
<file path=[Content_Types].xml><?xml version="1.0" encoding="utf-8"?>
<Types xmlns="http://schemas.openxmlformats.org/package/2006/content-types">
  <Default Extension="png" ContentType="image/png"/>
  <Default Extension="mp3" ContentType="audio/m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Default Extension="gif" ContentType="image/gif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90" r:id="rId1"/>
    <p:sldMasterId id="2147483691" r:id="rId2"/>
  </p:sldMasterIdLst>
  <p:notesMasterIdLst>
    <p:notesMasterId r:id="rId41"/>
  </p:notesMasterIdLst>
  <p:sldIdLst>
    <p:sldId id="317" r:id="rId3"/>
    <p:sldId id="335" r:id="rId4"/>
    <p:sldId id="313" r:id="rId5"/>
    <p:sldId id="256" r:id="rId6"/>
    <p:sldId id="263" r:id="rId7"/>
    <p:sldId id="262" r:id="rId8"/>
    <p:sldId id="332" r:id="rId9"/>
    <p:sldId id="259" r:id="rId10"/>
    <p:sldId id="311" r:id="rId11"/>
    <p:sldId id="315" r:id="rId12"/>
    <p:sldId id="312" r:id="rId13"/>
    <p:sldId id="314" r:id="rId14"/>
    <p:sldId id="257" r:id="rId15"/>
    <p:sldId id="266" r:id="rId16"/>
    <p:sldId id="333" r:id="rId17"/>
    <p:sldId id="260" r:id="rId18"/>
    <p:sldId id="265" r:id="rId19"/>
    <p:sldId id="270" r:id="rId20"/>
    <p:sldId id="328" r:id="rId21"/>
    <p:sldId id="272" r:id="rId22"/>
    <p:sldId id="334" r:id="rId23"/>
    <p:sldId id="267" r:id="rId24"/>
    <p:sldId id="330" r:id="rId25"/>
    <p:sldId id="286" r:id="rId26"/>
    <p:sldId id="278" r:id="rId27"/>
    <p:sldId id="331" r:id="rId28"/>
    <p:sldId id="329" r:id="rId29"/>
    <p:sldId id="318" r:id="rId30"/>
    <p:sldId id="321" r:id="rId31"/>
    <p:sldId id="322" r:id="rId32"/>
    <p:sldId id="324" r:id="rId33"/>
    <p:sldId id="323" r:id="rId34"/>
    <p:sldId id="326" r:id="rId35"/>
    <p:sldId id="325" r:id="rId36"/>
    <p:sldId id="327" r:id="rId37"/>
    <p:sldId id="319" r:id="rId38"/>
    <p:sldId id="320" r:id="rId39"/>
    <p:sldId id="316" r:id="rId40"/>
  </p:sldIdLst>
  <p:sldSz cx="9144000" cy="5143500" type="screen16x9"/>
  <p:notesSz cx="6858000" cy="9144000"/>
  <p:embeddedFontLst>
    <p:embeddedFont>
      <p:font typeface="Anaheim" panose="020B0604020202020204" charset="0"/>
      <p:regular r:id="rId42"/>
    </p:embeddedFont>
    <p:embeddedFont>
      <p:font typeface="Aref Ruqaa" panose="020B0604020202020204" charset="-78"/>
      <p:regular r:id="rId43"/>
      <p:bold r:id="rId44"/>
    </p:embeddedFont>
    <p:embeddedFont>
      <p:font typeface="Nunito" panose="020B0604020202020204" charset="0"/>
      <p:regular r:id="rId45"/>
      <p:bold r:id="rId46"/>
      <p:italic r:id="rId47"/>
      <p:boldItalic r:id="rId48"/>
    </p:embeddedFont>
    <p:embeddedFont>
      <p:font typeface="Calibri" panose="020F0502020204030204" pitchFamily="34" charset="0"/>
      <p:regular r:id="rId49"/>
      <p:bold r:id="rId50"/>
      <p:italic r:id="rId51"/>
      <p:boldItalic r:id="rId5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2C385D6-B631-407F-8BC7-2E36BB33AA4E}">
  <a:tblStyle styleId="{B2C385D6-B631-407F-8BC7-2E36BB33AA4E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730" y="86"/>
      </p:cViewPr>
      <p:guideLst>
        <p:guide orient="horz" pos="1620"/>
        <p:guide pos="285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font" Target="fonts/font1.fntdata"/><Relationship Id="rId47" Type="http://schemas.openxmlformats.org/officeDocument/2006/relationships/font" Target="fonts/font6.fntdata"/><Relationship Id="rId50" Type="http://schemas.openxmlformats.org/officeDocument/2006/relationships/font" Target="fonts/font9.fntdata"/><Relationship Id="rId55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font" Target="fonts/font4.fntdata"/><Relationship Id="rId53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font" Target="fonts/font3.fntdata"/><Relationship Id="rId52" Type="http://schemas.openxmlformats.org/officeDocument/2006/relationships/font" Target="fonts/font11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font" Target="fonts/font2.fntdata"/><Relationship Id="rId48" Type="http://schemas.openxmlformats.org/officeDocument/2006/relationships/font" Target="fonts/font7.fntdata"/><Relationship Id="rId56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font" Target="fonts/font10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font" Target="fonts/font5.fntdata"/><Relationship Id="rId20" Type="http://schemas.openxmlformats.org/officeDocument/2006/relationships/slide" Target="slides/slide18.xml"/><Relationship Id="rId41" Type="http://schemas.openxmlformats.org/officeDocument/2006/relationships/notesMaster" Target="notesMasters/notesMaster1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g11367cc8b6b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7" name="Google Shape;427;g11367cc8b6b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g111ec488bb4_0_5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8" name="Google Shape;628;g111ec488bb4_0_5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g111ec488bb4_0_3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8" name="Google Shape;438;g111ec488bb4_0_3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595357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" name="Google Shape;651;g111ec488bb4_0_5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2" name="Google Shape;652;g111ec488bb4_0_5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Google Shape;579;g111ec488bb4_0_5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0" name="Google Shape;580;g111ec488bb4_0_5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6" name="Google Shape;926;g114d835079e_0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7" name="Google Shape;927;g114d835079e_0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4" name="Google Shape;804;g115b56d00aa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5" name="Google Shape;805;g115b56d00aa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g111ec488bb4_0_3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8" name="Google Shape;438;g111ec488bb4_0_3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861133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0215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g111ec488bb4_0_4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3" name="Google Shape;533;g111ec488bb4_0_4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g111ec488bb4_0_4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7" name="Google Shape;517;g111ec488bb4_0_4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g111ec488bb4_0_3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8" name="Google Shape;458;g111ec488bb4_0_3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g111ec488bb4_0_3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8" name="Google Shape;458;g111ec488bb4_0_3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514610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g111ec488bb4_0_3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8" name="Google Shape;438;g111ec488bb4_0_3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Google Shape;572;g111ec488bb4_0_5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3" name="Google Shape;573;g111ec488bb4_0_5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g111ec488bb4_0_4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7" name="Google Shape;487;g111ec488bb4_0_4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g111ec488bb4_0_5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3" name="Google Shape;563;g111ec488bb4_0_5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136300" y="139550"/>
            <a:ext cx="8810700" cy="4880400"/>
            <a:chOff x="136300" y="139550"/>
            <a:chExt cx="8810700" cy="4880400"/>
          </a:xfrm>
        </p:grpSpPr>
        <p:sp>
          <p:nvSpPr>
            <p:cNvPr id="10" name="Google Shape;10;p2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1;p2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713225" y="1199375"/>
            <a:ext cx="5253300" cy="2209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200"/>
              <a:buNone/>
              <a:defRPr sz="5000">
                <a:latin typeface="Aref Ruqaa"/>
                <a:ea typeface="Aref Ruqaa"/>
                <a:cs typeface="Aref Ruqaa"/>
                <a:sym typeface="Aref Ruqa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713225" y="3672025"/>
            <a:ext cx="3930000" cy="479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pic>
        <p:nvPicPr>
          <p:cNvPr id="14" name="Google Shape;14;p2"/>
          <p:cNvPicPr preferRelativeResize="0"/>
          <p:nvPr/>
        </p:nvPicPr>
        <p:blipFill rotWithShape="1">
          <a:blip r:embed="rId3">
            <a:alphaModFix/>
          </a:blip>
          <a:srcRect l="357" r="347"/>
          <a:stretch/>
        </p:blipFill>
        <p:spPr>
          <a:xfrm>
            <a:off x="-107572" y="0"/>
            <a:ext cx="1258449" cy="902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2"/>
          <p:cNvPicPr preferRelativeResize="0"/>
          <p:nvPr/>
        </p:nvPicPr>
        <p:blipFill rotWithShape="1">
          <a:blip r:embed="rId3">
            <a:alphaModFix/>
          </a:blip>
          <a:srcRect l="347" r="357"/>
          <a:stretch/>
        </p:blipFill>
        <p:spPr>
          <a:xfrm rot="10800000" flipH="1">
            <a:off x="-25675" y="4353479"/>
            <a:ext cx="1094649" cy="784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;p2"/>
          <p:cNvPicPr preferRelativeResize="0"/>
          <p:nvPr/>
        </p:nvPicPr>
        <p:blipFill rotWithShape="1">
          <a:blip r:embed="rId4">
            <a:alphaModFix/>
          </a:blip>
          <a:srcRect t="670" b="680"/>
          <a:stretch/>
        </p:blipFill>
        <p:spPr>
          <a:xfrm rot="5905218">
            <a:off x="8379814" y="4287419"/>
            <a:ext cx="665172" cy="9106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17;p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597625" y="1133850"/>
            <a:ext cx="4447150" cy="4447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3">
  <p:cSld name="SECTION_HEADER_3"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16"/>
          <p:cNvSpPr txBox="1">
            <a:spLocks noGrp="1"/>
          </p:cNvSpPr>
          <p:nvPr>
            <p:ph type="ctrTitle"/>
          </p:nvPr>
        </p:nvSpPr>
        <p:spPr>
          <a:xfrm>
            <a:off x="553101" y="2334371"/>
            <a:ext cx="39915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000"/>
              <a:buNone/>
              <a:defRPr sz="5000" b="1">
                <a:solidFill>
                  <a:schemeClr val="dk1"/>
                </a:solidFill>
              </a:defRPr>
            </a:lvl1pPr>
            <a:lvl2pPr lvl="1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2pPr>
            <a:lvl3pPr lvl="2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3pPr>
            <a:lvl4pPr lvl="3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4pPr>
            <a:lvl5pPr lvl="4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5pPr>
            <a:lvl6pPr lvl="5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6pPr>
            <a:lvl7pPr lvl="6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7pPr>
            <a:lvl8pPr lvl="7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8pPr>
            <a:lvl9pPr lvl="8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000"/>
              <a:buNone/>
              <a:defRPr sz="50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56" name="Google Shape;156;p16"/>
          <p:cNvSpPr txBox="1">
            <a:spLocks noGrp="1"/>
          </p:cNvSpPr>
          <p:nvPr>
            <p:ph type="title" idx="2" hasCustomPrompt="1"/>
          </p:nvPr>
        </p:nvSpPr>
        <p:spPr>
          <a:xfrm>
            <a:off x="533856" y="1183675"/>
            <a:ext cx="1204500" cy="106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50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9pPr>
          </a:lstStyle>
          <a:p>
            <a:r>
              <a:t>xx%</a:t>
            </a:r>
          </a:p>
        </p:txBody>
      </p:sp>
      <p:sp>
        <p:nvSpPr>
          <p:cNvPr id="157" name="Google Shape;157;p16"/>
          <p:cNvSpPr txBox="1">
            <a:spLocks noGrp="1"/>
          </p:cNvSpPr>
          <p:nvPr>
            <p:ph type="subTitle" idx="1"/>
          </p:nvPr>
        </p:nvSpPr>
        <p:spPr>
          <a:xfrm>
            <a:off x="553101" y="3229773"/>
            <a:ext cx="3991500" cy="7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grpSp>
        <p:nvGrpSpPr>
          <p:cNvPr id="158" name="Google Shape;158;p16"/>
          <p:cNvGrpSpPr/>
          <p:nvPr/>
        </p:nvGrpSpPr>
        <p:grpSpPr>
          <a:xfrm>
            <a:off x="136300" y="139550"/>
            <a:ext cx="8810700" cy="4880400"/>
            <a:chOff x="136300" y="139550"/>
            <a:chExt cx="8810700" cy="4880400"/>
          </a:xfrm>
        </p:grpSpPr>
        <p:sp>
          <p:nvSpPr>
            <p:cNvPr id="159" name="Google Shape;159;p16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60;p16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61" name="Google Shape;161;p1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 flipH="1">
            <a:off x="4009799" y="135700"/>
            <a:ext cx="5642825" cy="5642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16"/>
          <p:cNvPicPr preferRelativeResize="0"/>
          <p:nvPr/>
        </p:nvPicPr>
        <p:blipFill rotWithShape="1">
          <a:blip r:embed="rId3">
            <a:alphaModFix/>
          </a:blip>
          <a:srcRect t="670" b="680"/>
          <a:stretch/>
        </p:blipFill>
        <p:spPr>
          <a:xfrm rot="5905218">
            <a:off x="8820914" y="2060994"/>
            <a:ext cx="665172" cy="9106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16"/>
          <p:cNvPicPr preferRelativeResize="0"/>
          <p:nvPr/>
        </p:nvPicPr>
        <p:blipFill rotWithShape="1">
          <a:blip r:embed="rId4">
            <a:alphaModFix/>
          </a:blip>
          <a:srcRect l="357" r="347"/>
          <a:stretch/>
        </p:blipFill>
        <p:spPr>
          <a:xfrm>
            <a:off x="3899639" y="-81526"/>
            <a:ext cx="1344700" cy="964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16"/>
          <p:cNvPicPr preferRelativeResize="0"/>
          <p:nvPr/>
        </p:nvPicPr>
        <p:blipFill rotWithShape="1">
          <a:blip r:embed="rId4">
            <a:alphaModFix/>
          </a:blip>
          <a:srcRect l="357" r="347"/>
          <a:stretch/>
        </p:blipFill>
        <p:spPr>
          <a:xfrm rot="10800000">
            <a:off x="3899652" y="4293324"/>
            <a:ext cx="1344700" cy="964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CUSTOM_3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Google Shape;182;p1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10800000" flipH="1">
            <a:off x="1723675" y="-457500"/>
            <a:ext cx="5642825" cy="56428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3" name="Google Shape;183;p18"/>
          <p:cNvGrpSpPr/>
          <p:nvPr/>
        </p:nvGrpSpPr>
        <p:grpSpPr>
          <a:xfrm>
            <a:off x="136300" y="139550"/>
            <a:ext cx="8810700" cy="4880400"/>
            <a:chOff x="136300" y="139550"/>
            <a:chExt cx="8810700" cy="4880400"/>
          </a:xfrm>
        </p:grpSpPr>
        <p:sp>
          <p:nvSpPr>
            <p:cNvPr id="184" name="Google Shape;184;p18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185;p18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86" name="Google Shape;186;p18"/>
          <p:cNvPicPr preferRelativeResize="0"/>
          <p:nvPr/>
        </p:nvPicPr>
        <p:blipFill rotWithShape="1">
          <a:blip r:embed="rId3">
            <a:alphaModFix/>
          </a:blip>
          <a:srcRect l="357" r="347"/>
          <a:stretch/>
        </p:blipFill>
        <p:spPr>
          <a:xfrm rot="10800000" flipH="1">
            <a:off x="-85627" y="-12"/>
            <a:ext cx="1345075" cy="964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Google Shape;187;p18"/>
          <p:cNvPicPr preferRelativeResize="0"/>
          <p:nvPr/>
        </p:nvPicPr>
        <p:blipFill rotWithShape="1">
          <a:blip r:embed="rId3">
            <a:alphaModFix/>
          </a:blip>
          <a:srcRect l="357" r="347"/>
          <a:stretch/>
        </p:blipFill>
        <p:spPr>
          <a:xfrm flipH="1">
            <a:off x="7874927" y="4126425"/>
            <a:ext cx="1344700" cy="964300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18"/>
          <p:cNvSpPr txBox="1">
            <a:spLocks noGrp="1"/>
          </p:cNvSpPr>
          <p:nvPr>
            <p:ph type="title"/>
          </p:nvPr>
        </p:nvSpPr>
        <p:spPr>
          <a:xfrm>
            <a:off x="2310088" y="2927800"/>
            <a:ext cx="4470000" cy="61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8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800" b="1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800" b="1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800" b="1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800" b="1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800" b="1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800" b="1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800" b="1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800" b="1"/>
            </a:lvl9pPr>
          </a:lstStyle>
          <a:p>
            <a:endParaRPr/>
          </a:p>
        </p:txBody>
      </p:sp>
      <p:sp>
        <p:nvSpPr>
          <p:cNvPr id="189" name="Google Shape;189;p18"/>
          <p:cNvSpPr txBox="1">
            <a:spLocks noGrp="1"/>
          </p:cNvSpPr>
          <p:nvPr>
            <p:ph type="subTitle" idx="1"/>
          </p:nvPr>
        </p:nvSpPr>
        <p:spPr>
          <a:xfrm>
            <a:off x="1747138" y="1476400"/>
            <a:ext cx="5595900" cy="1304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marR="3810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2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">
  <p:cSld name="TITLE_ONLY_1_1_2"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0" name="Google Shape;210;p20"/>
          <p:cNvGrpSpPr/>
          <p:nvPr/>
        </p:nvGrpSpPr>
        <p:grpSpPr>
          <a:xfrm>
            <a:off x="136300" y="139550"/>
            <a:ext cx="8810700" cy="4880400"/>
            <a:chOff x="136300" y="139550"/>
            <a:chExt cx="8810700" cy="4880400"/>
          </a:xfrm>
        </p:grpSpPr>
        <p:sp>
          <p:nvSpPr>
            <p:cNvPr id="211" name="Google Shape;211;p20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12;p20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3" name="Google Shape;213;p20"/>
          <p:cNvSpPr txBox="1">
            <a:spLocks noGrp="1"/>
          </p:cNvSpPr>
          <p:nvPr>
            <p:ph type="title"/>
          </p:nvPr>
        </p:nvSpPr>
        <p:spPr>
          <a:xfrm>
            <a:off x="720000" y="2616575"/>
            <a:ext cx="2151300" cy="9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214" name="Google Shape;214;p20"/>
          <p:cNvSpPr txBox="1">
            <a:spLocks noGrp="1"/>
          </p:cNvSpPr>
          <p:nvPr>
            <p:ph type="subTitle" idx="1"/>
          </p:nvPr>
        </p:nvSpPr>
        <p:spPr>
          <a:xfrm>
            <a:off x="711105" y="3446950"/>
            <a:ext cx="21513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5" name="Google Shape;215;p20"/>
          <p:cNvSpPr txBox="1">
            <a:spLocks noGrp="1"/>
          </p:cNvSpPr>
          <p:nvPr>
            <p:ph type="title" idx="2"/>
          </p:nvPr>
        </p:nvSpPr>
        <p:spPr>
          <a:xfrm>
            <a:off x="3500762" y="2616575"/>
            <a:ext cx="2147400" cy="9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216" name="Google Shape;216;p20"/>
          <p:cNvSpPr txBox="1">
            <a:spLocks noGrp="1"/>
          </p:cNvSpPr>
          <p:nvPr>
            <p:ph type="subTitle" idx="3"/>
          </p:nvPr>
        </p:nvSpPr>
        <p:spPr>
          <a:xfrm>
            <a:off x="3491878" y="3446900"/>
            <a:ext cx="21474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7" name="Google Shape;217;p20"/>
          <p:cNvSpPr txBox="1">
            <a:spLocks noGrp="1"/>
          </p:cNvSpPr>
          <p:nvPr>
            <p:ph type="title" idx="4"/>
          </p:nvPr>
        </p:nvSpPr>
        <p:spPr>
          <a:xfrm>
            <a:off x="6277625" y="2616575"/>
            <a:ext cx="2143500" cy="9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218" name="Google Shape;218;p20"/>
          <p:cNvSpPr txBox="1">
            <a:spLocks noGrp="1"/>
          </p:cNvSpPr>
          <p:nvPr>
            <p:ph type="subTitle" idx="5"/>
          </p:nvPr>
        </p:nvSpPr>
        <p:spPr>
          <a:xfrm>
            <a:off x="6268751" y="3446950"/>
            <a:ext cx="2143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9" name="Google Shape;219;p20"/>
          <p:cNvSpPr txBox="1">
            <a:spLocks noGrp="1"/>
          </p:cNvSpPr>
          <p:nvPr>
            <p:ph type="title" idx="6"/>
          </p:nvPr>
        </p:nvSpPr>
        <p:spPr>
          <a:xfrm>
            <a:off x="720000" y="539500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pic>
        <p:nvPicPr>
          <p:cNvPr id="220" name="Google Shape;220;p20"/>
          <p:cNvPicPr preferRelativeResize="0"/>
          <p:nvPr/>
        </p:nvPicPr>
        <p:blipFill rotWithShape="1">
          <a:blip r:embed="rId2">
            <a:alphaModFix/>
          </a:blip>
          <a:srcRect l="357" r="347"/>
          <a:stretch/>
        </p:blipFill>
        <p:spPr>
          <a:xfrm>
            <a:off x="2" y="4172150"/>
            <a:ext cx="1344700" cy="964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p20"/>
          <p:cNvPicPr preferRelativeResize="0"/>
          <p:nvPr/>
        </p:nvPicPr>
        <p:blipFill rotWithShape="1">
          <a:blip r:embed="rId3">
            <a:alphaModFix/>
          </a:blip>
          <a:srcRect t="670" b="680"/>
          <a:stretch/>
        </p:blipFill>
        <p:spPr>
          <a:xfrm rot="5905218">
            <a:off x="8196139" y="84169"/>
            <a:ext cx="665172" cy="9106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Google Shape;222;p20"/>
          <p:cNvPicPr preferRelativeResize="0"/>
          <p:nvPr/>
        </p:nvPicPr>
        <p:blipFill rotWithShape="1">
          <a:blip r:embed="rId2">
            <a:alphaModFix/>
          </a:blip>
          <a:srcRect l="357" r="347"/>
          <a:stretch/>
        </p:blipFill>
        <p:spPr>
          <a:xfrm flipH="1">
            <a:off x="7799302" y="4172150"/>
            <a:ext cx="1344700" cy="964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>
  <p:cSld name="SECTION_TITLE_AND_DESCRIPTION_1"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0" name="Google Shape;310;p30"/>
          <p:cNvGrpSpPr/>
          <p:nvPr/>
        </p:nvGrpSpPr>
        <p:grpSpPr>
          <a:xfrm>
            <a:off x="136300" y="139550"/>
            <a:ext cx="8810700" cy="4880400"/>
            <a:chOff x="136300" y="139550"/>
            <a:chExt cx="8810700" cy="4880400"/>
          </a:xfrm>
        </p:grpSpPr>
        <p:sp>
          <p:nvSpPr>
            <p:cNvPr id="311" name="Google Shape;311;p30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312;p30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13" name="Google Shape;313;p3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8614935" flipH="1">
            <a:off x="3704750" y="-498801"/>
            <a:ext cx="5699351" cy="5699351"/>
          </a:xfrm>
          <a:prstGeom prst="rect">
            <a:avLst/>
          </a:prstGeom>
          <a:noFill/>
          <a:ln>
            <a:noFill/>
          </a:ln>
        </p:spPr>
      </p:pic>
      <p:sp>
        <p:nvSpPr>
          <p:cNvPr id="314" name="Google Shape;314;p30"/>
          <p:cNvSpPr txBox="1">
            <a:spLocks noGrp="1"/>
          </p:cNvSpPr>
          <p:nvPr>
            <p:ph type="title"/>
          </p:nvPr>
        </p:nvSpPr>
        <p:spPr>
          <a:xfrm>
            <a:off x="4835875" y="1811650"/>
            <a:ext cx="35949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15" name="Google Shape;315;p30"/>
          <p:cNvSpPr txBox="1">
            <a:spLocks noGrp="1"/>
          </p:cNvSpPr>
          <p:nvPr>
            <p:ph type="subTitle" idx="1"/>
          </p:nvPr>
        </p:nvSpPr>
        <p:spPr>
          <a:xfrm>
            <a:off x="4835875" y="2458550"/>
            <a:ext cx="3594900" cy="88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pic>
        <p:nvPicPr>
          <p:cNvPr id="316" name="Google Shape;316;p30"/>
          <p:cNvPicPr preferRelativeResize="0"/>
          <p:nvPr/>
        </p:nvPicPr>
        <p:blipFill rotWithShape="1">
          <a:blip r:embed="rId3">
            <a:alphaModFix/>
          </a:blip>
          <a:srcRect l="357" r="347"/>
          <a:stretch/>
        </p:blipFill>
        <p:spPr>
          <a:xfrm>
            <a:off x="20439" y="-1"/>
            <a:ext cx="1344700" cy="964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7" name="Google Shape;317;p30"/>
          <p:cNvPicPr preferRelativeResize="0"/>
          <p:nvPr/>
        </p:nvPicPr>
        <p:blipFill rotWithShape="1">
          <a:blip r:embed="rId3">
            <a:alphaModFix/>
          </a:blip>
          <a:srcRect l="357" r="347"/>
          <a:stretch/>
        </p:blipFill>
        <p:spPr>
          <a:xfrm rot="10800000">
            <a:off x="7758427" y="4172149"/>
            <a:ext cx="1344700" cy="964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CUSTOM_12_1"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9" name="Google Shape;349;p34"/>
          <p:cNvGrpSpPr/>
          <p:nvPr/>
        </p:nvGrpSpPr>
        <p:grpSpPr>
          <a:xfrm>
            <a:off x="136300" y="139550"/>
            <a:ext cx="8810700" cy="4880400"/>
            <a:chOff x="136300" y="139550"/>
            <a:chExt cx="8810700" cy="4880400"/>
          </a:xfrm>
        </p:grpSpPr>
        <p:sp>
          <p:nvSpPr>
            <p:cNvPr id="350" name="Google Shape;350;p34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351;p34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52" name="Google Shape;352;p34"/>
          <p:cNvSpPr txBox="1">
            <a:spLocks noGrp="1"/>
          </p:cNvSpPr>
          <p:nvPr>
            <p:ph type="subTitle" idx="1"/>
          </p:nvPr>
        </p:nvSpPr>
        <p:spPr>
          <a:xfrm>
            <a:off x="713225" y="2978289"/>
            <a:ext cx="3712800" cy="9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3" name="Google Shape;353;p34"/>
          <p:cNvSpPr txBox="1">
            <a:spLocks noGrp="1"/>
          </p:cNvSpPr>
          <p:nvPr>
            <p:ph type="title"/>
          </p:nvPr>
        </p:nvSpPr>
        <p:spPr>
          <a:xfrm>
            <a:off x="713294" y="1825613"/>
            <a:ext cx="3712800" cy="12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40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aheim"/>
                <a:ea typeface="Anaheim"/>
                <a:cs typeface="Anaheim"/>
                <a:sym typeface="Anahei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aheim"/>
                <a:ea typeface="Anaheim"/>
                <a:cs typeface="Anaheim"/>
                <a:sym typeface="Anahei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aheim"/>
                <a:ea typeface="Anaheim"/>
                <a:cs typeface="Anaheim"/>
                <a:sym typeface="Anahei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aheim"/>
                <a:ea typeface="Anaheim"/>
                <a:cs typeface="Anaheim"/>
                <a:sym typeface="Anahei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aheim"/>
                <a:ea typeface="Anaheim"/>
                <a:cs typeface="Anaheim"/>
                <a:sym typeface="Anahei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aheim"/>
                <a:ea typeface="Anaheim"/>
                <a:cs typeface="Anaheim"/>
                <a:sym typeface="Anahei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aheim"/>
                <a:ea typeface="Anaheim"/>
                <a:cs typeface="Anaheim"/>
                <a:sym typeface="Anahei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aheim"/>
                <a:ea typeface="Anaheim"/>
                <a:cs typeface="Anaheim"/>
                <a:sym typeface="Anaheim"/>
              </a:defRPr>
            </a:lvl9pPr>
          </a:lstStyle>
          <a:p>
            <a:endParaRPr/>
          </a:p>
        </p:txBody>
      </p:sp>
      <p:pic>
        <p:nvPicPr>
          <p:cNvPr id="354" name="Google Shape;354;p34"/>
          <p:cNvPicPr preferRelativeResize="0"/>
          <p:nvPr/>
        </p:nvPicPr>
        <p:blipFill rotWithShape="1">
          <a:blip r:embed="rId2">
            <a:alphaModFix/>
          </a:blip>
          <a:srcRect t="670" b="680"/>
          <a:stretch/>
        </p:blipFill>
        <p:spPr>
          <a:xfrm rot="-5905218" flipH="1">
            <a:off x="-173536" y="2173494"/>
            <a:ext cx="665172" cy="910663"/>
          </a:xfrm>
          <a:prstGeom prst="rect">
            <a:avLst/>
          </a:prstGeom>
          <a:noFill/>
          <a:ln>
            <a:noFill/>
          </a:ln>
        </p:spPr>
      </p:pic>
      <p:pic>
        <p:nvPicPr>
          <p:cNvPr id="355" name="Google Shape;355;p34"/>
          <p:cNvPicPr preferRelativeResize="0"/>
          <p:nvPr/>
        </p:nvPicPr>
        <p:blipFill rotWithShape="1">
          <a:blip r:embed="rId3">
            <a:alphaModFix/>
          </a:blip>
          <a:srcRect l="357" r="347"/>
          <a:stretch/>
        </p:blipFill>
        <p:spPr>
          <a:xfrm rot="10800000">
            <a:off x="3899652" y="4293324"/>
            <a:ext cx="1344700" cy="964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6" name="Google Shape;356;p34"/>
          <p:cNvPicPr preferRelativeResize="0"/>
          <p:nvPr/>
        </p:nvPicPr>
        <p:blipFill rotWithShape="1">
          <a:blip r:embed="rId3">
            <a:alphaModFix/>
          </a:blip>
          <a:srcRect l="357" r="347"/>
          <a:stretch/>
        </p:blipFill>
        <p:spPr>
          <a:xfrm>
            <a:off x="3899639" y="-81526"/>
            <a:ext cx="1344700" cy="964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57" name="Google Shape;357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0800000" flipH="1">
            <a:off x="4280050" y="0"/>
            <a:ext cx="5037525" cy="5037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_AND_TWO_COLUMNS_2_1"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6" name="Google Shape;376;p37"/>
          <p:cNvGrpSpPr/>
          <p:nvPr/>
        </p:nvGrpSpPr>
        <p:grpSpPr>
          <a:xfrm>
            <a:off x="136300" y="139550"/>
            <a:ext cx="8810700" cy="4880400"/>
            <a:chOff x="136300" y="139550"/>
            <a:chExt cx="8810700" cy="4880400"/>
          </a:xfrm>
        </p:grpSpPr>
        <p:sp>
          <p:nvSpPr>
            <p:cNvPr id="377" name="Google Shape;377;p37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378;p37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79" name="Google Shape;379;p3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-5400000">
            <a:off x="-831376" y="295700"/>
            <a:ext cx="5642825" cy="5642825"/>
          </a:xfrm>
          <a:prstGeom prst="rect">
            <a:avLst/>
          </a:prstGeom>
          <a:noFill/>
          <a:ln>
            <a:noFill/>
          </a:ln>
        </p:spPr>
      </p:pic>
      <p:sp>
        <p:nvSpPr>
          <p:cNvPr id="380" name="Google Shape;380;p37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81" name="Google Shape;381;p37"/>
          <p:cNvSpPr txBox="1">
            <a:spLocks noGrp="1"/>
          </p:cNvSpPr>
          <p:nvPr>
            <p:ph type="body" idx="1"/>
          </p:nvPr>
        </p:nvSpPr>
        <p:spPr>
          <a:xfrm>
            <a:off x="4161375" y="1201775"/>
            <a:ext cx="4269300" cy="3406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9527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50"/>
              <a:buFont typeface="Poppins"/>
              <a:buChar char="●"/>
              <a:defRPr sz="14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AutoNum type="alphaLcPeriod"/>
              <a:defRPr sz="12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AutoNum type="romanLcPeriod"/>
              <a:defRPr sz="12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AutoNum type="arabicPeriod"/>
              <a:defRPr sz="12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AutoNum type="alphaLcPeriod"/>
              <a:defRPr sz="12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AutoNum type="romanLcPeriod"/>
              <a:defRPr sz="12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AutoNum type="arabicPeriod"/>
              <a:defRPr sz="12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AutoNum type="alphaLcPeriod"/>
              <a:defRPr sz="12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AutoNum type="romanLcPeriod"/>
              <a:defRPr sz="1200"/>
            </a:lvl9pPr>
          </a:lstStyle>
          <a:p>
            <a:endParaRPr/>
          </a:p>
        </p:txBody>
      </p:sp>
      <p:pic>
        <p:nvPicPr>
          <p:cNvPr id="382" name="Google Shape;382;p37"/>
          <p:cNvPicPr preferRelativeResize="0"/>
          <p:nvPr/>
        </p:nvPicPr>
        <p:blipFill rotWithShape="1">
          <a:blip r:embed="rId3">
            <a:alphaModFix/>
          </a:blip>
          <a:srcRect t="670" b="680"/>
          <a:stretch/>
        </p:blipFill>
        <p:spPr>
          <a:xfrm rot="-5905218" flipH="1">
            <a:off x="-295786" y="2449844"/>
            <a:ext cx="665172" cy="910663"/>
          </a:xfrm>
          <a:prstGeom prst="rect">
            <a:avLst/>
          </a:prstGeom>
          <a:noFill/>
          <a:ln>
            <a:noFill/>
          </a:ln>
        </p:spPr>
      </p:pic>
      <p:pic>
        <p:nvPicPr>
          <p:cNvPr id="383" name="Google Shape;383;p37"/>
          <p:cNvPicPr preferRelativeResize="0"/>
          <p:nvPr/>
        </p:nvPicPr>
        <p:blipFill rotWithShape="1">
          <a:blip r:embed="rId4">
            <a:alphaModFix/>
          </a:blip>
          <a:srcRect l="357" r="347"/>
          <a:stretch/>
        </p:blipFill>
        <p:spPr>
          <a:xfrm flipH="1">
            <a:off x="8014627" y="-76050"/>
            <a:ext cx="1258449" cy="902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4" name="Google Shape;384;p37"/>
          <p:cNvPicPr preferRelativeResize="0"/>
          <p:nvPr/>
        </p:nvPicPr>
        <p:blipFill rotWithShape="1">
          <a:blip r:embed="rId4">
            <a:alphaModFix/>
          </a:blip>
          <a:srcRect l="347" r="357"/>
          <a:stretch/>
        </p:blipFill>
        <p:spPr>
          <a:xfrm rot="10800000">
            <a:off x="8014627" y="4353479"/>
            <a:ext cx="1094649" cy="784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5" name="Google Shape;385;p37"/>
          <p:cNvPicPr preferRelativeResize="0"/>
          <p:nvPr/>
        </p:nvPicPr>
        <p:blipFill rotWithShape="1">
          <a:blip r:embed="rId4">
            <a:alphaModFix/>
          </a:blip>
          <a:srcRect l="357" r="347"/>
          <a:stretch/>
        </p:blipFill>
        <p:spPr>
          <a:xfrm>
            <a:off x="3899639" y="-81526"/>
            <a:ext cx="1344700" cy="9643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">
  <p:cSld name="CUSTOM_1_1_1">
    <p:spTree>
      <p:nvGrpSpPr>
        <p:cNvPr id="1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7" name="Google Shape;407;p40"/>
          <p:cNvPicPr preferRelativeResize="0"/>
          <p:nvPr/>
        </p:nvPicPr>
        <p:blipFill rotWithShape="1">
          <a:blip r:embed="rId2">
            <a:alphaModFix/>
          </a:blip>
          <a:srcRect l="357" r="347"/>
          <a:stretch/>
        </p:blipFill>
        <p:spPr>
          <a:xfrm rot="10800000" flipH="1">
            <a:off x="2" y="4172149"/>
            <a:ext cx="1344700" cy="964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8" name="Google Shape;408;p40"/>
          <p:cNvPicPr preferRelativeResize="0"/>
          <p:nvPr/>
        </p:nvPicPr>
        <p:blipFill rotWithShape="1">
          <a:blip r:embed="rId2">
            <a:alphaModFix/>
          </a:blip>
          <a:srcRect l="357" r="347"/>
          <a:stretch/>
        </p:blipFill>
        <p:spPr>
          <a:xfrm rot="10800000">
            <a:off x="7799302" y="4172149"/>
            <a:ext cx="1344700" cy="9643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09" name="Google Shape;409;p40"/>
          <p:cNvGrpSpPr/>
          <p:nvPr/>
        </p:nvGrpSpPr>
        <p:grpSpPr>
          <a:xfrm>
            <a:off x="136300" y="139550"/>
            <a:ext cx="8810700" cy="4880400"/>
            <a:chOff x="136300" y="139550"/>
            <a:chExt cx="8810700" cy="4880400"/>
          </a:xfrm>
        </p:grpSpPr>
        <p:sp>
          <p:nvSpPr>
            <p:cNvPr id="410" name="Google Shape;410;p40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40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1_1_2">
    <p:spTree>
      <p:nvGrpSpPr>
        <p:cNvPr id="1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3" name="Google Shape;413;p4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-5400000">
            <a:off x="1880649" y="-115125"/>
            <a:ext cx="5642825" cy="5642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4" name="Google Shape;414;p41"/>
          <p:cNvPicPr preferRelativeResize="0"/>
          <p:nvPr/>
        </p:nvPicPr>
        <p:blipFill rotWithShape="1">
          <a:blip r:embed="rId3">
            <a:alphaModFix/>
          </a:blip>
          <a:srcRect t="670" b="680"/>
          <a:stretch/>
        </p:blipFill>
        <p:spPr>
          <a:xfrm rot="-5905218" flipH="1">
            <a:off x="-295786" y="2449844"/>
            <a:ext cx="665172" cy="910663"/>
          </a:xfrm>
          <a:prstGeom prst="rect">
            <a:avLst/>
          </a:prstGeom>
          <a:noFill/>
          <a:ln>
            <a:noFill/>
          </a:ln>
        </p:spPr>
      </p:pic>
      <p:pic>
        <p:nvPicPr>
          <p:cNvPr id="415" name="Google Shape;415;p41"/>
          <p:cNvPicPr preferRelativeResize="0"/>
          <p:nvPr/>
        </p:nvPicPr>
        <p:blipFill rotWithShape="1">
          <a:blip r:embed="rId3">
            <a:alphaModFix/>
          </a:blip>
          <a:srcRect t="670" b="680"/>
          <a:stretch/>
        </p:blipFill>
        <p:spPr>
          <a:xfrm rot="5905218">
            <a:off x="8597314" y="2250956"/>
            <a:ext cx="665172" cy="91066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16" name="Google Shape;416;p41"/>
          <p:cNvGrpSpPr/>
          <p:nvPr/>
        </p:nvGrpSpPr>
        <p:grpSpPr>
          <a:xfrm>
            <a:off x="136300" y="139550"/>
            <a:ext cx="8810700" cy="4880400"/>
            <a:chOff x="136300" y="139550"/>
            <a:chExt cx="8810700" cy="4880400"/>
          </a:xfrm>
        </p:grpSpPr>
        <p:sp>
          <p:nvSpPr>
            <p:cNvPr id="417" name="Google Shape;417;p41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" name="Google Shape;418;p41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004DA77-0714-4226-8456-DE0FB00C87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E69B9EE9-F3BF-4B40-83E7-C9BC68FDDB0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#9Slide02 Noi dung dai"/>
                <a:ea typeface="+mn-ea"/>
                <a:cs typeface="+mn-cs"/>
              </a:rPr>
              <a:pPr defTabSz="685800">
                <a:buClrTx/>
              </a:pPr>
              <a:t>11/23/2023</a:t>
            </a:fld>
            <a:endParaRPr lang="en-US" kern="1200">
              <a:solidFill>
                <a:prstClr val="black">
                  <a:tint val="75000"/>
                </a:prstClr>
              </a:solidFill>
              <a:latin typeface="#9Slide02 Noi dung dai"/>
              <a:ea typeface="+mn-ea"/>
              <a:cs typeface="+mn-cs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48689CE-C57C-4CCE-B5D7-91A284CB1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#9Slide02 Noi dung dai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40DF66-3D9B-4E31-B419-8D199F946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17F55963-6440-4C45-BA09-4E6A99D1BBE0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#9Slide02 Noi dung dai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#9Slide02 Noi dung da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2497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F0A372-E784-4489-91B1-EB5F9893BA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E1B435-934F-44C4-8F1B-EC379BCB08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E69B9EE9-F3BF-4B40-83E7-C9BC68FDDB0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#9Slide02 Noi dung dai"/>
                <a:ea typeface="+mn-ea"/>
                <a:cs typeface="+mn-cs"/>
              </a:rPr>
              <a:pPr defTabSz="685800">
                <a:buClrTx/>
              </a:pPr>
              <a:t>11/23/2023</a:t>
            </a:fld>
            <a:endParaRPr lang="en-US" kern="1200">
              <a:solidFill>
                <a:prstClr val="black">
                  <a:tint val="75000"/>
                </a:prstClr>
              </a:solidFill>
              <a:latin typeface="#9Slide02 Noi dung dai"/>
              <a:ea typeface="+mn-ea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9BAE6C-C81A-448F-810E-8201A0E7D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#9Slide02 Noi dung dai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98452A-D52B-4D53-AA70-42F3E1B91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17F55963-6440-4C45-BA09-4E6A99D1BBE0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#9Slide02 Noi dung dai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#9Slide02 Noi dung da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8168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ctrTitle"/>
          </p:nvPr>
        </p:nvSpPr>
        <p:spPr>
          <a:xfrm>
            <a:off x="4439301" y="2334371"/>
            <a:ext cx="39915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000"/>
              <a:buNone/>
              <a:defRPr sz="5000" b="1">
                <a:solidFill>
                  <a:schemeClr val="dk1"/>
                </a:solidFill>
              </a:defRPr>
            </a:lvl1pPr>
            <a:lvl2pPr lvl="1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2pPr>
            <a:lvl3pPr lvl="2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3pPr>
            <a:lvl4pPr lvl="3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4pPr>
            <a:lvl5pPr lvl="4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5pPr>
            <a:lvl6pPr lvl="5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6pPr>
            <a:lvl7pPr lvl="6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7pPr>
            <a:lvl8pPr lvl="7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8pPr>
            <a:lvl9pPr lvl="8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000"/>
              <a:buNone/>
              <a:defRPr sz="50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title" idx="2" hasCustomPrompt="1"/>
          </p:nvPr>
        </p:nvSpPr>
        <p:spPr>
          <a:xfrm>
            <a:off x="4420056" y="1183675"/>
            <a:ext cx="1204500" cy="106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50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9pPr>
          </a:lstStyle>
          <a:p>
            <a:r>
              <a:t>xx%</a:t>
            </a:r>
          </a:p>
        </p:txBody>
      </p:sp>
      <p:sp>
        <p:nvSpPr>
          <p:cNvPr id="21" name="Google Shape;21;p3"/>
          <p:cNvSpPr txBox="1">
            <a:spLocks noGrp="1"/>
          </p:cNvSpPr>
          <p:nvPr>
            <p:ph type="subTitle" idx="1"/>
          </p:nvPr>
        </p:nvSpPr>
        <p:spPr>
          <a:xfrm>
            <a:off x="4439301" y="3229773"/>
            <a:ext cx="3991500" cy="7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grpSp>
        <p:nvGrpSpPr>
          <p:cNvPr id="22" name="Google Shape;22;p3"/>
          <p:cNvGrpSpPr/>
          <p:nvPr/>
        </p:nvGrpSpPr>
        <p:grpSpPr>
          <a:xfrm>
            <a:off x="136300" y="139550"/>
            <a:ext cx="8810700" cy="4880400"/>
            <a:chOff x="136300" y="139550"/>
            <a:chExt cx="8810700" cy="4880400"/>
          </a:xfrm>
        </p:grpSpPr>
        <p:sp>
          <p:nvSpPr>
            <p:cNvPr id="23" name="Google Shape;23;p3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3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16A006-59DD-41EF-BB59-5CF0A5B0F3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47CF5D0-5E86-4B07-82F0-4706674B42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32F55C-8EFE-4A66-9DB3-D0CB88777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E69B9EE9-F3BF-4B40-83E7-C9BC68FDDB0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#9Slide02 Noi dung dai"/>
                <a:ea typeface="+mn-ea"/>
                <a:cs typeface="+mn-cs"/>
              </a:rPr>
              <a:pPr defTabSz="685800">
                <a:buClrTx/>
              </a:pPr>
              <a:t>11/23/2023</a:t>
            </a:fld>
            <a:endParaRPr lang="en-US" kern="1200">
              <a:solidFill>
                <a:prstClr val="black">
                  <a:tint val="75000"/>
                </a:prstClr>
              </a:solidFill>
              <a:latin typeface="#9Slide02 Noi dung da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E38045-8612-4FFC-BF9F-64FB98C8E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#9Slide02 Noi dung dai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615B52-8190-4B2D-852C-B23A268AE4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17F55963-6440-4C45-BA09-4E6A99D1BBE0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#9Slide02 Noi dung dai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#9Slide02 Noi dung da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1323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92C063-6317-449C-A341-883F2682D4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D53C2C5-1069-41AD-AB8E-A272B5F74D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35F9C6-7A1E-4BB1-8382-AF2048FA93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2CF1DA-3491-456F-B971-C43EFCD216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E69B9EE9-F3BF-4B40-83E7-C9BC68FDDB0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#9Slide02 Noi dung dai"/>
                <a:ea typeface="+mn-ea"/>
                <a:cs typeface="+mn-cs"/>
              </a:rPr>
              <a:pPr defTabSz="685800">
                <a:buClrTx/>
              </a:pPr>
              <a:t>11/23/2023</a:t>
            </a:fld>
            <a:endParaRPr lang="en-US" kern="1200">
              <a:solidFill>
                <a:prstClr val="black">
                  <a:tint val="75000"/>
                </a:prstClr>
              </a:solidFill>
              <a:latin typeface="#9Slide02 Noi dung dai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D613E6-C32A-4783-9219-260167E50D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#9Slide02 Noi dung dai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F57CA7-22C9-4637-98D5-45CB81C4C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17F55963-6440-4C45-BA09-4E6A99D1BBE0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#9Slide02 Noi dung dai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#9Slide02 Noi dung da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4208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95C8BC-CF44-4FCD-ACB9-6C06E1FD0D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E26985-A785-4717-80AD-9B8D8F5B85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05A630-F12E-492E-A3AD-AE8A23606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buClrTx/>
            </a:pPr>
            <a:fld id="{E69B9EE9-F3BF-4B40-83E7-C9BC68FDDB0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#9Slide02 Noi dung dai"/>
                <a:ea typeface="+mn-ea"/>
                <a:cs typeface="+mn-cs"/>
              </a:rPr>
              <a:pPr defTabSz="685800">
                <a:buClrTx/>
              </a:pPr>
              <a:t>11/23/2023</a:t>
            </a:fld>
            <a:endParaRPr lang="en-US" kern="1200">
              <a:solidFill>
                <a:prstClr val="black">
                  <a:tint val="75000"/>
                </a:prstClr>
              </a:solidFill>
              <a:latin typeface="#9Slide02 Noi dung da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5C2166-B6AA-4084-B4D7-069DDC982D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#9Slide02 Noi dung dai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C20EA2-78ED-4391-B2FB-25000FDBC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buClrTx/>
            </a:pPr>
            <a:fld id="{17F55963-6440-4C45-BA09-4E6A99D1BBE0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#9Slide02 Noi dung dai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#9Slide02 Noi dung da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8034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body" idx="1"/>
          </p:nvPr>
        </p:nvSpPr>
        <p:spPr>
          <a:xfrm>
            <a:off x="713225" y="1112200"/>
            <a:ext cx="7717500" cy="349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AutoNum type="arabicPeriod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AutoNum type="alphaLcPeriod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AutoNum type="romanLcPeriod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AutoNum type="arabicPeriod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AutoNum type="alphaLcPeriod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AutoNum type="romanLcPeriod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AutoNum type="arabicPeriod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AutoNum type="alphaLcPeriod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AutoNum type="romanLcPeriod"/>
              <a:defRPr sz="1200"/>
            </a:lvl9pPr>
          </a:lstStyle>
          <a:p>
            <a:endParaRPr/>
          </a:p>
        </p:txBody>
      </p:sp>
      <p:grpSp>
        <p:nvGrpSpPr>
          <p:cNvPr id="28" name="Google Shape;28;p4"/>
          <p:cNvGrpSpPr/>
          <p:nvPr/>
        </p:nvGrpSpPr>
        <p:grpSpPr>
          <a:xfrm>
            <a:off x="136300" y="139550"/>
            <a:ext cx="8810700" cy="4880400"/>
            <a:chOff x="136300" y="139550"/>
            <a:chExt cx="8810700" cy="4880400"/>
          </a:xfrm>
        </p:grpSpPr>
        <p:sp>
          <p:nvSpPr>
            <p:cNvPr id="29" name="Google Shape;29;p4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4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1" name="Google Shape;31;p4"/>
          <p:cNvPicPr preferRelativeResize="0"/>
          <p:nvPr/>
        </p:nvPicPr>
        <p:blipFill rotWithShape="1">
          <a:blip r:embed="rId2">
            <a:alphaModFix/>
          </a:blip>
          <a:srcRect t="670" b="670"/>
          <a:stretch/>
        </p:blipFill>
        <p:spPr>
          <a:xfrm rot="-4894761">
            <a:off x="32042" y="4284009"/>
            <a:ext cx="671791" cy="919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Google Shape;32;p4"/>
          <p:cNvPicPr preferRelativeResize="0"/>
          <p:nvPr/>
        </p:nvPicPr>
        <p:blipFill rotWithShape="1">
          <a:blip r:embed="rId2">
            <a:alphaModFix/>
          </a:blip>
          <a:srcRect t="670" b="670"/>
          <a:stretch/>
        </p:blipFill>
        <p:spPr>
          <a:xfrm rot="5905227">
            <a:off x="8309343" y="23960"/>
            <a:ext cx="753114" cy="10310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Google Shape;66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10800000" flipH="1">
            <a:off x="1673574" y="-499325"/>
            <a:ext cx="5642825" cy="56428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7" name="Google Shape;67;p8"/>
          <p:cNvGrpSpPr/>
          <p:nvPr/>
        </p:nvGrpSpPr>
        <p:grpSpPr>
          <a:xfrm>
            <a:off x="136300" y="139550"/>
            <a:ext cx="8810700" cy="4880400"/>
            <a:chOff x="136300" y="139550"/>
            <a:chExt cx="8810700" cy="4880400"/>
          </a:xfrm>
        </p:grpSpPr>
        <p:sp>
          <p:nvSpPr>
            <p:cNvPr id="68" name="Google Shape;68;p8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8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0" name="Google Shape;70;p8"/>
          <p:cNvSpPr txBox="1">
            <a:spLocks noGrp="1"/>
          </p:cNvSpPr>
          <p:nvPr>
            <p:ph type="title"/>
          </p:nvPr>
        </p:nvSpPr>
        <p:spPr>
          <a:xfrm>
            <a:off x="1398050" y="539500"/>
            <a:ext cx="6367800" cy="406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90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pic>
        <p:nvPicPr>
          <p:cNvPr id="71" name="Google Shape;71;p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1646129">
            <a:off x="7521385" y="654642"/>
            <a:ext cx="698658" cy="81464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6950" y="3152966"/>
            <a:ext cx="729225" cy="769057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58875" y="735126"/>
            <a:ext cx="729225" cy="806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765850" y="3715398"/>
            <a:ext cx="468750" cy="893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p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847711" y="1506447"/>
            <a:ext cx="888975" cy="891577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p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48604" y="1714542"/>
            <a:ext cx="729225" cy="729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Google Shape;77;p8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 flipH="1">
            <a:off x="54672" y="4263825"/>
            <a:ext cx="837854" cy="841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Google Shape;78;p8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 rot="-5400000" flipH="1">
            <a:off x="8398648" y="2641448"/>
            <a:ext cx="660451" cy="902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0"/>
          <p:cNvSpPr txBox="1">
            <a:spLocks noGrp="1"/>
          </p:cNvSpPr>
          <p:nvPr>
            <p:ph type="body" idx="1"/>
          </p:nvPr>
        </p:nvSpPr>
        <p:spPr>
          <a:xfrm>
            <a:off x="742825" y="744350"/>
            <a:ext cx="3756900" cy="121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000">
                <a:latin typeface="Aref Ruqaa"/>
                <a:ea typeface="Aref Ruqaa"/>
                <a:cs typeface="Aref Ruqaa"/>
                <a:sym typeface="Aref Ruqaa"/>
              </a:defRPr>
            </a:lvl1pPr>
          </a:lstStyle>
          <a:p>
            <a:endParaRPr/>
          </a:p>
        </p:txBody>
      </p:sp>
      <p:grpSp>
        <p:nvGrpSpPr>
          <p:cNvPr id="91" name="Google Shape;91;p10"/>
          <p:cNvGrpSpPr/>
          <p:nvPr/>
        </p:nvGrpSpPr>
        <p:grpSpPr>
          <a:xfrm>
            <a:off x="136300" y="139550"/>
            <a:ext cx="8810700" cy="4880400"/>
            <a:chOff x="136300" y="139550"/>
            <a:chExt cx="8810700" cy="4880400"/>
          </a:xfrm>
        </p:grpSpPr>
        <p:sp>
          <p:nvSpPr>
            <p:cNvPr id="92" name="Google Shape;92;p10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10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lt1"/>
        </a:solidFill>
        <a:effectLst/>
      </p:bgPr>
    </p:bg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CUSTOM_1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3"/>
          <p:cNvSpPr txBox="1">
            <a:spLocks noGrp="1"/>
          </p:cNvSpPr>
          <p:nvPr>
            <p:ph type="title"/>
          </p:nvPr>
        </p:nvSpPr>
        <p:spPr>
          <a:xfrm>
            <a:off x="713419" y="1776325"/>
            <a:ext cx="25257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06" name="Google Shape;106;p13"/>
          <p:cNvSpPr txBox="1">
            <a:spLocks noGrp="1"/>
          </p:cNvSpPr>
          <p:nvPr>
            <p:ph type="subTitle" idx="1"/>
          </p:nvPr>
        </p:nvSpPr>
        <p:spPr>
          <a:xfrm>
            <a:off x="713150" y="2273599"/>
            <a:ext cx="2525700" cy="5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07" name="Google Shape;107;p13"/>
          <p:cNvSpPr txBox="1">
            <a:spLocks noGrp="1"/>
          </p:cNvSpPr>
          <p:nvPr>
            <p:ph type="title" idx="2"/>
          </p:nvPr>
        </p:nvSpPr>
        <p:spPr>
          <a:xfrm>
            <a:off x="3308988" y="1776300"/>
            <a:ext cx="2526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08" name="Google Shape;108;p13"/>
          <p:cNvSpPr txBox="1">
            <a:spLocks noGrp="1"/>
          </p:cNvSpPr>
          <p:nvPr>
            <p:ph type="subTitle" idx="3"/>
          </p:nvPr>
        </p:nvSpPr>
        <p:spPr>
          <a:xfrm>
            <a:off x="3308914" y="2273575"/>
            <a:ext cx="2526000" cy="5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13"/>
          <p:cNvSpPr txBox="1">
            <a:spLocks noGrp="1"/>
          </p:cNvSpPr>
          <p:nvPr>
            <p:ph type="title" idx="4"/>
          </p:nvPr>
        </p:nvSpPr>
        <p:spPr>
          <a:xfrm>
            <a:off x="5904776" y="1776300"/>
            <a:ext cx="2526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38100"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10" name="Google Shape;110;p13"/>
          <p:cNvSpPr txBox="1">
            <a:spLocks noGrp="1"/>
          </p:cNvSpPr>
          <p:nvPr>
            <p:ph type="subTitle" idx="5"/>
          </p:nvPr>
        </p:nvSpPr>
        <p:spPr>
          <a:xfrm>
            <a:off x="5905000" y="2273600"/>
            <a:ext cx="2526000" cy="5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11" name="Google Shape;111;p13"/>
          <p:cNvSpPr txBox="1">
            <a:spLocks noGrp="1"/>
          </p:cNvSpPr>
          <p:nvPr>
            <p:ph type="title" idx="6"/>
          </p:nvPr>
        </p:nvSpPr>
        <p:spPr>
          <a:xfrm>
            <a:off x="713300" y="3492675"/>
            <a:ext cx="25257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12" name="Google Shape;112;p13"/>
          <p:cNvSpPr txBox="1">
            <a:spLocks noGrp="1"/>
          </p:cNvSpPr>
          <p:nvPr>
            <p:ph type="subTitle" idx="7"/>
          </p:nvPr>
        </p:nvSpPr>
        <p:spPr>
          <a:xfrm>
            <a:off x="713230" y="3987050"/>
            <a:ext cx="2525700" cy="5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13"/>
          <p:cNvSpPr txBox="1">
            <a:spLocks noGrp="1"/>
          </p:cNvSpPr>
          <p:nvPr>
            <p:ph type="title" idx="8"/>
          </p:nvPr>
        </p:nvSpPr>
        <p:spPr>
          <a:xfrm>
            <a:off x="3308988" y="3492675"/>
            <a:ext cx="2526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38100"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14" name="Google Shape;114;p13"/>
          <p:cNvSpPr txBox="1">
            <a:spLocks noGrp="1"/>
          </p:cNvSpPr>
          <p:nvPr>
            <p:ph type="subTitle" idx="9"/>
          </p:nvPr>
        </p:nvSpPr>
        <p:spPr>
          <a:xfrm>
            <a:off x="3308839" y="3987025"/>
            <a:ext cx="2526000" cy="5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15" name="Google Shape;115;p13"/>
          <p:cNvSpPr txBox="1">
            <a:spLocks noGrp="1"/>
          </p:cNvSpPr>
          <p:nvPr>
            <p:ph type="title" idx="13"/>
          </p:nvPr>
        </p:nvSpPr>
        <p:spPr>
          <a:xfrm>
            <a:off x="5905001" y="3492675"/>
            <a:ext cx="25257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16" name="Google Shape;116;p13"/>
          <p:cNvSpPr txBox="1">
            <a:spLocks noGrp="1"/>
          </p:cNvSpPr>
          <p:nvPr>
            <p:ph type="subTitle" idx="14"/>
          </p:nvPr>
        </p:nvSpPr>
        <p:spPr>
          <a:xfrm>
            <a:off x="5904925" y="3987050"/>
            <a:ext cx="2525700" cy="5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13"/>
          <p:cNvSpPr txBox="1">
            <a:spLocks noGrp="1"/>
          </p:cNvSpPr>
          <p:nvPr>
            <p:ph type="title" idx="15"/>
          </p:nvPr>
        </p:nvSpPr>
        <p:spPr>
          <a:xfrm>
            <a:off x="713150" y="1324125"/>
            <a:ext cx="8802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9pPr>
          </a:lstStyle>
          <a:p>
            <a:endParaRPr/>
          </a:p>
        </p:txBody>
      </p:sp>
      <p:sp>
        <p:nvSpPr>
          <p:cNvPr id="118" name="Google Shape;118;p13"/>
          <p:cNvSpPr txBox="1">
            <a:spLocks noGrp="1"/>
          </p:cNvSpPr>
          <p:nvPr>
            <p:ph type="title" idx="16"/>
          </p:nvPr>
        </p:nvSpPr>
        <p:spPr>
          <a:xfrm>
            <a:off x="3309000" y="1324125"/>
            <a:ext cx="8802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13"/>
          <p:cNvSpPr txBox="1">
            <a:spLocks noGrp="1"/>
          </p:cNvSpPr>
          <p:nvPr>
            <p:ph type="title" idx="17"/>
          </p:nvPr>
        </p:nvSpPr>
        <p:spPr>
          <a:xfrm>
            <a:off x="5905000" y="1324125"/>
            <a:ext cx="8802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20" name="Google Shape;120;p13"/>
          <p:cNvSpPr txBox="1">
            <a:spLocks noGrp="1"/>
          </p:cNvSpPr>
          <p:nvPr>
            <p:ph type="title" idx="18"/>
          </p:nvPr>
        </p:nvSpPr>
        <p:spPr>
          <a:xfrm>
            <a:off x="713150" y="3041175"/>
            <a:ext cx="8802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9pPr>
          </a:lstStyle>
          <a:p>
            <a:endParaRPr/>
          </a:p>
        </p:txBody>
      </p:sp>
      <p:sp>
        <p:nvSpPr>
          <p:cNvPr id="121" name="Google Shape;121;p13"/>
          <p:cNvSpPr txBox="1">
            <a:spLocks noGrp="1"/>
          </p:cNvSpPr>
          <p:nvPr>
            <p:ph type="title" idx="19"/>
          </p:nvPr>
        </p:nvSpPr>
        <p:spPr>
          <a:xfrm>
            <a:off x="720000" y="539500"/>
            <a:ext cx="7704000" cy="5727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13"/>
          <p:cNvSpPr txBox="1">
            <a:spLocks noGrp="1"/>
          </p:cNvSpPr>
          <p:nvPr>
            <p:ph type="title" idx="20"/>
          </p:nvPr>
        </p:nvSpPr>
        <p:spPr>
          <a:xfrm>
            <a:off x="3309000" y="3041175"/>
            <a:ext cx="8802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13"/>
          <p:cNvSpPr txBox="1">
            <a:spLocks noGrp="1"/>
          </p:cNvSpPr>
          <p:nvPr>
            <p:ph type="title" idx="21"/>
          </p:nvPr>
        </p:nvSpPr>
        <p:spPr>
          <a:xfrm>
            <a:off x="5905000" y="3041175"/>
            <a:ext cx="8802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9pPr>
          </a:lstStyle>
          <a:p>
            <a:endParaRPr/>
          </a:p>
        </p:txBody>
      </p:sp>
      <p:grpSp>
        <p:nvGrpSpPr>
          <p:cNvPr id="124" name="Google Shape;124;p13"/>
          <p:cNvGrpSpPr/>
          <p:nvPr/>
        </p:nvGrpSpPr>
        <p:grpSpPr>
          <a:xfrm>
            <a:off x="136300" y="139550"/>
            <a:ext cx="8810700" cy="4880400"/>
            <a:chOff x="136300" y="139550"/>
            <a:chExt cx="8810700" cy="4880400"/>
          </a:xfrm>
        </p:grpSpPr>
        <p:sp>
          <p:nvSpPr>
            <p:cNvPr id="125" name="Google Shape;125;p13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26;p13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27" name="Google Shape;127;p13"/>
          <p:cNvPicPr preferRelativeResize="0"/>
          <p:nvPr/>
        </p:nvPicPr>
        <p:blipFill rotWithShape="1">
          <a:blip r:embed="rId2">
            <a:alphaModFix/>
          </a:blip>
          <a:srcRect t="475" b="475"/>
          <a:stretch/>
        </p:blipFill>
        <p:spPr>
          <a:xfrm rot="3188814">
            <a:off x="8274076" y="-112874"/>
            <a:ext cx="481498" cy="15876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13"/>
          <p:cNvPicPr preferRelativeResize="0"/>
          <p:nvPr/>
        </p:nvPicPr>
        <p:blipFill rotWithShape="1">
          <a:blip r:embed="rId3">
            <a:alphaModFix/>
          </a:blip>
          <a:srcRect t="670" b="670"/>
          <a:stretch/>
        </p:blipFill>
        <p:spPr>
          <a:xfrm rot="-3500494">
            <a:off x="-117533" y="79608"/>
            <a:ext cx="671792" cy="9197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13"/>
          <p:cNvPicPr preferRelativeResize="0"/>
          <p:nvPr/>
        </p:nvPicPr>
        <p:blipFill rotWithShape="1">
          <a:blip r:embed="rId3">
            <a:alphaModFix/>
          </a:blip>
          <a:srcRect t="670" b="670"/>
          <a:stretch/>
        </p:blipFill>
        <p:spPr>
          <a:xfrm rot="7299506">
            <a:off x="8605417" y="4198908"/>
            <a:ext cx="671792" cy="9197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SECTION_HEADER_1"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1" name="Google Shape;131;p14"/>
          <p:cNvGrpSpPr/>
          <p:nvPr/>
        </p:nvGrpSpPr>
        <p:grpSpPr>
          <a:xfrm>
            <a:off x="136300" y="139550"/>
            <a:ext cx="8810700" cy="4880400"/>
            <a:chOff x="136300" y="139550"/>
            <a:chExt cx="8810700" cy="4880400"/>
          </a:xfrm>
        </p:grpSpPr>
        <p:sp>
          <p:nvSpPr>
            <p:cNvPr id="132" name="Google Shape;132;p14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14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4" name="Google Shape;134;p14"/>
          <p:cNvSpPr txBox="1">
            <a:spLocks noGrp="1"/>
          </p:cNvSpPr>
          <p:nvPr>
            <p:ph type="ctrTitle"/>
          </p:nvPr>
        </p:nvSpPr>
        <p:spPr>
          <a:xfrm>
            <a:off x="713225" y="2349300"/>
            <a:ext cx="46461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000"/>
              <a:buNone/>
              <a:defRPr sz="5000" b="1">
                <a:solidFill>
                  <a:schemeClr val="dk1"/>
                </a:solidFill>
              </a:defRPr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000"/>
              <a:buNone/>
              <a:defRPr sz="50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35" name="Google Shape;135;p14"/>
          <p:cNvSpPr txBox="1">
            <a:spLocks noGrp="1"/>
          </p:cNvSpPr>
          <p:nvPr>
            <p:ph type="title" idx="2" hasCustomPrompt="1"/>
          </p:nvPr>
        </p:nvSpPr>
        <p:spPr>
          <a:xfrm>
            <a:off x="3862775" y="1183683"/>
            <a:ext cx="1496400" cy="106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5000"/>
            </a:lvl1pPr>
            <a:lvl2pPr lvl="1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2pPr>
            <a:lvl3pPr lvl="2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3pPr>
            <a:lvl4pPr lvl="3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4pPr>
            <a:lvl5pPr lvl="4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5pPr>
            <a:lvl6pPr lvl="5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6pPr>
            <a:lvl7pPr lvl="6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7pPr>
            <a:lvl8pPr lvl="7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8pPr>
            <a:lvl9pPr lvl="8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9pPr>
          </a:lstStyle>
          <a:p>
            <a:r>
              <a:t>xx%</a:t>
            </a:r>
          </a:p>
        </p:txBody>
      </p:sp>
      <p:sp>
        <p:nvSpPr>
          <p:cNvPr id="136" name="Google Shape;136;p14"/>
          <p:cNvSpPr txBox="1">
            <a:spLocks noGrp="1"/>
          </p:cNvSpPr>
          <p:nvPr>
            <p:ph type="subTitle" idx="1"/>
          </p:nvPr>
        </p:nvSpPr>
        <p:spPr>
          <a:xfrm>
            <a:off x="713225" y="3244700"/>
            <a:ext cx="4646100" cy="41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pic>
        <p:nvPicPr>
          <p:cNvPr id="137" name="Google Shape;137;p1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 flipH="1">
            <a:off x="4466999" y="-321500"/>
            <a:ext cx="5642825" cy="5642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14"/>
          <p:cNvPicPr preferRelativeResize="0"/>
          <p:nvPr/>
        </p:nvPicPr>
        <p:blipFill rotWithShape="1">
          <a:blip r:embed="rId3">
            <a:alphaModFix/>
          </a:blip>
          <a:srcRect l="357" r="347"/>
          <a:stretch/>
        </p:blipFill>
        <p:spPr>
          <a:xfrm>
            <a:off x="-25675" y="68250"/>
            <a:ext cx="1258449" cy="902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>
            <a:off x="54672" y="4263825"/>
            <a:ext cx="837854" cy="841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5400000" flipH="1">
            <a:off x="8243773" y="-195202"/>
            <a:ext cx="660451" cy="902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14"/>
          <p:cNvPicPr preferRelativeResize="0"/>
          <p:nvPr/>
        </p:nvPicPr>
        <p:blipFill rotWithShape="1">
          <a:blip r:embed="rId3">
            <a:alphaModFix/>
          </a:blip>
          <a:srcRect l="347" r="357"/>
          <a:stretch/>
        </p:blipFill>
        <p:spPr>
          <a:xfrm rot="10800000">
            <a:off x="8122778" y="4353479"/>
            <a:ext cx="1094649" cy="784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2">
  <p:cSld name="SECTION_HEADER_2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" name="Google Shape;143;p15"/>
          <p:cNvGrpSpPr/>
          <p:nvPr/>
        </p:nvGrpSpPr>
        <p:grpSpPr>
          <a:xfrm>
            <a:off x="136300" y="139550"/>
            <a:ext cx="8810700" cy="4880400"/>
            <a:chOff x="136300" y="139550"/>
            <a:chExt cx="8810700" cy="4880400"/>
          </a:xfrm>
        </p:grpSpPr>
        <p:sp>
          <p:nvSpPr>
            <p:cNvPr id="144" name="Google Shape;144;p15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45;p15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6" name="Google Shape;146;p15"/>
          <p:cNvSpPr txBox="1">
            <a:spLocks noGrp="1"/>
          </p:cNvSpPr>
          <p:nvPr>
            <p:ph type="ctrTitle"/>
          </p:nvPr>
        </p:nvSpPr>
        <p:spPr>
          <a:xfrm>
            <a:off x="1310550" y="2331475"/>
            <a:ext cx="42369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000"/>
              <a:buNone/>
              <a:defRPr sz="5000" b="1">
                <a:solidFill>
                  <a:schemeClr val="dk1"/>
                </a:solidFill>
              </a:defRPr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000"/>
              <a:buNone/>
              <a:defRPr sz="50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47" name="Google Shape;147;p15"/>
          <p:cNvSpPr txBox="1">
            <a:spLocks noGrp="1"/>
          </p:cNvSpPr>
          <p:nvPr>
            <p:ph type="title" idx="2" hasCustomPrompt="1"/>
          </p:nvPr>
        </p:nvSpPr>
        <p:spPr>
          <a:xfrm>
            <a:off x="2638500" y="1183683"/>
            <a:ext cx="1581000" cy="106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5000"/>
            </a:lvl1pPr>
            <a:lvl2pPr lvl="1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2pPr>
            <a:lvl3pPr lvl="2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3pPr>
            <a:lvl4pPr lvl="3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4pPr>
            <a:lvl5pPr lvl="4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5pPr>
            <a:lvl6pPr lvl="5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6pPr>
            <a:lvl7pPr lvl="6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7pPr>
            <a:lvl8pPr lvl="7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8pPr>
            <a:lvl9pPr lvl="8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9pPr>
          </a:lstStyle>
          <a:p>
            <a:r>
              <a:t>xx%</a:t>
            </a:r>
          </a:p>
        </p:txBody>
      </p:sp>
      <p:sp>
        <p:nvSpPr>
          <p:cNvPr id="148" name="Google Shape;148;p15"/>
          <p:cNvSpPr txBox="1">
            <a:spLocks noGrp="1"/>
          </p:cNvSpPr>
          <p:nvPr>
            <p:ph type="subTitle" idx="1"/>
          </p:nvPr>
        </p:nvSpPr>
        <p:spPr>
          <a:xfrm>
            <a:off x="1310525" y="3226875"/>
            <a:ext cx="4236900" cy="7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pic>
        <p:nvPicPr>
          <p:cNvPr id="149" name="Google Shape;149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-6727200">
            <a:off x="4789212" y="-494187"/>
            <a:ext cx="5642825" cy="5642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15"/>
          <p:cNvPicPr preferRelativeResize="0"/>
          <p:nvPr/>
        </p:nvPicPr>
        <p:blipFill rotWithShape="1">
          <a:blip r:embed="rId3">
            <a:alphaModFix/>
          </a:blip>
          <a:srcRect l="357" r="347"/>
          <a:stretch/>
        </p:blipFill>
        <p:spPr>
          <a:xfrm>
            <a:off x="39125" y="-76050"/>
            <a:ext cx="1258449" cy="902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Google Shape;151;p15"/>
          <p:cNvPicPr preferRelativeResize="0"/>
          <p:nvPr/>
        </p:nvPicPr>
        <p:blipFill rotWithShape="1">
          <a:blip r:embed="rId3">
            <a:alphaModFix/>
          </a:blip>
          <a:srcRect l="347" r="357"/>
          <a:stretch/>
        </p:blipFill>
        <p:spPr>
          <a:xfrm rot="10800000" flipH="1">
            <a:off x="202925" y="4353479"/>
            <a:ext cx="1094649" cy="784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15"/>
          <p:cNvPicPr preferRelativeResize="0"/>
          <p:nvPr/>
        </p:nvPicPr>
        <p:blipFill rotWithShape="1">
          <a:blip r:embed="rId4">
            <a:alphaModFix/>
          </a:blip>
          <a:srcRect t="670" b="680"/>
          <a:stretch/>
        </p:blipFill>
        <p:spPr>
          <a:xfrm rot="4894782" flipH="1">
            <a:off x="8409839" y="-24606"/>
            <a:ext cx="665172" cy="9106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15"/>
          <p:cNvPicPr preferRelativeResize="0"/>
          <p:nvPr/>
        </p:nvPicPr>
        <p:blipFill rotWithShape="1">
          <a:blip r:embed="rId4">
            <a:alphaModFix/>
          </a:blip>
          <a:srcRect t="670" b="680"/>
          <a:stretch/>
        </p:blipFill>
        <p:spPr>
          <a:xfrm rot="5905218">
            <a:off x="8554814" y="4363644"/>
            <a:ext cx="665172" cy="9106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ags" Target="../tags/tag2.xml"/><Relationship Id="rId3" Type="http://schemas.openxmlformats.org/officeDocument/2006/relationships/slideLayout" Target="../slideLayouts/slideLayout20.xml"/><Relationship Id="rId7" Type="http://schemas.openxmlformats.org/officeDocument/2006/relationships/tags" Target="../tags/tag1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22.xml"/><Relationship Id="rId10" Type="http://schemas.openxmlformats.org/officeDocument/2006/relationships/image" Target="../media/image14.png"/><Relationship Id="rId4" Type="http://schemas.openxmlformats.org/officeDocument/2006/relationships/slideLayout" Target="../slideLayouts/slideLayout21.xml"/><Relationship Id="rId9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>
          <a:blip r:embed="rId19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ef Ruqaa"/>
              <a:buNone/>
              <a:defRPr sz="3000">
                <a:solidFill>
                  <a:schemeClr val="dk2"/>
                </a:solidFill>
                <a:latin typeface="Aref Ruqaa"/>
                <a:ea typeface="Aref Ruqaa"/>
                <a:cs typeface="Aref Ruqaa"/>
                <a:sym typeface="Aref Ruqa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246950"/>
            <a:ext cx="7717500" cy="336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●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○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■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●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○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■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●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○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■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4" r:id="rId4"/>
    <p:sldLayoutId id="2147483656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4" r:id="rId11"/>
    <p:sldLayoutId id="2147483666" r:id="rId12"/>
    <p:sldLayoutId id="2147483676" r:id="rId13"/>
    <p:sldLayoutId id="2147483680" r:id="rId14"/>
    <p:sldLayoutId id="2147483683" r:id="rId15"/>
    <p:sldLayoutId id="2147483686" r:id="rId16"/>
    <p:sldLayoutId id="2147483687" r:id="rId1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9Slide.vn - 2019">
            <a:extLst>
              <a:ext uri="{FF2B5EF4-FFF2-40B4-BE49-F238E27FC236}">
                <a16:creationId xmlns:a16="http://schemas.microsoft.com/office/drawing/2014/main" id="{189B9457-5561-4B17-B798-D34FCDF00C0E}"/>
              </a:ext>
            </a:extLst>
          </p:cNvPr>
          <p:cNvSpPr txBox="1"/>
          <p:nvPr userDrawn="1"/>
        </p:nvSpPr>
        <p:spPr>
          <a:xfrm>
            <a:off x="3840999" y="-1134249"/>
            <a:ext cx="1462003" cy="27699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CFCFCF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www.9slide.vn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6CB0E7E-7BDA-4369-B06E-95E5B313A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F2DE87-7D95-4722-9EE5-248D158C7F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D0A038-BC78-4ECC-BEFF-CCB515E484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buClrTx/>
            </a:pPr>
            <a:fld id="{E69B9EE9-F3BF-4B40-83E7-C9BC68FDDB0E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#9Slide02 Noi dung dai"/>
                <a:ea typeface="+mn-ea"/>
                <a:cs typeface="+mn-cs"/>
              </a:rPr>
              <a:pPr defTabSz="685800">
                <a:buClrTx/>
              </a:pPr>
              <a:t>11/23/2023</a:t>
            </a:fld>
            <a:endParaRPr lang="en-US" kern="1200">
              <a:solidFill>
                <a:prstClr val="black">
                  <a:tint val="75000"/>
                </a:prstClr>
              </a:solidFill>
              <a:latin typeface="#9Slide02 Noi dung da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ECDB14-4F91-4B5C-8ACA-1B5E7E69B7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buClrTx/>
            </a:pPr>
            <a:endParaRPr lang="en-US" kern="1200">
              <a:solidFill>
                <a:prstClr val="black">
                  <a:tint val="75000"/>
                </a:prstClr>
              </a:solidFill>
              <a:latin typeface="#9Slide02 Noi dung dai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30118F-80C4-4861-A4D3-A50D382E7D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buClrTx/>
            </a:pPr>
            <a:fld id="{17F55963-6440-4C45-BA09-4E6A99D1BBE0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#9Slide02 Noi dung dai"/>
                <a:ea typeface="+mn-ea"/>
                <a:cs typeface="+mn-cs"/>
              </a:rPr>
              <a:pPr defTabSz="685800">
                <a:buClrTx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#9Slide02 Noi dung dai"/>
              <a:ea typeface="+mn-ea"/>
              <a:cs typeface="+mn-cs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D0CE00B-B040-4546-AF5D-EEF96AA126B0}"/>
              </a:ext>
            </a:extLst>
          </p:cNvPr>
          <p:cNvGrpSpPr>
            <a:grpSpLocks noGrp="1" noSelect="1" noRot="1" noMove="1" noResize="1"/>
          </p:cNvGrpSpPr>
          <p:nvPr userDrawn="1">
            <p:custDataLst>
              <p:tags r:id="rId7"/>
            </p:custDataLst>
          </p:nvPr>
        </p:nvGrpSpPr>
        <p:grpSpPr>
          <a:xfrm>
            <a:off x="-1651575" y="-1668167"/>
            <a:ext cx="12447150" cy="8463242"/>
            <a:chOff x="-2202100" y="-2224223"/>
            <a:chExt cx="16596200" cy="11284323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A423BDB-6737-4700-9989-01683A4147DA}"/>
                </a:ext>
              </a:extLst>
            </p:cNvPr>
            <p:cNvSpPr/>
            <p:nvPr/>
          </p:nvSpPr>
          <p:spPr>
            <a:xfrm>
              <a:off x="4851540" y="8494776"/>
              <a:ext cx="2488920" cy="565324"/>
            </a:xfrm>
            <a:prstGeom prst="rect">
              <a:avLst/>
            </a:prstGeom>
            <a:noFill/>
            <a:ln w="2159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91E50D3-44ED-477F-84FB-1E24BC65ED8F}"/>
                </a:ext>
              </a:extLst>
            </p:cNvPr>
            <p:cNvSpPr txBox="1"/>
            <p:nvPr/>
          </p:nvSpPr>
          <p:spPr>
            <a:xfrm>
              <a:off x="5006988" y="8647176"/>
              <a:ext cx="2178025" cy="260524"/>
            </a:xfrm>
            <a:custGeom>
              <a:avLst/>
              <a:gdLst/>
              <a:ahLst/>
              <a:cxnLst/>
              <a:rect l="l" t="t" r="r" b="b"/>
              <a:pathLst>
                <a:path w="2178025" h="260524">
                  <a:moveTo>
                    <a:pt x="1807648" y="222182"/>
                  </a:moveTo>
                  <a:cubicBezTo>
                    <a:pt x="1814010" y="222182"/>
                    <a:pt x="1818838" y="223968"/>
                    <a:pt x="1822130" y="227540"/>
                  </a:cubicBezTo>
                  <a:cubicBezTo>
                    <a:pt x="1825423" y="231111"/>
                    <a:pt x="1827070" y="235576"/>
                    <a:pt x="1827070" y="240934"/>
                  </a:cubicBezTo>
                  <a:cubicBezTo>
                    <a:pt x="1827070" y="246069"/>
                    <a:pt x="1825423" y="250366"/>
                    <a:pt x="1822130" y="253826"/>
                  </a:cubicBezTo>
                  <a:cubicBezTo>
                    <a:pt x="1818838" y="257287"/>
                    <a:pt x="1814010" y="259017"/>
                    <a:pt x="1807648" y="259017"/>
                  </a:cubicBezTo>
                  <a:cubicBezTo>
                    <a:pt x="1801285" y="259017"/>
                    <a:pt x="1796513" y="257287"/>
                    <a:pt x="1793332" y="253826"/>
                  </a:cubicBezTo>
                  <a:cubicBezTo>
                    <a:pt x="1790151" y="250366"/>
                    <a:pt x="1788560" y="246069"/>
                    <a:pt x="1788560" y="240934"/>
                  </a:cubicBezTo>
                  <a:cubicBezTo>
                    <a:pt x="1788560" y="235576"/>
                    <a:pt x="1790151" y="231111"/>
                    <a:pt x="1793332" y="227540"/>
                  </a:cubicBezTo>
                  <a:cubicBezTo>
                    <a:pt x="1796513" y="223968"/>
                    <a:pt x="1801285" y="222182"/>
                    <a:pt x="1807648" y="222182"/>
                  </a:cubicBezTo>
                  <a:close/>
                  <a:moveTo>
                    <a:pt x="807523" y="222182"/>
                  </a:moveTo>
                  <a:cubicBezTo>
                    <a:pt x="813885" y="222182"/>
                    <a:pt x="818713" y="223968"/>
                    <a:pt x="822005" y="227540"/>
                  </a:cubicBezTo>
                  <a:cubicBezTo>
                    <a:pt x="825298" y="231111"/>
                    <a:pt x="826945" y="235576"/>
                    <a:pt x="826945" y="240934"/>
                  </a:cubicBezTo>
                  <a:cubicBezTo>
                    <a:pt x="826945" y="246069"/>
                    <a:pt x="825298" y="250366"/>
                    <a:pt x="822005" y="253826"/>
                  </a:cubicBezTo>
                  <a:cubicBezTo>
                    <a:pt x="818713" y="257287"/>
                    <a:pt x="813885" y="259017"/>
                    <a:pt x="807523" y="259017"/>
                  </a:cubicBezTo>
                  <a:cubicBezTo>
                    <a:pt x="801160" y="259017"/>
                    <a:pt x="796388" y="257287"/>
                    <a:pt x="793207" y="253826"/>
                  </a:cubicBezTo>
                  <a:cubicBezTo>
                    <a:pt x="790026" y="250366"/>
                    <a:pt x="788435" y="246069"/>
                    <a:pt x="788435" y="240934"/>
                  </a:cubicBezTo>
                  <a:cubicBezTo>
                    <a:pt x="788435" y="235576"/>
                    <a:pt x="790026" y="231111"/>
                    <a:pt x="793207" y="227540"/>
                  </a:cubicBezTo>
                  <a:cubicBezTo>
                    <a:pt x="796388" y="223968"/>
                    <a:pt x="801160" y="222182"/>
                    <a:pt x="807523" y="222182"/>
                  </a:cubicBezTo>
                  <a:close/>
                  <a:moveTo>
                    <a:pt x="1488076" y="98952"/>
                  </a:moveTo>
                  <a:cubicBezTo>
                    <a:pt x="1472896" y="98952"/>
                    <a:pt x="1461064" y="104812"/>
                    <a:pt x="1452581" y="116532"/>
                  </a:cubicBezTo>
                  <a:cubicBezTo>
                    <a:pt x="1444098" y="128253"/>
                    <a:pt x="1439856" y="145610"/>
                    <a:pt x="1439856" y="168604"/>
                  </a:cubicBezTo>
                  <a:cubicBezTo>
                    <a:pt x="1439856" y="189142"/>
                    <a:pt x="1444098" y="205215"/>
                    <a:pt x="1452581" y="216824"/>
                  </a:cubicBezTo>
                  <a:cubicBezTo>
                    <a:pt x="1461064" y="228433"/>
                    <a:pt x="1472784" y="234237"/>
                    <a:pt x="1487741" y="234237"/>
                  </a:cubicBezTo>
                  <a:cubicBezTo>
                    <a:pt x="1507387" y="234237"/>
                    <a:pt x="1521730" y="225419"/>
                    <a:pt x="1530771" y="207783"/>
                  </a:cubicBezTo>
                  <a:lnTo>
                    <a:pt x="1530771" y="124569"/>
                  </a:lnTo>
                  <a:cubicBezTo>
                    <a:pt x="1521507" y="107491"/>
                    <a:pt x="1507275" y="98952"/>
                    <a:pt x="1488076" y="98952"/>
                  </a:cubicBezTo>
                  <a:close/>
                  <a:moveTo>
                    <a:pt x="1678241" y="98115"/>
                  </a:moveTo>
                  <a:cubicBezTo>
                    <a:pt x="1665740" y="98115"/>
                    <a:pt x="1655248" y="102663"/>
                    <a:pt x="1646764" y="111761"/>
                  </a:cubicBezTo>
                  <a:cubicBezTo>
                    <a:pt x="1638281" y="120858"/>
                    <a:pt x="1633035" y="133610"/>
                    <a:pt x="1631026" y="150019"/>
                  </a:cubicBezTo>
                  <a:lnTo>
                    <a:pt x="1721774" y="150019"/>
                  </a:lnTo>
                  <a:lnTo>
                    <a:pt x="1721774" y="147675"/>
                  </a:lnTo>
                  <a:cubicBezTo>
                    <a:pt x="1720881" y="131936"/>
                    <a:pt x="1716639" y="119742"/>
                    <a:pt x="1709049" y="111091"/>
                  </a:cubicBezTo>
                  <a:cubicBezTo>
                    <a:pt x="1701459" y="102440"/>
                    <a:pt x="1691190" y="98115"/>
                    <a:pt x="1678241" y="98115"/>
                  </a:cubicBezTo>
                  <a:close/>
                  <a:moveTo>
                    <a:pt x="1855700" y="76014"/>
                  </a:moveTo>
                  <a:lnTo>
                    <a:pt x="1887345" y="76014"/>
                  </a:lnTo>
                  <a:lnTo>
                    <a:pt x="1933389" y="215150"/>
                  </a:lnTo>
                  <a:lnTo>
                    <a:pt x="1978260" y="76014"/>
                  </a:lnTo>
                  <a:lnTo>
                    <a:pt x="2009905" y="76014"/>
                  </a:lnTo>
                  <a:lnTo>
                    <a:pt x="1944941" y="257175"/>
                  </a:lnTo>
                  <a:lnTo>
                    <a:pt x="1921334" y="257175"/>
                  </a:lnTo>
                  <a:close/>
                  <a:moveTo>
                    <a:pt x="1333370" y="76014"/>
                  </a:moveTo>
                  <a:lnTo>
                    <a:pt x="1364344" y="76014"/>
                  </a:lnTo>
                  <a:lnTo>
                    <a:pt x="1364344" y="257175"/>
                  </a:lnTo>
                  <a:lnTo>
                    <a:pt x="1333370" y="257175"/>
                  </a:lnTo>
                  <a:close/>
                  <a:moveTo>
                    <a:pt x="514350" y="76014"/>
                  </a:moveTo>
                  <a:lnTo>
                    <a:pt x="545157" y="76014"/>
                  </a:lnTo>
                  <a:lnTo>
                    <a:pt x="580820" y="211634"/>
                  </a:lnTo>
                  <a:lnTo>
                    <a:pt x="623013" y="76014"/>
                  </a:lnTo>
                  <a:lnTo>
                    <a:pt x="647960" y="76014"/>
                  </a:lnTo>
                  <a:lnTo>
                    <a:pt x="690990" y="214480"/>
                  </a:lnTo>
                  <a:lnTo>
                    <a:pt x="725816" y="76014"/>
                  </a:lnTo>
                  <a:lnTo>
                    <a:pt x="756791" y="76014"/>
                  </a:lnTo>
                  <a:lnTo>
                    <a:pt x="704050" y="257175"/>
                  </a:lnTo>
                  <a:lnTo>
                    <a:pt x="678935" y="257175"/>
                  </a:lnTo>
                  <a:lnTo>
                    <a:pt x="634901" y="119881"/>
                  </a:lnTo>
                  <a:lnTo>
                    <a:pt x="592038" y="257175"/>
                  </a:lnTo>
                  <a:lnTo>
                    <a:pt x="566923" y="257175"/>
                  </a:lnTo>
                  <a:close/>
                  <a:moveTo>
                    <a:pt x="257175" y="76014"/>
                  </a:moveTo>
                  <a:lnTo>
                    <a:pt x="287982" y="76014"/>
                  </a:lnTo>
                  <a:lnTo>
                    <a:pt x="323645" y="211634"/>
                  </a:lnTo>
                  <a:lnTo>
                    <a:pt x="365838" y="76014"/>
                  </a:lnTo>
                  <a:lnTo>
                    <a:pt x="390785" y="76014"/>
                  </a:lnTo>
                  <a:lnTo>
                    <a:pt x="433815" y="214480"/>
                  </a:lnTo>
                  <a:lnTo>
                    <a:pt x="468641" y="76014"/>
                  </a:lnTo>
                  <a:lnTo>
                    <a:pt x="499616" y="76014"/>
                  </a:lnTo>
                  <a:lnTo>
                    <a:pt x="446875" y="257175"/>
                  </a:lnTo>
                  <a:lnTo>
                    <a:pt x="421760" y="257175"/>
                  </a:lnTo>
                  <a:lnTo>
                    <a:pt x="377726" y="119881"/>
                  </a:lnTo>
                  <a:lnTo>
                    <a:pt x="334863" y="257175"/>
                  </a:lnTo>
                  <a:lnTo>
                    <a:pt x="309748" y="257175"/>
                  </a:lnTo>
                  <a:close/>
                  <a:moveTo>
                    <a:pt x="0" y="76014"/>
                  </a:moveTo>
                  <a:lnTo>
                    <a:pt x="30807" y="76014"/>
                  </a:lnTo>
                  <a:lnTo>
                    <a:pt x="66470" y="211634"/>
                  </a:lnTo>
                  <a:lnTo>
                    <a:pt x="108663" y="76014"/>
                  </a:lnTo>
                  <a:lnTo>
                    <a:pt x="133610" y="76014"/>
                  </a:lnTo>
                  <a:lnTo>
                    <a:pt x="176640" y="214480"/>
                  </a:lnTo>
                  <a:lnTo>
                    <a:pt x="211466" y="76014"/>
                  </a:lnTo>
                  <a:lnTo>
                    <a:pt x="242441" y="76014"/>
                  </a:lnTo>
                  <a:lnTo>
                    <a:pt x="189700" y="257175"/>
                  </a:lnTo>
                  <a:lnTo>
                    <a:pt x="164585" y="257175"/>
                  </a:lnTo>
                  <a:lnTo>
                    <a:pt x="120551" y="119881"/>
                  </a:lnTo>
                  <a:lnTo>
                    <a:pt x="77688" y="257175"/>
                  </a:lnTo>
                  <a:lnTo>
                    <a:pt x="52573" y="257175"/>
                  </a:lnTo>
                  <a:close/>
                  <a:moveTo>
                    <a:pt x="2120094" y="72666"/>
                  </a:moveTo>
                  <a:cubicBezTo>
                    <a:pt x="2158380" y="72666"/>
                    <a:pt x="2177690" y="94264"/>
                    <a:pt x="2178025" y="137461"/>
                  </a:cubicBezTo>
                  <a:lnTo>
                    <a:pt x="2178025" y="257175"/>
                  </a:lnTo>
                  <a:lnTo>
                    <a:pt x="2147050" y="257175"/>
                  </a:lnTo>
                  <a:lnTo>
                    <a:pt x="2147050" y="137294"/>
                  </a:lnTo>
                  <a:cubicBezTo>
                    <a:pt x="2146938" y="124234"/>
                    <a:pt x="2143953" y="114579"/>
                    <a:pt x="2138092" y="108328"/>
                  </a:cubicBezTo>
                  <a:cubicBezTo>
                    <a:pt x="2132232" y="102077"/>
                    <a:pt x="2123107" y="98952"/>
                    <a:pt x="2110717" y="98952"/>
                  </a:cubicBezTo>
                  <a:cubicBezTo>
                    <a:pt x="2100671" y="98952"/>
                    <a:pt x="2091853" y="101631"/>
                    <a:pt x="2084263" y="106989"/>
                  </a:cubicBezTo>
                  <a:cubicBezTo>
                    <a:pt x="2076673" y="112347"/>
                    <a:pt x="2070757" y="119379"/>
                    <a:pt x="2066515" y="128085"/>
                  </a:cubicBezTo>
                  <a:lnTo>
                    <a:pt x="2066515" y="257175"/>
                  </a:lnTo>
                  <a:lnTo>
                    <a:pt x="2035541" y="257175"/>
                  </a:lnTo>
                  <a:lnTo>
                    <a:pt x="2035541" y="76014"/>
                  </a:lnTo>
                  <a:lnTo>
                    <a:pt x="2064841" y="76014"/>
                  </a:lnTo>
                  <a:lnTo>
                    <a:pt x="2065846" y="98785"/>
                  </a:lnTo>
                  <a:cubicBezTo>
                    <a:pt x="2079687" y="81372"/>
                    <a:pt x="2097769" y="72666"/>
                    <a:pt x="2120094" y="72666"/>
                  </a:cubicBezTo>
                  <a:close/>
                  <a:moveTo>
                    <a:pt x="1678241" y="72666"/>
                  </a:moveTo>
                  <a:cubicBezTo>
                    <a:pt x="1701794" y="72666"/>
                    <a:pt x="1720099" y="80423"/>
                    <a:pt x="1733159" y="95938"/>
                  </a:cubicBezTo>
                  <a:cubicBezTo>
                    <a:pt x="1746219" y="111454"/>
                    <a:pt x="1752749" y="133666"/>
                    <a:pt x="1752749" y="162576"/>
                  </a:cubicBezTo>
                  <a:lnTo>
                    <a:pt x="1752749" y="175468"/>
                  </a:lnTo>
                  <a:lnTo>
                    <a:pt x="1630021" y="175468"/>
                  </a:lnTo>
                  <a:cubicBezTo>
                    <a:pt x="1630468" y="193328"/>
                    <a:pt x="1635686" y="207755"/>
                    <a:pt x="1645676" y="218749"/>
                  </a:cubicBezTo>
                  <a:cubicBezTo>
                    <a:pt x="1655666" y="229744"/>
                    <a:pt x="1668363" y="235241"/>
                    <a:pt x="1683767" y="235241"/>
                  </a:cubicBezTo>
                  <a:cubicBezTo>
                    <a:pt x="1694706" y="235241"/>
                    <a:pt x="1703970" y="233009"/>
                    <a:pt x="1711560" y="228544"/>
                  </a:cubicBezTo>
                  <a:cubicBezTo>
                    <a:pt x="1719151" y="224079"/>
                    <a:pt x="1725792" y="218163"/>
                    <a:pt x="1731485" y="210796"/>
                  </a:cubicBezTo>
                  <a:lnTo>
                    <a:pt x="1750405" y="225530"/>
                  </a:lnTo>
                  <a:cubicBezTo>
                    <a:pt x="1735224" y="248859"/>
                    <a:pt x="1712453" y="260524"/>
                    <a:pt x="1682092" y="260524"/>
                  </a:cubicBezTo>
                  <a:cubicBezTo>
                    <a:pt x="1657536" y="260524"/>
                    <a:pt x="1637556" y="252459"/>
                    <a:pt x="1622152" y="236330"/>
                  </a:cubicBezTo>
                  <a:cubicBezTo>
                    <a:pt x="1606748" y="220201"/>
                    <a:pt x="1599046" y="198630"/>
                    <a:pt x="1599046" y="171617"/>
                  </a:cubicBezTo>
                  <a:lnTo>
                    <a:pt x="1599046" y="165925"/>
                  </a:lnTo>
                  <a:cubicBezTo>
                    <a:pt x="1599046" y="147954"/>
                    <a:pt x="1602479" y="131908"/>
                    <a:pt x="1609343" y="117788"/>
                  </a:cubicBezTo>
                  <a:cubicBezTo>
                    <a:pt x="1616208" y="103668"/>
                    <a:pt x="1625807" y="92618"/>
                    <a:pt x="1638142" y="84637"/>
                  </a:cubicBezTo>
                  <a:cubicBezTo>
                    <a:pt x="1650476" y="76656"/>
                    <a:pt x="1663842" y="72666"/>
                    <a:pt x="1678241" y="72666"/>
                  </a:cubicBezTo>
                  <a:close/>
                  <a:moveTo>
                    <a:pt x="1129624" y="72666"/>
                  </a:moveTo>
                  <a:cubicBezTo>
                    <a:pt x="1150162" y="72666"/>
                    <a:pt x="1166822" y="77968"/>
                    <a:pt x="1179602" y="88572"/>
                  </a:cubicBezTo>
                  <a:cubicBezTo>
                    <a:pt x="1192383" y="99175"/>
                    <a:pt x="1198773" y="112737"/>
                    <a:pt x="1198773" y="129257"/>
                  </a:cubicBezTo>
                  <a:lnTo>
                    <a:pt x="1167631" y="129257"/>
                  </a:lnTo>
                  <a:cubicBezTo>
                    <a:pt x="1167631" y="120774"/>
                    <a:pt x="1164031" y="113463"/>
                    <a:pt x="1156831" y="107324"/>
                  </a:cubicBezTo>
                  <a:cubicBezTo>
                    <a:pt x="1149632" y="101185"/>
                    <a:pt x="1140563" y="98115"/>
                    <a:pt x="1129624" y="98115"/>
                  </a:cubicBezTo>
                  <a:cubicBezTo>
                    <a:pt x="1118350" y="98115"/>
                    <a:pt x="1109532" y="100571"/>
                    <a:pt x="1103170" y="105482"/>
                  </a:cubicBezTo>
                  <a:cubicBezTo>
                    <a:pt x="1096807" y="110393"/>
                    <a:pt x="1093626" y="116811"/>
                    <a:pt x="1093626" y="124737"/>
                  </a:cubicBezTo>
                  <a:cubicBezTo>
                    <a:pt x="1093626" y="132215"/>
                    <a:pt x="1096584" y="137852"/>
                    <a:pt x="1102500" y="141647"/>
                  </a:cubicBezTo>
                  <a:cubicBezTo>
                    <a:pt x="1108416" y="145442"/>
                    <a:pt x="1119104" y="149070"/>
                    <a:pt x="1134563" y="152530"/>
                  </a:cubicBezTo>
                  <a:cubicBezTo>
                    <a:pt x="1150023" y="155990"/>
                    <a:pt x="1162552" y="160120"/>
                    <a:pt x="1172151" y="164920"/>
                  </a:cubicBezTo>
                  <a:cubicBezTo>
                    <a:pt x="1181751" y="169720"/>
                    <a:pt x="1188867" y="175496"/>
                    <a:pt x="1193499" y="182249"/>
                  </a:cubicBezTo>
                  <a:cubicBezTo>
                    <a:pt x="1198131" y="189002"/>
                    <a:pt x="1200447" y="197234"/>
                    <a:pt x="1200447" y="206945"/>
                  </a:cubicBezTo>
                  <a:cubicBezTo>
                    <a:pt x="1200447" y="223131"/>
                    <a:pt x="1193973" y="236107"/>
                    <a:pt x="1181025" y="245873"/>
                  </a:cubicBezTo>
                  <a:cubicBezTo>
                    <a:pt x="1168077" y="255640"/>
                    <a:pt x="1151278" y="260524"/>
                    <a:pt x="1130628" y="260524"/>
                  </a:cubicBezTo>
                  <a:cubicBezTo>
                    <a:pt x="1116118" y="260524"/>
                    <a:pt x="1103281" y="257956"/>
                    <a:pt x="1092119" y="252822"/>
                  </a:cubicBezTo>
                  <a:cubicBezTo>
                    <a:pt x="1080957" y="247687"/>
                    <a:pt x="1072223" y="240516"/>
                    <a:pt x="1065916" y="231307"/>
                  </a:cubicBezTo>
                  <a:cubicBezTo>
                    <a:pt x="1059610" y="222098"/>
                    <a:pt x="1056456" y="212136"/>
                    <a:pt x="1056456" y="201420"/>
                  </a:cubicBezTo>
                  <a:lnTo>
                    <a:pt x="1087431" y="201420"/>
                  </a:lnTo>
                  <a:cubicBezTo>
                    <a:pt x="1087989" y="211801"/>
                    <a:pt x="1092147" y="220033"/>
                    <a:pt x="1099905" y="226116"/>
                  </a:cubicBezTo>
                  <a:cubicBezTo>
                    <a:pt x="1107662" y="232200"/>
                    <a:pt x="1117904" y="235241"/>
                    <a:pt x="1130628" y="235241"/>
                  </a:cubicBezTo>
                  <a:cubicBezTo>
                    <a:pt x="1142349" y="235241"/>
                    <a:pt x="1151753" y="232869"/>
                    <a:pt x="1158841" y="228126"/>
                  </a:cubicBezTo>
                  <a:cubicBezTo>
                    <a:pt x="1165929" y="223382"/>
                    <a:pt x="1169473" y="217047"/>
                    <a:pt x="1169473" y="209122"/>
                  </a:cubicBezTo>
                  <a:cubicBezTo>
                    <a:pt x="1169473" y="200751"/>
                    <a:pt x="1166319" y="194249"/>
                    <a:pt x="1160013" y="189616"/>
                  </a:cubicBezTo>
                  <a:cubicBezTo>
                    <a:pt x="1153706" y="184984"/>
                    <a:pt x="1142711" y="180994"/>
                    <a:pt x="1127029" y="177645"/>
                  </a:cubicBezTo>
                  <a:cubicBezTo>
                    <a:pt x="1111346" y="174296"/>
                    <a:pt x="1098900" y="170278"/>
                    <a:pt x="1089691" y="165590"/>
                  </a:cubicBezTo>
                  <a:cubicBezTo>
                    <a:pt x="1080483" y="160902"/>
                    <a:pt x="1073674" y="155321"/>
                    <a:pt x="1069265" y="148847"/>
                  </a:cubicBezTo>
                  <a:cubicBezTo>
                    <a:pt x="1064856" y="142373"/>
                    <a:pt x="1062651" y="134671"/>
                    <a:pt x="1062651" y="125741"/>
                  </a:cubicBezTo>
                  <a:cubicBezTo>
                    <a:pt x="1062651" y="110896"/>
                    <a:pt x="1068930" y="98338"/>
                    <a:pt x="1081487" y="88069"/>
                  </a:cubicBezTo>
                  <a:cubicBezTo>
                    <a:pt x="1094045" y="77800"/>
                    <a:pt x="1110090" y="72666"/>
                    <a:pt x="1129624" y="72666"/>
                  </a:cubicBezTo>
                  <a:close/>
                  <a:moveTo>
                    <a:pt x="942472" y="35831"/>
                  </a:moveTo>
                  <a:cubicBezTo>
                    <a:pt x="928855" y="35831"/>
                    <a:pt x="917916" y="41049"/>
                    <a:pt x="909656" y="51485"/>
                  </a:cubicBezTo>
                  <a:cubicBezTo>
                    <a:pt x="901396" y="61922"/>
                    <a:pt x="897266" y="75679"/>
                    <a:pt x="897266" y="92757"/>
                  </a:cubicBezTo>
                  <a:cubicBezTo>
                    <a:pt x="897266" y="109389"/>
                    <a:pt x="901256" y="123090"/>
                    <a:pt x="909237" y="133862"/>
                  </a:cubicBezTo>
                  <a:cubicBezTo>
                    <a:pt x="917218" y="144633"/>
                    <a:pt x="927906" y="150019"/>
                    <a:pt x="941300" y="150019"/>
                  </a:cubicBezTo>
                  <a:cubicBezTo>
                    <a:pt x="951681" y="150019"/>
                    <a:pt x="961253" y="146838"/>
                    <a:pt x="970015" y="140475"/>
                  </a:cubicBezTo>
                  <a:cubicBezTo>
                    <a:pt x="978777" y="134113"/>
                    <a:pt x="985168" y="126243"/>
                    <a:pt x="989186" y="116867"/>
                  </a:cubicBezTo>
                  <a:lnTo>
                    <a:pt x="989186" y="104477"/>
                  </a:lnTo>
                  <a:cubicBezTo>
                    <a:pt x="989186" y="84163"/>
                    <a:pt x="984777" y="67643"/>
                    <a:pt x="975959" y="54918"/>
                  </a:cubicBezTo>
                  <a:cubicBezTo>
                    <a:pt x="967141" y="42193"/>
                    <a:pt x="955979" y="35831"/>
                    <a:pt x="942472" y="35831"/>
                  </a:cubicBezTo>
                  <a:close/>
                  <a:moveTo>
                    <a:pt x="1349108" y="10046"/>
                  </a:moveTo>
                  <a:cubicBezTo>
                    <a:pt x="1355136" y="10046"/>
                    <a:pt x="1359712" y="11776"/>
                    <a:pt x="1362837" y="15237"/>
                  </a:cubicBezTo>
                  <a:cubicBezTo>
                    <a:pt x="1365963" y="18697"/>
                    <a:pt x="1367526" y="22938"/>
                    <a:pt x="1367526" y="27961"/>
                  </a:cubicBezTo>
                  <a:cubicBezTo>
                    <a:pt x="1367526" y="32984"/>
                    <a:pt x="1365963" y="37170"/>
                    <a:pt x="1362837" y="40519"/>
                  </a:cubicBezTo>
                  <a:cubicBezTo>
                    <a:pt x="1359712" y="43867"/>
                    <a:pt x="1355136" y="45542"/>
                    <a:pt x="1349108" y="45542"/>
                  </a:cubicBezTo>
                  <a:cubicBezTo>
                    <a:pt x="1343081" y="45542"/>
                    <a:pt x="1338532" y="43867"/>
                    <a:pt x="1335462" y="40519"/>
                  </a:cubicBezTo>
                  <a:cubicBezTo>
                    <a:pt x="1332393" y="37170"/>
                    <a:pt x="1330858" y="32984"/>
                    <a:pt x="1330858" y="27961"/>
                  </a:cubicBezTo>
                  <a:cubicBezTo>
                    <a:pt x="1330858" y="22938"/>
                    <a:pt x="1332393" y="18697"/>
                    <a:pt x="1335462" y="15237"/>
                  </a:cubicBezTo>
                  <a:cubicBezTo>
                    <a:pt x="1338532" y="11776"/>
                    <a:pt x="1343081" y="10046"/>
                    <a:pt x="1349108" y="10046"/>
                  </a:cubicBezTo>
                  <a:close/>
                  <a:moveTo>
                    <a:pt x="942305" y="10046"/>
                  </a:moveTo>
                  <a:cubicBezTo>
                    <a:pt x="966415" y="10046"/>
                    <a:pt x="985419" y="19060"/>
                    <a:pt x="999316" y="37086"/>
                  </a:cubicBezTo>
                  <a:cubicBezTo>
                    <a:pt x="1013212" y="55113"/>
                    <a:pt x="1020161" y="79698"/>
                    <a:pt x="1020161" y="110840"/>
                  </a:cubicBezTo>
                  <a:lnTo>
                    <a:pt x="1020161" y="119881"/>
                  </a:lnTo>
                  <a:cubicBezTo>
                    <a:pt x="1020161" y="167320"/>
                    <a:pt x="1010785" y="201950"/>
                    <a:pt x="992032" y="223772"/>
                  </a:cubicBezTo>
                  <a:cubicBezTo>
                    <a:pt x="973280" y="245594"/>
                    <a:pt x="944984" y="256784"/>
                    <a:pt x="907144" y="257342"/>
                  </a:cubicBezTo>
                  <a:lnTo>
                    <a:pt x="901117" y="257342"/>
                  </a:lnTo>
                  <a:lnTo>
                    <a:pt x="901117" y="231056"/>
                  </a:lnTo>
                  <a:lnTo>
                    <a:pt x="907647" y="231056"/>
                  </a:lnTo>
                  <a:cubicBezTo>
                    <a:pt x="933208" y="230611"/>
                    <a:pt x="952853" y="223956"/>
                    <a:pt x="966583" y="211089"/>
                  </a:cubicBezTo>
                  <a:cubicBezTo>
                    <a:pt x="980312" y="198223"/>
                    <a:pt x="987791" y="177866"/>
                    <a:pt x="989018" y="150019"/>
                  </a:cubicBezTo>
                  <a:cubicBezTo>
                    <a:pt x="982545" y="157721"/>
                    <a:pt x="974815" y="163916"/>
                    <a:pt x="965829" y="168604"/>
                  </a:cubicBezTo>
                  <a:cubicBezTo>
                    <a:pt x="956844" y="173292"/>
                    <a:pt x="946993" y="175636"/>
                    <a:pt x="936278" y="175636"/>
                  </a:cubicBezTo>
                  <a:cubicBezTo>
                    <a:pt x="922213" y="175636"/>
                    <a:pt x="909963" y="172176"/>
                    <a:pt x="899526" y="165255"/>
                  </a:cubicBezTo>
                  <a:cubicBezTo>
                    <a:pt x="889090" y="158335"/>
                    <a:pt x="881025" y="148596"/>
                    <a:pt x="875332" y="136038"/>
                  </a:cubicBezTo>
                  <a:cubicBezTo>
                    <a:pt x="869640" y="123481"/>
                    <a:pt x="866793" y="109612"/>
                    <a:pt x="866793" y="94431"/>
                  </a:cubicBezTo>
                  <a:cubicBezTo>
                    <a:pt x="866793" y="78135"/>
                    <a:pt x="869891" y="63457"/>
                    <a:pt x="876086" y="50397"/>
                  </a:cubicBezTo>
                  <a:cubicBezTo>
                    <a:pt x="882281" y="37338"/>
                    <a:pt x="891071" y="27347"/>
                    <a:pt x="902456" y="20427"/>
                  </a:cubicBezTo>
                  <a:cubicBezTo>
                    <a:pt x="913842" y="13506"/>
                    <a:pt x="927125" y="10046"/>
                    <a:pt x="942305" y="10046"/>
                  </a:cubicBezTo>
                  <a:close/>
                  <a:moveTo>
                    <a:pt x="1530771" y="0"/>
                  </a:moveTo>
                  <a:lnTo>
                    <a:pt x="1561746" y="0"/>
                  </a:lnTo>
                  <a:lnTo>
                    <a:pt x="1561746" y="257175"/>
                  </a:lnTo>
                  <a:lnTo>
                    <a:pt x="1533283" y="257175"/>
                  </a:lnTo>
                  <a:lnTo>
                    <a:pt x="1531776" y="237753"/>
                  </a:lnTo>
                  <a:cubicBezTo>
                    <a:pt x="1519386" y="252933"/>
                    <a:pt x="1502141" y="260524"/>
                    <a:pt x="1480040" y="260524"/>
                  </a:cubicBezTo>
                  <a:cubicBezTo>
                    <a:pt x="1459055" y="260524"/>
                    <a:pt x="1441949" y="251929"/>
                    <a:pt x="1428722" y="234739"/>
                  </a:cubicBezTo>
                  <a:cubicBezTo>
                    <a:pt x="1415495" y="217549"/>
                    <a:pt x="1408881" y="195114"/>
                    <a:pt x="1408881" y="167432"/>
                  </a:cubicBezTo>
                  <a:lnTo>
                    <a:pt x="1408881" y="165088"/>
                  </a:lnTo>
                  <a:cubicBezTo>
                    <a:pt x="1408881" y="137294"/>
                    <a:pt x="1415467" y="114942"/>
                    <a:pt x="1428638" y="98031"/>
                  </a:cubicBezTo>
                  <a:cubicBezTo>
                    <a:pt x="1441809" y="81121"/>
                    <a:pt x="1459055" y="72666"/>
                    <a:pt x="1480375" y="72666"/>
                  </a:cubicBezTo>
                  <a:cubicBezTo>
                    <a:pt x="1501583" y="72666"/>
                    <a:pt x="1518381" y="79921"/>
                    <a:pt x="1530771" y="94431"/>
                  </a:cubicBezTo>
                  <a:close/>
                  <a:moveTo>
                    <a:pt x="1247645" y="0"/>
                  </a:moveTo>
                  <a:lnTo>
                    <a:pt x="1278619" y="0"/>
                  </a:lnTo>
                  <a:lnTo>
                    <a:pt x="1278619" y="257175"/>
                  </a:lnTo>
                  <a:lnTo>
                    <a:pt x="1247645" y="25717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25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#9Slide02 Noi dung dai" panose="02000000000000000000" pitchFamily="2" charset="0"/>
                <a:ea typeface="#9Slide02 Noi dung dai" panose="02000000000000000000" pitchFamily="2" charset="0"/>
                <a:cs typeface="+mn-cs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465F73-4B27-4C0F-9B02-510C8E083EB6}"/>
                </a:ext>
              </a:extLst>
            </p:cNvPr>
            <p:cNvSpPr/>
            <p:nvPr/>
          </p:nvSpPr>
          <p:spPr>
            <a:xfrm>
              <a:off x="-2202100" y="-2224223"/>
              <a:ext cx="16596200" cy="1128432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endParaRPr>
            </a:p>
          </p:txBody>
        </p:sp>
      </p:grpSp>
      <p:sp>
        <p:nvSpPr>
          <p:cNvPr id="50" name="9Slide.vn">
            <a:extLst>
              <a:ext uri="{FF2B5EF4-FFF2-40B4-BE49-F238E27FC236}">
                <a16:creationId xmlns:a16="http://schemas.microsoft.com/office/drawing/2014/main" id="{0F30810D-0BA7-48B5-9100-E09C5C296021}"/>
              </a:ext>
            </a:extLst>
          </p:cNvPr>
          <p:cNvSpPr>
            <a:spLocks noSelect="1"/>
          </p:cNvSpPr>
          <p:nvPr userDrawn="1">
            <p:custDataLst>
              <p:tags r:id="rId8"/>
            </p:custDataLst>
          </p:nvPr>
        </p:nvSpPr>
        <p:spPr>
          <a:xfrm>
            <a:off x="4568571" y="-6686550"/>
            <a:ext cx="6858" cy="685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#9Slide02 Noi dung dai"/>
              <a:ea typeface="+mn-ea"/>
              <a:cs typeface="+mn-cs"/>
            </a:endParaRPr>
          </a:p>
        </p:txBody>
      </p:sp>
      <p:sp>
        <p:nvSpPr>
          <p:cNvPr id="51" name="9Slide.vn">
            <a:extLst>
              <a:ext uri="{FF2B5EF4-FFF2-40B4-BE49-F238E27FC236}">
                <a16:creationId xmlns:a16="http://schemas.microsoft.com/office/drawing/2014/main" id="{5703AF2A-1D5F-4BD2-8904-9B6C863CB9B3}"/>
              </a:ext>
            </a:extLst>
          </p:cNvPr>
          <p:cNvSpPr>
            <a:spLocks noSelect="1"/>
          </p:cNvSpPr>
          <p:nvPr userDrawn="1">
            <p:custDataLst>
              <p:tags r:id="rId9"/>
            </p:custDataLst>
          </p:nvPr>
        </p:nvSpPr>
        <p:spPr>
          <a:xfrm>
            <a:off x="4568571" y="11823192"/>
            <a:ext cx="6858" cy="685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#9Slide02 Noi dung dai"/>
              <a:ea typeface="+mn-ea"/>
              <a:cs typeface="+mn-cs"/>
            </a:endParaRP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FD5EAFBF-0754-47F3-8C60-680C48E0850C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5240" y="5308819"/>
            <a:ext cx="1633520" cy="876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565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5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13" Type="http://schemas.openxmlformats.org/officeDocument/2006/relationships/image" Target="../media/image64.png"/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58.png"/><Relationship Id="rId12" Type="http://schemas.openxmlformats.org/officeDocument/2006/relationships/image" Target="../media/image63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microsoft.com/office/2007/relationships/hdphoto" Target="../media/hdphoto1.wdp"/><Relationship Id="rId11" Type="http://schemas.openxmlformats.org/officeDocument/2006/relationships/image" Target="../media/image62.png"/><Relationship Id="rId5" Type="http://schemas.openxmlformats.org/officeDocument/2006/relationships/image" Target="../media/image57.png"/><Relationship Id="rId10" Type="http://schemas.openxmlformats.org/officeDocument/2006/relationships/image" Target="../media/image61.png"/><Relationship Id="rId4" Type="http://schemas.openxmlformats.org/officeDocument/2006/relationships/audio" Target="../media/audio1.wav"/><Relationship Id="rId9" Type="http://schemas.openxmlformats.org/officeDocument/2006/relationships/image" Target="../media/image60.png"/><Relationship Id="rId14" Type="http://schemas.openxmlformats.org/officeDocument/2006/relationships/audio" Target="NUL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7.png"/><Relationship Id="rId5" Type="http://schemas.openxmlformats.org/officeDocument/2006/relationships/image" Target="../media/image66.emf"/><Relationship Id="rId4" Type="http://schemas.openxmlformats.org/officeDocument/2006/relationships/image" Target="../media/image65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13" Type="http://schemas.openxmlformats.org/officeDocument/2006/relationships/image" Target="../media/image64.png"/><Relationship Id="rId3" Type="http://schemas.microsoft.com/office/2007/relationships/media" Target="../media/media4.mp3"/><Relationship Id="rId7" Type="http://schemas.openxmlformats.org/officeDocument/2006/relationships/image" Target="../media/image69.png"/><Relationship Id="rId12" Type="http://schemas.openxmlformats.org/officeDocument/2006/relationships/image" Target="../media/image73.pn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57.png"/><Relationship Id="rId11" Type="http://schemas.openxmlformats.org/officeDocument/2006/relationships/image" Target="../media/image72.png"/><Relationship Id="rId5" Type="http://schemas.openxmlformats.org/officeDocument/2006/relationships/slideLayout" Target="../slideLayouts/slideLayout18.xml"/><Relationship Id="rId10" Type="http://schemas.openxmlformats.org/officeDocument/2006/relationships/image" Target="../media/image71.png"/><Relationship Id="rId4" Type="http://schemas.openxmlformats.org/officeDocument/2006/relationships/audio" Target="../media/media4.mp3"/><Relationship Id="rId9" Type="http://schemas.openxmlformats.org/officeDocument/2006/relationships/image" Target="../media/image70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13" Type="http://schemas.openxmlformats.org/officeDocument/2006/relationships/image" Target="../media/image64.png"/><Relationship Id="rId3" Type="http://schemas.microsoft.com/office/2007/relationships/media" Target="../media/media4.mp3"/><Relationship Id="rId7" Type="http://schemas.openxmlformats.org/officeDocument/2006/relationships/image" Target="../media/image69.png"/><Relationship Id="rId12" Type="http://schemas.openxmlformats.org/officeDocument/2006/relationships/image" Target="../media/image73.pn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57.png"/><Relationship Id="rId11" Type="http://schemas.openxmlformats.org/officeDocument/2006/relationships/image" Target="../media/image72.png"/><Relationship Id="rId5" Type="http://schemas.openxmlformats.org/officeDocument/2006/relationships/slideLayout" Target="../slideLayouts/slideLayout18.xml"/><Relationship Id="rId10" Type="http://schemas.openxmlformats.org/officeDocument/2006/relationships/image" Target="../media/image71.png"/><Relationship Id="rId4" Type="http://schemas.openxmlformats.org/officeDocument/2006/relationships/audio" Target="../media/media4.mp3"/><Relationship Id="rId9" Type="http://schemas.openxmlformats.org/officeDocument/2006/relationships/image" Target="../media/image74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13" Type="http://schemas.openxmlformats.org/officeDocument/2006/relationships/image" Target="../media/image64.png"/><Relationship Id="rId3" Type="http://schemas.microsoft.com/office/2007/relationships/media" Target="../media/media4.mp3"/><Relationship Id="rId7" Type="http://schemas.openxmlformats.org/officeDocument/2006/relationships/image" Target="../media/image69.png"/><Relationship Id="rId12" Type="http://schemas.openxmlformats.org/officeDocument/2006/relationships/image" Target="../media/image73.pn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57.png"/><Relationship Id="rId11" Type="http://schemas.openxmlformats.org/officeDocument/2006/relationships/image" Target="../media/image72.png"/><Relationship Id="rId5" Type="http://schemas.openxmlformats.org/officeDocument/2006/relationships/slideLayout" Target="../slideLayouts/slideLayout18.xml"/><Relationship Id="rId10" Type="http://schemas.openxmlformats.org/officeDocument/2006/relationships/image" Target="../media/image71.png"/><Relationship Id="rId4" Type="http://schemas.openxmlformats.org/officeDocument/2006/relationships/audio" Target="../media/media4.mp3"/><Relationship Id="rId9" Type="http://schemas.openxmlformats.org/officeDocument/2006/relationships/image" Target="../media/image75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13" Type="http://schemas.openxmlformats.org/officeDocument/2006/relationships/image" Target="../media/image64.png"/><Relationship Id="rId3" Type="http://schemas.microsoft.com/office/2007/relationships/media" Target="../media/media4.mp3"/><Relationship Id="rId7" Type="http://schemas.openxmlformats.org/officeDocument/2006/relationships/image" Target="../media/image69.png"/><Relationship Id="rId12" Type="http://schemas.openxmlformats.org/officeDocument/2006/relationships/image" Target="../media/image73.pn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57.png"/><Relationship Id="rId11" Type="http://schemas.openxmlformats.org/officeDocument/2006/relationships/image" Target="../media/image72.png"/><Relationship Id="rId5" Type="http://schemas.openxmlformats.org/officeDocument/2006/relationships/slideLayout" Target="../slideLayouts/slideLayout18.xml"/><Relationship Id="rId10" Type="http://schemas.openxmlformats.org/officeDocument/2006/relationships/image" Target="../media/image71.png"/><Relationship Id="rId4" Type="http://schemas.openxmlformats.org/officeDocument/2006/relationships/audio" Target="../media/media4.mp3"/><Relationship Id="rId9" Type="http://schemas.openxmlformats.org/officeDocument/2006/relationships/image" Target="../media/image76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microsoft.com/office/2007/relationships/hdphoto" Target="../media/hdphoto1.wdp"/><Relationship Id="rId7" Type="http://schemas.openxmlformats.org/officeDocument/2006/relationships/image" Target="../media/image62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Relationship Id="rId9" Type="http://schemas.openxmlformats.org/officeDocument/2006/relationships/image" Target="../media/image7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1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0" Type="http://schemas.openxmlformats.org/officeDocument/2006/relationships/image" Target="../media/image12.png"/><Relationship Id="rId4" Type="http://schemas.openxmlformats.org/officeDocument/2006/relationships/image" Target="../media/image4.png"/><Relationship Id="rId9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ADF2235-57E8-47C2-8B10-FE078EED4E70}"/>
              </a:ext>
            </a:extLst>
          </p:cNvPr>
          <p:cNvSpPr/>
          <p:nvPr/>
        </p:nvSpPr>
        <p:spPr>
          <a:xfrm>
            <a:off x="3155922" y="1576984"/>
            <a:ext cx="569899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914378">
              <a:defRPr/>
            </a:pPr>
            <a:r>
              <a:rPr lang="en-US" sz="7200" b="1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KHỞI ĐỘNG</a:t>
            </a:r>
          </a:p>
        </p:txBody>
      </p:sp>
    </p:spTree>
    <p:extLst>
      <p:ext uri="{BB962C8B-B14F-4D97-AF65-F5344CB8AC3E}">
        <p14:creationId xmlns:p14="http://schemas.microsoft.com/office/powerpoint/2010/main" val="3509669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91667E-6 -1.11111E-6 L -2.91667E-6 -0.0722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495800" cy="468473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4684734"/>
            <a:ext cx="44438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b="1" dirty="0">
                <a:solidFill>
                  <a:srgbClr val="0070C0"/>
                </a:solidFill>
                <a:latin typeface="+mj-lt"/>
              </a:rPr>
              <a:t>Tượng Phà Ngừm ở Viêng Chăn</a:t>
            </a:r>
            <a:endParaRPr lang="en-US" sz="2400" b="1" dirty="0"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5800" y="0"/>
            <a:ext cx="4648200" cy="5120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918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495800" cy="51435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5800" y="0"/>
            <a:ext cx="4648200" cy="4572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461996" y="4620280"/>
            <a:ext cx="29241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Cánh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Chum</a:t>
            </a:r>
          </a:p>
        </p:txBody>
      </p:sp>
    </p:spTree>
    <p:extLst>
      <p:ext uri="{BB962C8B-B14F-4D97-AF65-F5344CB8AC3E}">
        <p14:creationId xmlns:p14="http://schemas.microsoft.com/office/powerpoint/2010/main" val="328335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286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522;p51"/>
          <p:cNvSpPr txBox="1">
            <a:spLocks/>
          </p:cNvSpPr>
          <p:nvPr/>
        </p:nvSpPr>
        <p:spPr>
          <a:xfrm>
            <a:off x="0" y="200116"/>
            <a:ext cx="8547551" cy="9898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ef Ruqaa"/>
              <a:buNone/>
              <a:defRPr sz="3000" b="0" i="0" u="none" strike="noStrike" cap="none">
                <a:solidFill>
                  <a:schemeClr val="dk1"/>
                </a:solidFill>
                <a:latin typeface="Aref Ruqaa"/>
                <a:ea typeface="Aref Ruqaa"/>
                <a:cs typeface="Aref Ruqaa"/>
                <a:sym typeface="Aref Ruqa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3200" b="1" dirty="0" smtClean="0"/>
              <a:t>1. </a:t>
            </a:r>
            <a:r>
              <a:rPr lang="vi-VN" sz="3200" b="1" dirty="0" smtClean="0"/>
              <a:t>Quá trình hình thành và phát triển của Vương quốc</a:t>
            </a:r>
            <a:endParaRPr lang="vi-VN" sz="3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24425" y="1338676"/>
            <a:ext cx="85427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Lào</a:t>
            </a:r>
            <a:r>
              <a:rPr lang="en-US" sz="28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Thơng</a:t>
            </a:r>
            <a:r>
              <a:rPr lang="en-US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Lào</a:t>
            </a:r>
            <a:r>
              <a:rPr lang="en-US" sz="28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Lùm</a:t>
            </a:r>
            <a:r>
              <a:rPr lang="en-US" sz="28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cư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ổ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ường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4425" y="2872373"/>
            <a:ext cx="85427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1353,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Ngừm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mường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Lào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ngôi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vua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Lan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Xang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7674" y="696201"/>
            <a:ext cx="1493649" cy="1341236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199658" y="388307"/>
            <a:ext cx="5072476" cy="4847965"/>
            <a:chOff x="199658" y="388307"/>
            <a:chExt cx="5072476" cy="4847965"/>
          </a:xfrm>
        </p:grpSpPr>
        <p:pic>
          <p:nvPicPr>
            <p:cNvPr id="577" name="Google Shape;577;p55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99658" y="388307"/>
              <a:ext cx="4296142" cy="439618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flipH="1">
              <a:off x="262666" y="1791222"/>
              <a:ext cx="5009468" cy="3445050"/>
            </a:xfrm>
            <a:prstGeom prst="rect">
              <a:avLst/>
            </a:prstGeom>
          </p:spPr>
        </p:pic>
      </p:grpSp>
      <p:sp>
        <p:nvSpPr>
          <p:cNvPr id="11" name="Rectangle 10"/>
          <p:cNvSpPr/>
          <p:nvPr/>
        </p:nvSpPr>
        <p:spPr>
          <a:xfrm>
            <a:off x="5134724" y="2233547"/>
            <a:ext cx="35395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rgbClr val="C24445"/>
              </a:buClr>
              <a:buSzPts val="2000"/>
            </a:pPr>
            <a:r>
              <a:rPr lang="vi-VN" sz="3200" b="1" dirty="0">
                <a:solidFill>
                  <a:srgbClr val="C24445"/>
                </a:solidFill>
                <a:latin typeface="Aref Ruqaa"/>
                <a:cs typeface="Aref Ruqaa"/>
                <a:sym typeface="Aref Ruqaa"/>
              </a:rPr>
              <a:t>Vương quốc Lào thời </a:t>
            </a:r>
            <a:r>
              <a:rPr lang="vi-VN" sz="3200" b="1" dirty="0" smtClean="0">
                <a:solidFill>
                  <a:srgbClr val="C24445"/>
                </a:solidFill>
                <a:latin typeface="Aref Ruqaa"/>
                <a:cs typeface="Aref Ruqaa"/>
                <a:sym typeface="Aref Ruqaa"/>
              </a:rPr>
              <a:t>Lan</a:t>
            </a:r>
            <a:r>
              <a:rPr lang="en-US" sz="3200" b="1" dirty="0" smtClean="0">
                <a:solidFill>
                  <a:srgbClr val="C24445"/>
                </a:solidFill>
                <a:latin typeface="Aref Ruqaa"/>
                <a:cs typeface="Aref Ruqaa"/>
                <a:sym typeface="Aref Ruqaa"/>
              </a:rPr>
              <a:t> </a:t>
            </a:r>
            <a:r>
              <a:rPr lang="vi-VN" sz="3200" b="1" dirty="0" smtClean="0">
                <a:solidFill>
                  <a:srgbClr val="C24445"/>
                </a:solidFill>
                <a:latin typeface="Aref Ruqaa"/>
                <a:cs typeface="Aref Ruqaa"/>
                <a:sym typeface="Aref Ruqaa"/>
              </a:rPr>
              <a:t>Xang</a:t>
            </a:r>
            <a:endParaRPr lang="vi-VN" sz="3200" b="1" dirty="0">
              <a:solidFill>
                <a:srgbClr val="C24445"/>
              </a:solidFill>
              <a:latin typeface="Aref Ruqaa"/>
              <a:cs typeface="Aref Ruqaa"/>
              <a:sym typeface="Aref Ruqa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264962" y="168550"/>
            <a:ext cx="487487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cap="none" spc="0" dirty="0" err="1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Thảo</a:t>
            </a:r>
            <a:r>
              <a:rPr lang="en-US" sz="4400" b="1" cap="none" spc="0" dirty="0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cap="none" spc="0" dirty="0" err="1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4400" b="1" cap="none" spc="0" dirty="0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cap="none" spc="0" dirty="0" err="1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4400" b="1" cap="none" spc="0" dirty="0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cap="none" spc="0" dirty="0" err="1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4400" b="1" cap="none" spc="0" dirty="0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cap="none" spc="0" dirty="0" err="1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400" b="1" cap="none" spc="0" dirty="0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cap="none" spc="0" dirty="0" err="1" smtClean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endParaRPr lang="en-US" sz="4400" b="1" cap="none" spc="0" dirty="0">
              <a:ln w="0"/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633522" y="1979112"/>
            <a:ext cx="6137754" cy="17035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thịnh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vượng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kinh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tế-xã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ngoại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8031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478818" y="174998"/>
            <a:ext cx="527740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sz="4800" b="1" dirty="0" smtClean="0">
                <a:solidFill>
                  <a:srgbClr val="C24445"/>
                </a:solidFill>
                <a:latin typeface="Aref Ruqaa"/>
                <a:cs typeface="Aref Ruqaa"/>
                <a:sym typeface="Aref Ruqaa"/>
              </a:rPr>
              <a:t>Tổ chức nhà nước</a:t>
            </a:r>
            <a:endParaRPr lang="en-US" sz="48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4998"/>
            <a:ext cx="3707704" cy="4877427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3269293" y="1102290"/>
            <a:ext cx="5486931" cy="3707705"/>
            <a:chOff x="3269293" y="1102290"/>
            <a:chExt cx="5486931" cy="3707705"/>
          </a:xfrm>
        </p:grpSpPr>
        <p:sp>
          <p:nvSpPr>
            <p:cNvPr id="6" name="Rounded Rectangle 5"/>
            <p:cNvSpPr/>
            <p:nvPr/>
          </p:nvSpPr>
          <p:spPr>
            <a:xfrm>
              <a:off x="3269293" y="1102290"/>
              <a:ext cx="5486931" cy="3707705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3539170" y="1186427"/>
              <a:ext cx="5156702" cy="35394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vi-VN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Vương quốc được chia thành 7 </a:t>
              </a:r>
              <a:r>
                <a:rPr lang="vi-VN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mường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(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tỉnh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).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vi-VN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Đứng </a:t>
              </a:r>
              <a:r>
                <a:rPr lang="vi-VN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đầu nhà nước là vua dưới vua có một phó tướng và 7 quan đại thần kiêm tổng đốc </a:t>
              </a:r>
              <a:r>
                <a:rPr lang="vi-VN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tỉnh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vi-VN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Quân </a:t>
              </a:r>
              <a:r>
                <a:rPr lang="vi-VN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đội bao gồm quân thường trực của nhà vua và quân địa phương.</a:t>
              </a:r>
              <a:endParaRPr lang="en-US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0" name="Google Shape;570;p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33163" y="3804185"/>
            <a:ext cx="2110837" cy="133931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/>
          <p:cNvSpPr/>
          <p:nvPr/>
        </p:nvSpPr>
        <p:spPr>
          <a:xfrm>
            <a:off x="724982" y="955891"/>
            <a:ext cx="471604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vi-VN" sz="2800" dirty="0">
                <a:latin typeface="+mj-lt"/>
              </a:rPr>
              <a:t>Sản xuất nông nghiệp thủ công nghiệp và chăn nuôi gia súc khá phát </a:t>
            </a:r>
            <a:r>
              <a:rPr lang="vi-VN" sz="2800" dirty="0" smtClean="0">
                <a:latin typeface="+mj-lt"/>
              </a:rPr>
              <a:t>triển</a:t>
            </a:r>
            <a:r>
              <a:rPr lang="en-US" sz="2800" dirty="0" smtClean="0">
                <a:latin typeface="+mj-lt"/>
              </a:rPr>
              <a:t>.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vi-VN" sz="2800" dirty="0" smtClean="0">
                <a:latin typeface="+mj-lt"/>
              </a:rPr>
              <a:t>Việc </a:t>
            </a:r>
            <a:r>
              <a:rPr lang="vi-VN" sz="2800" dirty="0">
                <a:latin typeface="+mj-lt"/>
              </a:rPr>
              <a:t>khai thác các sản vật quý được chú </a:t>
            </a:r>
            <a:r>
              <a:rPr lang="vi-VN" sz="2800" dirty="0" smtClean="0">
                <a:latin typeface="+mj-lt"/>
              </a:rPr>
              <a:t>trọng</a:t>
            </a:r>
            <a:r>
              <a:rPr lang="en-US" sz="2800" dirty="0" smtClean="0">
                <a:latin typeface="+mj-lt"/>
              </a:rPr>
              <a:t>.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vi-VN" sz="2800" dirty="0" smtClean="0">
                <a:latin typeface="+mj-lt"/>
              </a:rPr>
              <a:t> </a:t>
            </a:r>
            <a:r>
              <a:rPr lang="en-US" sz="2800" dirty="0" smtClean="0">
                <a:latin typeface="+mj-lt"/>
              </a:rPr>
              <a:t>T</a:t>
            </a:r>
            <a:r>
              <a:rPr lang="vi-VN" sz="2800" dirty="0" smtClean="0">
                <a:latin typeface="+mj-lt"/>
              </a:rPr>
              <a:t>rao </a:t>
            </a:r>
            <a:r>
              <a:rPr lang="vi-VN" sz="2800" dirty="0">
                <a:latin typeface="+mj-lt"/>
              </a:rPr>
              <a:t>đổi buôn bán vượt ra ngoài biên </a:t>
            </a:r>
            <a:r>
              <a:rPr lang="vi-VN" sz="2800" dirty="0" smtClean="0">
                <a:latin typeface="+mj-lt"/>
              </a:rPr>
              <a:t>giới</a:t>
            </a:r>
            <a:r>
              <a:rPr lang="en-US" sz="2800" dirty="0" smtClean="0">
                <a:latin typeface="+mj-lt"/>
              </a:rPr>
              <a:t>.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vi-VN" sz="2800" dirty="0" smtClean="0">
                <a:latin typeface="+mj-lt"/>
              </a:rPr>
              <a:t> </a:t>
            </a:r>
            <a:r>
              <a:rPr lang="en-US" sz="2800" dirty="0" smtClean="0">
                <a:latin typeface="+mj-lt"/>
              </a:rPr>
              <a:t>C</a:t>
            </a:r>
            <a:r>
              <a:rPr lang="vi-VN" sz="2800" dirty="0" smtClean="0">
                <a:latin typeface="+mj-lt"/>
              </a:rPr>
              <a:t>uộc </a:t>
            </a:r>
            <a:r>
              <a:rPr lang="vi-VN" sz="2800" dirty="0">
                <a:latin typeface="+mj-lt"/>
              </a:rPr>
              <a:t>sống của cư dân thanh bình sung </a:t>
            </a:r>
            <a:r>
              <a:rPr lang="vi-VN" sz="2800" dirty="0" smtClean="0">
                <a:latin typeface="+mj-lt"/>
              </a:rPr>
              <a:t>túc</a:t>
            </a:r>
            <a:r>
              <a:rPr lang="en-US" sz="2800" dirty="0" smtClean="0">
                <a:latin typeface="+mj-lt"/>
              </a:rPr>
              <a:t>.</a:t>
            </a:r>
            <a:endParaRPr lang="en-US" sz="2800" dirty="0">
              <a:latin typeface="+mj-l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214106" y="186450"/>
            <a:ext cx="396775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sz="4400" b="1" dirty="0" smtClean="0">
                <a:solidFill>
                  <a:srgbClr val="C24445"/>
                </a:solidFill>
                <a:latin typeface="Aref Ruqaa"/>
                <a:cs typeface="Aref Ruqaa"/>
                <a:sym typeface="Aref Ruqaa"/>
              </a:rPr>
              <a:t>Kinh tế- xã hội</a:t>
            </a:r>
            <a:endParaRPr lang="en-US" sz="4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13076" r="12757"/>
          <a:stretch/>
        </p:blipFill>
        <p:spPr>
          <a:xfrm>
            <a:off x="5441031" y="0"/>
            <a:ext cx="3702969" cy="492620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660675" y="1444861"/>
            <a:ext cx="3822625" cy="484600"/>
            <a:chOff x="2660688" y="779563"/>
            <a:chExt cx="3822625" cy="484600"/>
          </a:xfrm>
        </p:grpSpPr>
        <p:pic>
          <p:nvPicPr>
            <p:cNvPr id="631" name="Google Shape;631;p59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4443913" y="779563"/>
              <a:ext cx="2039400" cy="484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32" name="Google Shape;632;p59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flipH="1">
              <a:off x="2660688" y="779563"/>
              <a:ext cx="2039400" cy="4846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5" name="Group 4"/>
          <p:cNvGrpSpPr/>
          <p:nvPr/>
        </p:nvGrpSpPr>
        <p:grpSpPr>
          <a:xfrm>
            <a:off x="2660675" y="4032313"/>
            <a:ext cx="3822625" cy="484600"/>
            <a:chOff x="2660675" y="4032313"/>
            <a:chExt cx="3822625" cy="484600"/>
          </a:xfrm>
        </p:grpSpPr>
        <p:pic>
          <p:nvPicPr>
            <p:cNvPr id="633" name="Google Shape;633;p59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rot="10800000" flipH="1">
              <a:off x="4443900" y="4032313"/>
              <a:ext cx="2039400" cy="4846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34" name="Google Shape;634;p59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rot="10800000">
              <a:off x="2660675" y="4032313"/>
              <a:ext cx="2039400" cy="4846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" name="Rectangle 2"/>
          <p:cNvSpPr/>
          <p:nvPr/>
        </p:nvSpPr>
        <p:spPr>
          <a:xfrm>
            <a:off x="1722011" y="2072946"/>
            <a:ext cx="595612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2800" dirty="0">
                <a:latin typeface="+mj-lt"/>
              </a:rPr>
              <a:t>Giữ quan hệ hòa hiếu với các quốc gia láng giềng (Đại Việt, Cam-pu-chia) nhưng luôn kiên quyết chống quân xâm lược (Miến Điện) để bảo vệ độc lập.</a:t>
            </a:r>
            <a:endParaRPr lang="en-US" sz="2800" dirty="0"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026916" y="531935"/>
            <a:ext cx="301396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sz="4400" b="1" dirty="0" smtClean="0">
                <a:solidFill>
                  <a:srgbClr val="C24445"/>
                </a:solidFill>
                <a:latin typeface="Aref Ruqaa"/>
                <a:cs typeface="Aref Ruqaa"/>
                <a:sym typeface="Aref Ruqaa"/>
              </a:rPr>
              <a:t>Ngoại giao</a:t>
            </a:r>
            <a:endParaRPr lang="en-US" sz="4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522;p51"/>
          <p:cNvSpPr txBox="1">
            <a:spLocks/>
          </p:cNvSpPr>
          <p:nvPr/>
        </p:nvSpPr>
        <p:spPr>
          <a:xfrm>
            <a:off x="0" y="200116"/>
            <a:ext cx="8547551" cy="789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ef Ruqaa"/>
              <a:buNone/>
              <a:defRPr sz="3000" b="0" i="0" u="none" strike="noStrike" cap="none">
                <a:solidFill>
                  <a:schemeClr val="dk1"/>
                </a:solidFill>
                <a:latin typeface="Aref Ruqaa"/>
                <a:ea typeface="Aref Ruqaa"/>
                <a:cs typeface="Aref Ruqaa"/>
                <a:sym typeface="Aref Ruqa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 algn="ctr">
              <a:buClr>
                <a:srgbClr val="C24445"/>
              </a:buClr>
              <a:buSzPts val="2000"/>
            </a:pPr>
            <a:r>
              <a:rPr lang="en-US" sz="3600" b="1" dirty="0" smtClean="0">
                <a:solidFill>
                  <a:srgbClr val="C24445"/>
                </a:solidFill>
              </a:rPr>
              <a:t>2. </a:t>
            </a:r>
            <a:r>
              <a:rPr lang="vi-VN" sz="3600" b="1" dirty="0" smtClean="0">
                <a:solidFill>
                  <a:srgbClr val="C24445"/>
                </a:solidFill>
              </a:rPr>
              <a:t>Vương </a:t>
            </a:r>
            <a:r>
              <a:rPr lang="vi-VN" sz="3600" b="1" dirty="0">
                <a:solidFill>
                  <a:srgbClr val="C24445"/>
                </a:solidFill>
              </a:rPr>
              <a:t>quốc Lào thời </a:t>
            </a:r>
            <a:r>
              <a:rPr lang="vi-VN" sz="3600" b="1" dirty="0" smtClean="0">
                <a:solidFill>
                  <a:srgbClr val="C24445"/>
                </a:solidFill>
              </a:rPr>
              <a:t>Lan </a:t>
            </a:r>
            <a:r>
              <a:rPr lang="vi-VN" sz="3600" b="1" dirty="0">
                <a:solidFill>
                  <a:srgbClr val="C24445"/>
                </a:solidFill>
              </a:rPr>
              <a:t>Xang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62525" y="1186755"/>
            <a:ext cx="854275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Được</a:t>
            </a:r>
            <a:r>
              <a:rPr kumimoji="0" lang="en-US" sz="28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thành</a:t>
            </a:r>
            <a:r>
              <a:rPr kumimoji="0" lang="en-US" sz="28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lập</a:t>
            </a:r>
            <a:r>
              <a:rPr kumimoji="0" lang="en-US" sz="28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từ</a:t>
            </a:r>
            <a:r>
              <a:rPr kumimoji="0" lang="en-US" sz="28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giữa</a:t>
            </a:r>
            <a:r>
              <a:rPr kumimoji="0" lang="en-US" sz="28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thế</a:t>
            </a:r>
            <a:r>
              <a:rPr kumimoji="0" lang="en-US" sz="28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kỉ</a:t>
            </a:r>
            <a:r>
              <a:rPr kumimoji="0" lang="en-US" sz="28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XIV, </a:t>
            </a:r>
            <a:r>
              <a:rPr kumimoji="0" lang="en-US" sz="2800" b="0" i="0" u="none" strike="noStrike" kern="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vương</a:t>
            </a:r>
            <a:r>
              <a:rPr kumimoji="0" lang="en-US" sz="28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quốc</a:t>
            </a:r>
            <a:r>
              <a:rPr kumimoji="0" lang="en-US" sz="28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Lan </a:t>
            </a:r>
            <a:r>
              <a:rPr kumimoji="0" lang="en-US" sz="2800" b="0" i="0" u="none" strike="noStrike" kern="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Xang</a:t>
            </a:r>
            <a:r>
              <a:rPr kumimoji="0" lang="en-US" sz="28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bước</a:t>
            </a:r>
            <a:r>
              <a:rPr kumimoji="0" lang="en-US" sz="28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vào</a:t>
            </a:r>
            <a:r>
              <a:rPr kumimoji="0" lang="en-US" sz="28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giai</a:t>
            </a:r>
            <a:r>
              <a:rPr kumimoji="0" lang="en-US" sz="28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đoạn</a:t>
            </a:r>
            <a:r>
              <a:rPr kumimoji="0" lang="en-US" sz="28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phát</a:t>
            </a:r>
            <a:r>
              <a:rPr kumimoji="0" lang="en-US" sz="28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triển</a:t>
            </a:r>
            <a:r>
              <a:rPr kumimoji="0" lang="en-US" sz="28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thịnh</a:t>
            </a:r>
            <a:r>
              <a:rPr kumimoji="0" lang="en-US" sz="28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vượng</a:t>
            </a:r>
            <a:r>
              <a:rPr kumimoji="0" lang="en-US" sz="28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trong</a:t>
            </a:r>
            <a:r>
              <a:rPr kumimoji="0" lang="en-US" sz="28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các</a:t>
            </a:r>
            <a:r>
              <a:rPr kumimoji="0" lang="en-US" sz="28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thế</a:t>
            </a:r>
            <a:r>
              <a:rPr kumimoji="0" lang="en-US" sz="28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kỉ</a:t>
            </a:r>
            <a:r>
              <a:rPr kumimoji="0" lang="en-US" sz="28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XV-XVII.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97977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209" y="1"/>
            <a:ext cx="4171583" cy="5143499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0" y="0"/>
            <a:ext cx="4533900" cy="5143499"/>
            <a:chOff x="0" y="1"/>
            <a:chExt cx="4533900" cy="4981902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3"/>
            <a:srcRect b="7001"/>
            <a:stretch/>
          </p:blipFill>
          <p:spPr>
            <a:xfrm>
              <a:off x="0" y="1"/>
              <a:ext cx="4533900" cy="498190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1797269" y="1030014"/>
              <a:ext cx="861848" cy="3573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4403834" y="3426373"/>
            <a:ext cx="26170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9019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6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Google Shape;654;p61"/>
          <p:cNvSpPr txBox="1">
            <a:spLocks noGrp="1"/>
          </p:cNvSpPr>
          <p:nvPr>
            <p:ph type="body" idx="1"/>
          </p:nvPr>
        </p:nvSpPr>
        <p:spPr>
          <a:xfrm>
            <a:off x="2195844" y="756876"/>
            <a:ext cx="3756900" cy="121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b="1" dirty="0" smtClean="0">
                <a:solidFill>
                  <a:schemeClr val="dk2"/>
                </a:solidFill>
              </a:rPr>
              <a:t>Một số nét tiêu biểu về văn hóa</a:t>
            </a:r>
            <a:endParaRPr sz="3200" b="1" dirty="0"/>
          </a:p>
        </p:txBody>
      </p:sp>
      <p:grpSp>
        <p:nvGrpSpPr>
          <p:cNvPr id="655" name="Google Shape;655;p61"/>
          <p:cNvGrpSpPr/>
          <p:nvPr/>
        </p:nvGrpSpPr>
        <p:grpSpPr>
          <a:xfrm>
            <a:off x="2195844" y="434689"/>
            <a:ext cx="3756900" cy="402288"/>
            <a:chOff x="742825" y="422163"/>
            <a:chExt cx="3756900" cy="402288"/>
          </a:xfrm>
        </p:grpSpPr>
        <p:pic>
          <p:nvPicPr>
            <p:cNvPr id="656" name="Google Shape;656;p61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10800000" flipH="1">
              <a:off x="742825" y="422163"/>
              <a:ext cx="1692891" cy="4022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57" name="Google Shape;657;p61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10800000">
              <a:off x="2806834" y="422175"/>
              <a:ext cx="1692891" cy="40227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658" name="Google Shape;658;p61"/>
          <p:cNvGrpSpPr/>
          <p:nvPr/>
        </p:nvGrpSpPr>
        <p:grpSpPr>
          <a:xfrm>
            <a:off x="2195844" y="1970064"/>
            <a:ext cx="3756900" cy="402288"/>
            <a:chOff x="742825" y="1957538"/>
            <a:chExt cx="3756900" cy="402288"/>
          </a:xfrm>
        </p:grpSpPr>
        <p:pic>
          <p:nvPicPr>
            <p:cNvPr id="659" name="Google Shape;659;p61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742825" y="1957550"/>
              <a:ext cx="1692891" cy="4022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60" name="Google Shape;660;p61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flipH="1">
              <a:off x="2806834" y="1957538"/>
              <a:ext cx="1692891" cy="40227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5725" y="635826"/>
            <a:ext cx="1579001" cy="13412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750" fill="hold"/>
                                        <p:tgtEl>
                                          <p:spTgt spid="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750"/>
                                        <p:tgtEl>
                                          <p:spTgt spid="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4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90813" y="281285"/>
            <a:ext cx="56861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5400" b="1" cap="none" spc="0" dirty="0" smtClean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HIẾU HỌC TẬP</a:t>
            </a:r>
            <a:endParaRPr lang="en-US" sz="5400" b="1" cap="none" spc="0" dirty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92730" y="1569345"/>
            <a:ext cx="2644487" cy="2644487"/>
            <a:chOff x="192730" y="1569345"/>
            <a:chExt cx="2644487" cy="2644487"/>
          </a:xfrm>
        </p:grpSpPr>
        <p:pic>
          <p:nvPicPr>
            <p:cNvPr id="1026" name="Picture 2" descr="https://o.remove.bg/downloads/96b0f86b-ecc4-492a-8bfc-592e669366fd/blue-geometric-shape-geometry-rectangle-geometry-box-removebg-preview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053223">
              <a:off x="192730" y="1569345"/>
              <a:ext cx="2644487" cy="26444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907462" y="2476089"/>
              <a:ext cx="121502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err="1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Chữ</a:t>
              </a:r>
              <a:r>
                <a:rPr lang="en-US" sz="2400" b="1" dirty="0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viết</a:t>
              </a:r>
              <a:endPara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3201065" y="1730259"/>
            <a:ext cx="2644487" cy="2644487"/>
            <a:chOff x="3201065" y="1730259"/>
            <a:chExt cx="2644487" cy="2644487"/>
          </a:xfrm>
        </p:grpSpPr>
        <p:pic>
          <p:nvPicPr>
            <p:cNvPr id="4" name="Picture 2" descr="https://o.remove.bg/downloads/96b0f86b-ecc4-492a-8bfc-592e669366fd/blue-geometric-shape-geometry-rectangle-geometry-box-removebg-preview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053223">
              <a:off x="3201065" y="1730259"/>
              <a:ext cx="2644487" cy="26444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3757094" y="2637003"/>
              <a:ext cx="15324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err="1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Đời</a:t>
              </a:r>
              <a:r>
                <a:rPr lang="en-US" sz="2400" b="1" dirty="0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sống</a:t>
              </a:r>
              <a:r>
                <a:rPr lang="en-US" sz="2400" b="1" dirty="0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tinh</a:t>
              </a:r>
              <a:r>
                <a:rPr lang="en-US" sz="2400" b="1" dirty="0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thần</a:t>
              </a:r>
              <a:endPara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209400" y="1732185"/>
            <a:ext cx="2644487" cy="2644487"/>
            <a:chOff x="6209400" y="1732185"/>
            <a:chExt cx="2644487" cy="2644487"/>
          </a:xfrm>
        </p:grpSpPr>
        <p:pic>
          <p:nvPicPr>
            <p:cNvPr id="5" name="Picture 2" descr="https://o.remove.bg/downloads/96b0f86b-ecc4-492a-8bfc-592e669366fd/blue-geometric-shape-geometry-rectangle-geometry-box-removebg-preview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053223">
              <a:off x="6209400" y="1732185"/>
              <a:ext cx="2644487" cy="26444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6924130" y="2637003"/>
              <a:ext cx="121502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err="1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Kiến</a:t>
              </a:r>
              <a:r>
                <a:rPr lang="en-US" sz="2400" b="1" dirty="0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trúc</a:t>
              </a:r>
              <a:endPara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2730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2" name="Google Shape;582;p56"/>
          <p:cNvPicPr preferRelativeResize="0"/>
          <p:nvPr/>
        </p:nvPicPr>
        <p:blipFill rotWithShape="1">
          <a:blip r:embed="rId3">
            <a:alphaModFix amt="56000"/>
          </a:blip>
          <a:srcRect l="14508" t="32951" r="10161" b="23799"/>
          <a:stretch/>
        </p:blipFill>
        <p:spPr>
          <a:xfrm>
            <a:off x="363025" y="817099"/>
            <a:ext cx="5355450" cy="807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7" name="Google Shape;587;p5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18475" y="952925"/>
            <a:ext cx="2712299" cy="2974151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/>
          <p:cNvSpPr/>
          <p:nvPr/>
        </p:nvSpPr>
        <p:spPr>
          <a:xfrm>
            <a:off x="463151" y="1760775"/>
            <a:ext cx="534892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Người Lào đã sáng tạo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ệ 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thống chữ viết riêng được xây dựng trên cơ sở vận dụng các nét chữ cong của Cam-pu-chia và Mi-an-ma.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724524" y="693800"/>
            <a:ext cx="263245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sz="4800" b="1" dirty="0" smtClean="0">
                <a:solidFill>
                  <a:srgbClr val="C24445"/>
                </a:solidFill>
                <a:latin typeface="Aref Ruqaa"/>
                <a:cs typeface="Aref Ruqaa"/>
                <a:sym typeface="Aref Ruqaa"/>
              </a:rPr>
              <a:t>Chữ viết</a:t>
            </a:r>
            <a:endParaRPr lang="en-US" sz="48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762500" cy="462475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r="8701"/>
          <a:stretch/>
        </p:blipFill>
        <p:spPr>
          <a:xfrm>
            <a:off x="4762500" y="0"/>
            <a:ext cx="4381500" cy="51435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8938" y="4653294"/>
            <a:ext cx="4234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nay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4869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2" name="Google Shape;932;p75"/>
          <p:cNvGrpSpPr/>
          <p:nvPr/>
        </p:nvGrpSpPr>
        <p:grpSpPr>
          <a:xfrm rot="5400000">
            <a:off x="9" y="1302712"/>
            <a:ext cx="3858736" cy="2828024"/>
            <a:chOff x="713400" y="1056500"/>
            <a:chExt cx="3858736" cy="2796462"/>
          </a:xfrm>
        </p:grpSpPr>
        <p:sp>
          <p:nvSpPr>
            <p:cNvPr id="933" name="Google Shape;933;p75"/>
            <p:cNvSpPr/>
            <p:nvPr/>
          </p:nvSpPr>
          <p:spPr>
            <a:xfrm>
              <a:off x="713400" y="1056500"/>
              <a:ext cx="3858736" cy="2796462"/>
            </a:xfrm>
            <a:custGeom>
              <a:avLst/>
              <a:gdLst/>
              <a:ahLst/>
              <a:cxnLst/>
              <a:rect l="l" t="t" r="r" b="b"/>
              <a:pathLst>
                <a:path w="116192" h="71870" extrusionOk="0">
                  <a:moveTo>
                    <a:pt x="106602" y="9606"/>
                  </a:moveTo>
                  <a:lnTo>
                    <a:pt x="106602" y="62263"/>
                  </a:lnTo>
                  <a:lnTo>
                    <a:pt x="9607" y="62263"/>
                  </a:lnTo>
                  <a:lnTo>
                    <a:pt x="9607" y="9606"/>
                  </a:lnTo>
                  <a:close/>
                  <a:moveTo>
                    <a:pt x="4796" y="0"/>
                  </a:moveTo>
                  <a:cubicBezTo>
                    <a:pt x="2153" y="0"/>
                    <a:pt x="1" y="2152"/>
                    <a:pt x="1" y="4795"/>
                  </a:cubicBezTo>
                  <a:lnTo>
                    <a:pt x="1" y="67058"/>
                  </a:lnTo>
                  <a:cubicBezTo>
                    <a:pt x="1" y="69718"/>
                    <a:pt x="2153" y="71870"/>
                    <a:pt x="4796" y="71870"/>
                  </a:cubicBezTo>
                  <a:lnTo>
                    <a:pt x="111397" y="71870"/>
                  </a:lnTo>
                  <a:cubicBezTo>
                    <a:pt x="114040" y="71870"/>
                    <a:pt x="116192" y="69718"/>
                    <a:pt x="116192" y="67058"/>
                  </a:cubicBezTo>
                  <a:lnTo>
                    <a:pt x="116192" y="4795"/>
                  </a:lnTo>
                  <a:cubicBezTo>
                    <a:pt x="116192" y="2152"/>
                    <a:pt x="114040" y="0"/>
                    <a:pt x="11139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38761D"/>
                </a:solidFill>
              </a:endParaRPr>
            </a:p>
          </p:txBody>
        </p:sp>
        <p:sp>
          <p:nvSpPr>
            <p:cNvPr id="934" name="Google Shape;934;p75"/>
            <p:cNvSpPr/>
            <p:nvPr/>
          </p:nvSpPr>
          <p:spPr>
            <a:xfrm rot="-5400000">
              <a:off x="686625" y="2426531"/>
              <a:ext cx="387900" cy="56400"/>
            </a:xfrm>
            <a:prstGeom prst="roundRect">
              <a:avLst>
                <a:gd name="adj" fmla="val 50000"/>
              </a:avLst>
            </a:pr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5" name="Google Shape;935;p75"/>
            <p:cNvSpPr/>
            <p:nvPr/>
          </p:nvSpPr>
          <p:spPr>
            <a:xfrm>
              <a:off x="4359250" y="2406116"/>
              <a:ext cx="97200" cy="972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" name="Rectangle 3"/>
          <p:cNvSpPr/>
          <p:nvPr/>
        </p:nvSpPr>
        <p:spPr>
          <a:xfrm>
            <a:off x="3858015" y="1858886"/>
            <a:ext cx="469726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3200" dirty="0">
                <a:latin typeface="+mj-lt"/>
              </a:rPr>
              <a:t>Họ thích ca múa nhạc nên đã sẵn tạo ra những điệu múa vui tươi cởi mở như điệu múa hoa </a:t>
            </a:r>
            <a:r>
              <a:rPr lang="vi-VN" sz="3200" dirty="0" smtClean="0">
                <a:latin typeface="+mj-lt"/>
              </a:rPr>
              <a:t>Chăm-pa</a:t>
            </a:r>
            <a:r>
              <a:rPr lang="en-US" sz="3200" dirty="0" smtClean="0">
                <a:latin typeface="+mj-lt"/>
              </a:rPr>
              <a:t>.</a:t>
            </a:r>
            <a:endParaRPr lang="en-US" sz="3200" dirty="0">
              <a:latin typeface="+mj-lt"/>
            </a:endParaRPr>
          </a:p>
        </p:txBody>
      </p:sp>
      <p:pic>
        <p:nvPicPr>
          <p:cNvPr id="18" name="Google Shape;582;p56"/>
          <p:cNvPicPr preferRelativeResize="0"/>
          <p:nvPr/>
        </p:nvPicPr>
        <p:blipFill rotWithShape="1">
          <a:blip r:embed="rId3">
            <a:alphaModFix amt="56000"/>
          </a:blip>
          <a:srcRect l="14508" t="32951" r="10161" b="23799"/>
          <a:stretch/>
        </p:blipFill>
        <p:spPr>
          <a:xfrm>
            <a:off x="3343389" y="883817"/>
            <a:ext cx="5355450" cy="807850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Rectangle 18"/>
          <p:cNvSpPr/>
          <p:nvPr/>
        </p:nvSpPr>
        <p:spPr>
          <a:xfrm>
            <a:off x="3858015" y="933799"/>
            <a:ext cx="455605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sz="4000" b="1" dirty="0" smtClean="0">
                <a:solidFill>
                  <a:srgbClr val="C24445"/>
                </a:solidFill>
                <a:latin typeface="Aref Ruqaa"/>
                <a:cs typeface="Aref Ruqaa"/>
                <a:sym typeface="Aref Ruqaa"/>
              </a:rPr>
              <a:t>Đời sống tinh thần</a:t>
            </a:r>
            <a:endParaRPr lang="en-US" sz="4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8118" y="1121707"/>
            <a:ext cx="2170501" cy="33114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7" name="Google Shape;807;p67"/>
          <p:cNvPicPr preferRelativeResize="0"/>
          <p:nvPr/>
        </p:nvPicPr>
        <p:blipFill rotWithShape="1">
          <a:blip r:embed="rId3">
            <a:alphaModFix amt="56000"/>
          </a:blip>
          <a:srcRect l="14508" t="32951" r="10161" b="23799"/>
          <a:stretch/>
        </p:blipFill>
        <p:spPr>
          <a:xfrm>
            <a:off x="-46450" y="851475"/>
            <a:ext cx="4822100" cy="76035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Rectangle 10"/>
          <p:cNvSpPr/>
          <p:nvPr/>
        </p:nvSpPr>
        <p:spPr>
          <a:xfrm>
            <a:off x="977029" y="698834"/>
            <a:ext cx="24080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sz="4000" b="1" dirty="0" smtClean="0">
                <a:solidFill>
                  <a:srgbClr val="C24445"/>
                </a:solidFill>
                <a:latin typeface="Aref Ruqaa"/>
                <a:cs typeface="Aref Ruqaa"/>
                <a:sym typeface="Aref Ruqaa"/>
              </a:rPr>
              <a:t>Kiến trúc</a:t>
            </a:r>
            <a:endParaRPr lang="en-US" sz="4000" dirty="0"/>
          </a:p>
        </p:txBody>
      </p:sp>
      <p:sp>
        <p:nvSpPr>
          <p:cNvPr id="5" name="Rectangle 4"/>
          <p:cNvSpPr/>
          <p:nvPr/>
        </p:nvSpPr>
        <p:spPr>
          <a:xfrm>
            <a:off x="344466" y="1959411"/>
            <a:ext cx="402711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3200" dirty="0">
                <a:latin typeface="+mj-lt"/>
              </a:rPr>
              <a:t>Nhiều công trình kiến trúc Phật giáo được xây dựng tiêu biểu là Thạt </a:t>
            </a:r>
            <a:r>
              <a:rPr lang="vi-VN" sz="3200" dirty="0" smtClean="0">
                <a:latin typeface="+mj-lt"/>
              </a:rPr>
              <a:t>Luồng</a:t>
            </a:r>
            <a:r>
              <a:rPr lang="en-US" sz="3200" dirty="0" smtClean="0">
                <a:latin typeface="+mj-lt"/>
              </a:rPr>
              <a:t>.</a:t>
            </a:r>
            <a:endParaRPr lang="en-US" sz="3200" dirty="0">
              <a:latin typeface="+mj-l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t="8141" b="16832"/>
          <a:stretch/>
        </p:blipFill>
        <p:spPr>
          <a:xfrm>
            <a:off x="3967724" y="0"/>
            <a:ext cx="5344201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hạt luồn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522;p51"/>
          <p:cNvSpPr txBox="1">
            <a:spLocks/>
          </p:cNvSpPr>
          <p:nvPr/>
        </p:nvSpPr>
        <p:spPr>
          <a:xfrm>
            <a:off x="0" y="200116"/>
            <a:ext cx="8547551" cy="789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ef Ruqaa"/>
              <a:buNone/>
              <a:defRPr sz="3000" b="0" i="0" u="none" strike="noStrike" cap="none">
                <a:solidFill>
                  <a:schemeClr val="dk1"/>
                </a:solidFill>
                <a:latin typeface="Aref Ruqaa"/>
                <a:ea typeface="Aref Ruqaa"/>
                <a:cs typeface="Aref Ruqaa"/>
                <a:sym typeface="Aref Ruqa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 algn="ctr">
              <a:buClr>
                <a:srgbClr val="C24445"/>
              </a:buClr>
              <a:buSzPts val="2000"/>
            </a:pPr>
            <a:r>
              <a:rPr lang="en-US" sz="3600" b="1" dirty="0" smtClean="0">
                <a:solidFill>
                  <a:srgbClr val="C24445"/>
                </a:solidFill>
              </a:rPr>
              <a:t>3. </a:t>
            </a:r>
            <a:r>
              <a:rPr lang="en-US" sz="3600" b="1" dirty="0" err="1" smtClean="0">
                <a:solidFill>
                  <a:srgbClr val="C24445"/>
                </a:solidFill>
              </a:rPr>
              <a:t>Một</a:t>
            </a:r>
            <a:r>
              <a:rPr lang="en-US" sz="3600" b="1" dirty="0" smtClean="0">
                <a:solidFill>
                  <a:srgbClr val="C24445"/>
                </a:solidFill>
              </a:rPr>
              <a:t> </a:t>
            </a:r>
            <a:r>
              <a:rPr lang="en-US" sz="3600" b="1" dirty="0" err="1">
                <a:solidFill>
                  <a:srgbClr val="C24445"/>
                </a:solidFill>
              </a:rPr>
              <a:t>số</a:t>
            </a:r>
            <a:r>
              <a:rPr lang="en-US" sz="3600" b="1" dirty="0">
                <a:solidFill>
                  <a:srgbClr val="C24445"/>
                </a:solidFill>
              </a:rPr>
              <a:t> </a:t>
            </a:r>
            <a:r>
              <a:rPr lang="en-US" sz="3600" b="1" dirty="0" err="1">
                <a:solidFill>
                  <a:srgbClr val="C24445"/>
                </a:solidFill>
              </a:rPr>
              <a:t>nét</a:t>
            </a:r>
            <a:r>
              <a:rPr lang="en-US" sz="3600" b="1" dirty="0">
                <a:solidFill>
                  <a:srgbClr val="C24445"/>
                </a:solidFill>
              </a:rPr>
              <a:t> </a:t>
            </a:r>
            <a:r>
              <a:rPr lang="en-US" sz="3600" b="1" dirty="0" err="1">
                <a:solidFill>
                  <a:srgbClr val="C24445"/>
                </a:solidFill>
              </a:rPr>
              <a:t>tiêu</a:t>
            </a:r>
            <a:r>
              <a:rPr lang="en-US" sz="3600" b="1" dirty="0">
                <a:solidFill>
                  <a:srgbClr val="C24445"/>
                </a:solidFill>
              </a:rPr>
              <a:t> </a:t>
            </a:r>
            <a:r>
              <a:rPr lang="en-US" sz="3600" b="1" dirty="0" err="1">
                <a:solidFill>
                  <a:srgbClr val="C24445"/>
                </a:solidFill>
              </a:rPr>
              <a:t>biểu</a:t>
            </a:r>
            <a:r>
              <a:rPr lang="en-US" sz="3600" b="1" dirty="0">
                <a:solidFill>
                  <a:srgbClr val="C24445"/>
                </a:solidFill>
              </a:rPr>
              <a:t> </a:t>
            </a:r>
            <a:r>
              <a:rPr lang="en-US" sz="3600" b="1" dirty="0" err="1">
                <a:solidFill>
                  <a:srgbClr val="C24445"/>
                </a:solidFill>
              </a:rPr>
              <a:t>về</a:t>
            </a:r>
            <a:r>
              <a:rPr lang="en-US" sz="3600" b="1" dirty="0">
                <a:solidFill>
                  <a:srgbClr val="C24445"/>
                </a:solidFill>
              </a:rPr>
              <a:t> </a:t>
            </a:r>
            <a:r>
              <a:rPr lang="en-US" sz="3600" b="1" dirty="0" err="1">
                <a:solidFill>
                  <a:srgbClr val="C24445"/>
                </a:solidFill>
              </a:rPr>
              <a:t>văn</a:t>
            </a:r>
            <a:r>
              <a:rPr lang="en-US" sz="3600" b="1" dirty="0">
                <a:solidFill>
                  <a:srgbClr val="C24445"/>
                </a:solidFill>
              </a:rPr>
              <a:t> </a:t>
            </a:r>
            <a:r>
              <a:rPr lang="en-US" sz="3600" b="1" dirty="0" err="1">
                <a:solidFill>
                  <a:srgbClr val="C24445"/>
                </a:solidFill>
              </a:rPr>
              <a:t>hóa</a:t>
            </a:r>
            <a:endParaRPr lang="en-US" sz="3600" b="1" dirty="0">
              <a:solidFill>
                <a:srgbClr val="C24445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2525" y="1223446"/>
            <a:ext cx="85427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Người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Lào đã sáng tạo hệ thống chữ viết riêng được xây dựng trên cơ sở vận dụng các nét chữ cong của Cam-pu-chia và Mi-an-ma.</a:t>
            </a:r>
          </a:p>
        </p:txBody>
      </p:sp>
      <p:sp>
        <p:nvSpPr>
          <p:cNvPr id="5" name="Rectangle 4"/>
          <p:cNvSpPr/>
          <p:nvPr/>
        </p:nvSpPr>
        <p:spPr>
          <a:xfrm>
            <a:off x="262525" y="2288333"/>
            <a:ext cx="85427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thích ca múa nhạc nên đã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áng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tạo ra những điệu múa vui tươi cởi mở như điệu múa hoa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Chăm-pa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62525" y="3393473"/>
            <a:ext cx="85427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Nhiều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công trình kiến trúc Phật giáo được xây dựng tiêu biểu là Thạt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Luổng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5889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ADF2235-57E8-47C2-8B10-FE078EED4E70}"/>
              </a:ext>
            </a:extLst>
          </p:cNvPr>
          <p:cNvSpPr/>
          <p:nvPr/>
        </p:nvSpPr>
        <p:spPr>
          <a:xfrm>
            <a:off x="1861051" y="1762655"/>
            <a:ext cx="547714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685800">
              <a:buClrTx/>
              <a:defRPr/>
            </a:pPr>
            <a:r>
              <a:rPr lang="en-US" sz="7200" b="1" kern="1200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LUYỆN TẬP</a:t>
            </a:r>
          </a:p>
        </p:txBody>
      </p:sp>
    </p:spTree>
    <p:extLst>
      <p:ext uri="{BB962C8B-B14F-4D97-AF65-F5344CB8AC3E}">
        <p14:creationId xmlns:p14="http://schemas.microsoft.com/office/powerpoint/2010/main" val="4202178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91667E-6 -1.11111E-6 L -2.91667E-6 -0.0722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9FDD4CA-A9E1-452B-BFCA-22D90E773D9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7860" y="0"/>
            <a:ext cx="9161860" cy="5143500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6EB0ED45-D362-47E6-9B9E-8C079FD46C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87559">
            <a:off x="3698559" y="-331296"/>
            <a:ext cx="6228702" cy="6228702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73CD59DB-4B97-4529-990F-B877A9AC8E3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1542" y="1282246"/>
            <a:ext cx="4897037" cy="1824386"/>
          </a:xfrm>
          <a:prstGeom prst="rect">
            <a:avLst/>
          </a:prstGeom>
        </p:spPr>
      </p:pic>
      <p:pic>
        <p:nvPicPr>
          <p:cNvPr id="92" name="Picture 91">
            <a:extLst>
              <a:ext uri="{FF2B5EF4-FFF2-40B4-BE49-F238E27FC236}">
                <a16:creationId xmlns:a16="http://schemas.microsoft.com/office/drawing/2014/main" id="{A950A63E-AF72-41C5-AED0-2D559504099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0583" y="942166"/>
            <a:ext cx="1563760" cy="749873"/>
          </a:xfrm>
          <a:prstGeom prst="rect">
            <a:avLst/>
          </a:prstGeom>
        </p:spPr>
      </p:pic>
      <p:pic>
        <p:nvPicPr>
          <p:cNvPr id="94" name="Picture 93">
            <a:extLst>
              <a:ext uri="{FF2B5EF4-FFF2-40B4-BE49-F238E27FC236}">
                <a16:creationId xmlns:a16="http://schemas.microsoft.com/office/drawing/2014/main" id="{6DD72B97-8F2B-4723-9F67-FD81B5B68E7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962913" y="965025"/>
            <a:ext cx="1570449" cy="730237"/>
          </a:xfrm>
          <a:prstGeom prst="rect">
            <a:avLst/>
          </a:prstGeom>
        </p:spPr>
      </p:pic>
      <p:pic>
        <p:nvPicPr>
          <p:cNvPr id="95" name="Picture 94">
            <a:extLst>
              <a:ext uri="{FF2B5EF4-FFF2-40B4-BE49-F238E27FC236}">
                <a16:creationId xmlns:a16="http://schemas.microsoft.com/office/drawing/2014/main" id="{777F623B-A4E0-4946-935C-4F7F0101F12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57580" y="1465141"/>
            <a:ext cx="4544962" cy="1458595"/>
          </a:xfrm>
          <a:prstGeom prst="rect">
            <a:avLst/>
          </a:prstGeom>
        </p:spPr>
      </p:pic>
      <p:sp>
        <p:nvSpPr>
          <p:cNvPr id="96" name="Rectangle: Rounded Corners 95">
            <a:extLst>
              <a:ext uri="{FF2B5EF4-FFF2-40B4-BE49-F238E27FC236}">
                <a16:creationId xmlns:a16="http://schemas.microsoft.com/office/drawing/2014/main" id="{24A388B0-06EB-4CBA-A3CA-75F080F1F933}"/>
              </a:ext>
            </a:extLst>
          </p:cNvPr>
          <p:cNvSpPr/>
          <p:nvPr/>
        </p:nvSpPr>
        <p:spPr>
          <a:xfrm>
            <a:off x="1600200" y="3427663"/>
            <a:ext cx="1842721" cy="628650"/>
          </a:xfrm>
          <a:prstGeom prst="roundRect">
            <a:avLst/>
          </a:prstGeom>
          <a:solidFill>
            <a:schemeClr val="accent6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endParaRPr lang="en-US" sz="1350" kern="1200">
              <a:solidFill>
                <a:prstClr val="white"/>
              </a:solidFill>
              <a:latin typeface="#9Slide02 Noi dung dai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EF9E5127-919F-42DC-BDBE-231121A785A3}"/>
              </a:ext>
            </a:extLst>
          </p:cNvPr>
          <p:cNvSpPr txBox="1"/>
          <p:nvPr/>
        </p:nvSpPr>
        <p:spPr>
          <a:xfrm>
            <a:off x="1998980" y="3548651"/>
            <a:ext cx="1045159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 defTabSz="685800">
              <a:buClrTx/>
            </a:pPr>
            <a:r>
              <a:rPr lang="en-US" sz="2400" kern="1200">
                <a:solidFill>
                  <a:prstClr val="white"/>
                </a:solidFill>
                <a:latin typeface="iCiel Cadena" panose="02000503000000020004" pitchFamily="50" charset="0"/>
                <a:ea typeface="+mn-ea"/>
                <a:cs typeface="+mn-cs"/>
              </a:rPr>
              <a:t>Bắt đầu</a:t>
            </a:r>
          </a:p>
        </p:txBody>
      </p:sp>
      <p:pic>
        <p:nvPicPr>
          <p:cNvPr id="98" name="ChuongCam - 9Slide.vn">
            <a:extLst>
              <a:ext uri="{FF2B5EF4-FFF2-40B4-BE49-F238E27FC236}">
                <a16:creationId xmlns:a16="http://schemas.microsoft.com/office/drawing/2014/main" id="{60FDDF12-4068-4DC9-8EC1-C3DBBF0745B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235372" y="3404766"/>
            <a:ext cx="706928" cy="651547"/>
          </a:xfrm>
          <a:prstGeom prst="rect">
            <a:avLst/>
          </a:prstGeom>
        </p:spPr>
      </p:pic>
      <p:pic>
        <p:nvPicPr>
          <p:cNvPr id="99" name="Nhacnen - 9Slide.vn">
            <a:hlinkClick r:id="" action="ppaction://media"/>
            <a:extLst>
              <a:ext uri="{FF2B5EF4-FFF2-40B4-BE49-F238E27FC236}">
                <a16:creationId xmlns:a16="http://schemas.microsoft.com/office/drawing/2014/main" id="{97A40F43-0AD3-4435-B148-642348AB6ED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400"/>
                  <p14:fade in="2000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914401" y="0"/>
            <a:ext cx="365522" cy="365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15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9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2" presetClass="entr" presetSubtype="4" fill="hold" nodeType="click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1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1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62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5" dur="1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6" dur="1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62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9" dur="1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0" dur="1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23" dur="1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4" dur="1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3" dur="10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4" fill="hold">
                          <p:stCondLst>
                            <p:cond delay="indefinite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2" presetClass="entr" presetSubtype="4" fill="hold" nodeType="click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8" dur="7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2" dur="7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3" dur="7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45" presetID="42" presetClass="path" presetSubtype="0" accel="2000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08333E-6 -1.48148E-6 L 0.20156 -0.00301 " pathEditMode="relative" rAng="0" ptsTypes="AA" p14:bounceEnd="48000">
                                          <p:cBhvr>
                                            <p:cTn id="46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078" y="-162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32927" numSld="7" showWhenStopped="0">
                    <p:cTn id="50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9"/>
                    </p:tgtEl>
                  </p:cMediaNode>
                </p:audio>
              </p:childTnLst>
            </p:cTn>
          </p:par>
        </p:tnLst>
        <p:bldLst>
          <p:bldP spid="96" grpId="0" animBg="1"/>
          <p:bldP spid="9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9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3" dur="10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4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4" fill="hold">
                          <p:stCondLst>
                            <p:cond delay="indefinite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7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45" presetID="42" presetClass="path" presetSubtype="0" accel="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08333E-6 -1.48148E-6 L 0.20156 -0.00301 " pathEditMode="relative" rAng="0" ptsTypes="AA">
                                          <p:cBhvr>
                                            <p:cTn id="46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078" y="-162"/>
                                        </p:animMotion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4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32927" numSld="7" showWhenStopped="0">
                    <p:cTn id="50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9"/>
                    </p:tgtEl>
                  </p:cMediaNode>
                </p:audio>
              </p:childTnLst>
            </p:cTn>
          </p:par>
        </p:tnLst>
        <p:bldLst>
          <p:bldP spid="96" grpId="0" animBg="1"/>
          <p:bldP spid="97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6744376" cy="51435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1868" y="1474426"/>
            <a:ext cx="3109195" cy="3456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296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8483042-4AAF-4ED4-86F5-27FC9C384D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7860" y="0"/>
            <a:ext cx="9161860" cy="5143500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C1C1992F-2DF9-408E-8B2B-246F76CCC6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3250" y="1108496"/>
            <a:ext cx="5742930" cy="3845385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A48A43FB-80EC-4164-A90F-A83D614108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29093" y="228600"/>
            <a:ext cx="3674820" cy="740662"/>
          </a:xfrm>
          <a:prstGeom prst="rect">
            <a:avLst/>
          </a:prstGeom>
        </p:spPr>
      </p:pic>
      <p:sp>
        <p:nvSpPr>
          <p:cNvPr id="75" name="TextBox 74">
            <a:extLst>
              <a:ext uri="{FF2B5EF4-FFF2-40B4-BE49-F238E27FC236}">
                <a16:creationId xmlns:a16="http://schemas.microsoft.com/office/drawing/2014/main" id="{99007BCE-EE95-474D-8D52-57F2F837FC19}"/>
              </a:ext>
            </a:extLst>
          </p:cNvPr>
          <p:cNvSpPr txBox="1"/>
          <p:nvPr/>
        </p:nvSpPr>
        <p:spPr>
          <a:xfrm>
            <a:off x="3462791" y="1436257"/>
            <a:ext cx="4130298" cy="3231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 defTabSz="685800">
              <a:buClrTx/>
            </a:pPr>
            <a:r>
              <a:rPr lang="en-US" sz="2100" kern="1200">
                <a:solidFill>
                  <a:srgbClr val="00A0E9"/>
                </a:solidFill>
                <a:latin typeface="iCiel Cadena" panose="02000503000000020004" pitchFamily="50" charset="0"/>
                <a:ea typeface="+mn-ea"/>
                <a:cs typeface="+mn-cs"/>
              </a:rPr>
              <a:t>Trò chơi gồm 4 câu hỏi trắc nghiệm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7719B177-22AD-4318-A31E-D7DB50EBAF18}"/>
              </a:ext>
            </a:extLst>
          </p:cNvPr>
          <p:cNvSpPr txBox="1"/>
          <p:nvPr/>
        </p:nvSpPr>
        <p:spPr>
          <a:xfrm>
            <a:off x="3493501" y="1898657"/>
            <a:ext cx="5186163" cy="64633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685800">
              <a:buClrTx/>
            </a:pPr>
            <a:r>
              <a:rPr lang="en-US" sz="2100" kern="1200">
                <a:solidFill>
                  <a:srgbClr val="00A0E9"/>
                </a:solidFill>
                <a:latin typeface="iCiel Cadena" panose="02000503000000020004" pitchFamily="50" charset="0"/>
                <a:ea typeface="+mn-ea"/>
                <a:cs typeface="+mn-cs"/>
              </a:rPr>
              <a:t>Ở mỗi câu hỏi, các em sẽ có thời gian 10 giây</a:t>
            </a:r>
            <a:br>
              <a:rPr lang="en-US" sz="2100" kern="1200">
                <a:solidFill>
                  <a:srgbClr val="00A0E9"/>
                </a:solidFill>
                <a:latin typeface="iCiel Cadena" panose="02000503000000020004" pitchFamily="50" charset="0"/>
                <a:ea typeface="+mn-ea"/>
                <a:cs typeface="+mn-cs"/>
              </a:rPr>
            </a:br>
            <a:r>
              <a:rPr lang="en-US" sz="2100" kern="1200">
                <a:solidFill>
                  <a:srgbClr val="00A0E9"/>
                </a:solidFill>
                <a:latin typeface="iCiel Cadena" panose="02000503000000020004" pitchFamily="50" charset="0"/>
                <a:ea typeface="+mn-ea"/>
                <a:cs typeface="+mn-cs"/>
              </a:rPr>
              <a:t>để đưa ra đáp án.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654CC343-1D7B-4C04-A590-96E9F84E3720}"/>
              </a:ext>
            </a:extLst>
          </p:cNvPr>
          <p:cNvSpPr txBox="1"/>
          <p:nvPr/>
        </p:nvSpPr>
        <p:spPr>
          <a:xfrm>
            <a:off x="3431934" y="2570263"/>
            <a:ext cx="524933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>
              <a:buClrTx/>
            </a:pPr>
            <a:r>
              <a:rPr lang="en-US" sz="2100" kern="1200">
                <a:solidFill>
                  <a:srgbClr val="00A0E9"/>
                </a:solidFill>
                <a:latin typeface="iCiel Cadena" panose="02000503000000020004" pitchFamily="50" charset="0"/>
                <a:ea typeface="+mn-ea"/>
                <a:cs typeface="+mn-cs"/>
              </a:rPr>
              <a:t>Để trả lời, em sẽ giơ thẻ màu tương ứng với </a:t>
            </a:r>
          </a:p>
          <a:p>
            <a:pPr defTabSz="685800">
              <a:buClrTx/>
            </a:pPr>
            <a:r>
              <a:rPr lang="en-US" sz="2100" kern="1200">
                <a:solidFill>
                  <a:srgbClr val="00A0E9"/>
                </a:solidFill>
                <a:latin typeface="iCiel Cadena" panose="02000503000000020004" pitchFamily="50" charset="0"/>
                <a:ea typeface="+mn-ea"/>
                <a:cs typeface="+mn-cs"/>
              </a:rPr>
              <a:t>màu đáp án:</a:t>
            </a:r>
          </a:p>
        </p:txBody>
      </p:sp>
      <p:grpSp>
        <p:nvGrpSpPr>
          <p:cNvPr id="96" name="Group 95">
            <a:extLst>
              <a:ext uri="{FF2B5EF4-FFF2-40B4-BE49-F238E27FC236}">
                <a16:creationId xmlns:a16="http://schemas.microsoft.com/office/drawing/2014/main" id="{1874A39E-A77B-48C4-B6D7-719B81AD5380}"/>
              </a:ext>
            </a:extLst>
          </p:cNvPr>
          <p:cNvGrpSpPr/>
          <p:nvPr/>
        </p:nvGrpSpPr>
        <p:grpSpPr>
          <a:xfrm>
            <a:off x="3486151" y="3429001"/>
            <a:ext cx="1164692" cy="715580"/>
            <a:chOff x="4648200" y="4572000"/>
            <a:chExt cx="1552923" cy="954107"/>
          </a:xfrm>
        </p:grpSpPr>
        <p:sp>
          <p:nvSpPr>
            <p:cNvPr id="83" name="Rectangle: Rounded Corners 82">
              <a:extLst>
                <a:ext uri="{FF2B5EF4-FFF2-40B4-BE49-F238E27FC236}">
                  <a16:creationId xmlns:a16="http://schemas.microsoft.com/office/drawing/2014/main" id="{0E57AD2F-94ED-4342-BAEB-964A653A9BC4}"/>
                </a:ext>
              </a:extLst>
            </p:cNvPr>
            <p:cNvSpPr/>
            <p:nvPr/>
          </p:nvSpPr>
          <p:spPr>
            <a:xfrm>
              <a:off x="4648200" y="4572000"/>
              <a:ext cx="1552923" cy="954107"/>
            </a:xfrm>
            <a:prstGeom prst="roundRect">
              <a:avLst/>
            </a:prstGeom>
            <a:solidFill>
              <a:srgbClr val="F49C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#9Slide02 Noi dung dai"/>
              </a:endParaRP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7CED4D03-5600-462A-B55E-D17FE6EDBE60}"/>
                </a:ext>
              </a:extLst>
            </p:cNvPr>
            <p:cNvSpPr txBox="1"/>
            <p:nvPr/>
          </p:nvSpPr>
          <p:spPr>
            <a:xfrm>
              <a:off x="4991849" y="4761479"/>
              <a:ext cx="865623" cy="553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 defTabSz="685800">
                <a:buClrTx/>
              </a:pPr>
              <a:r>
                <a:rPr lang="en-US" sz="2700" kern="1200">
                  <a:solidFill>
                    <a:prstClr val="white"/>
                  </a:solidFill>
                  <a:latin typeface="iCiel Cadena" panose="02000503000000020004" pitchFamily="50" charset="0"/>
                  <a:ea typeface="+mn-ea"/>
                  <a:cs typeface="+mn-cs"/>
                </a:rPr>
                <a:t>Cam</a:t>
              </a:r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F5C7B07A-A340-4FC5-A28D-F348AAFB86F1}"/>
              </a:ext>
            </a:extLst>
          </p:cNvPr>
          <p:cNvGrpSpPr/>
          <p:nvPr/>
        </p:nvGrpSpPr>
        <p:grpSpPr>
          <a:xfrm>
            <a:off x="4773817" y="3429001"/>
            <a:ext cx="1164692" cy="715580"/>
            <a:chOff x="6365089" y="4572000"/>
            <a:chExt cx="1552923" cy="954107"/>
          </a:xfrm>
        </p:grpSpPr>
        <p:sp>
          <p:nvSpPr>
            <p:cNvPr id="84" name="Rectangle: Rounded Corners 83">
              <a:extLst>
                <a:ext uri="{FF2B5EF4-FFF2-40B4-BE49-F238E27FC236}">
                  <a16:creationId xmlns:a16="http://schemas.microsoft.com/office/drawing/2014/main" id="{F7350BDF-073A-481A-81FD-ABBBA01D605B}"/>
                </a:ext>
              </a:extLst>
            </p:cNvPr>
            <p:cNvSpPr/>
            <p:nvPr/>
          </p:nvSpPr>
          <p:spPr>
            <a:xfrm>
              <a:off x="6365089" y="4572000"/>
              <a:ext cx="1552923" cy="954107"/>
            </a:xfrm>
            <a:prstGeom prst="roundRect">
              <a:avLst/>
            </a:prstGeom>
            <a:solidFill>
              <a:srgbClr val="3378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#9Slide02 Noi dung dai"/>
              </a:endParaRP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689B7B8F-0869-4218-BF92-E7123E0AFF47}"/>
                </a:ext>
              </a:extLst>
            </p:cNvPr>
            <p:cNvSpPr txBox="1"/>
            <p:nvPr/>
          </p:nvSpPr>
          <p:spPr>
            <a:xfrm>
              <a:off x="6726585" y="4672044"/>
              <a:ext cx="857074" cy="7386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 defTabSz="685800">
                <a:buClrTx/>
              </a:pPr>
              <a:r>
                <a:rPr lang="en-US" sz="1800" kern="1200">
                  <a:solidFill>
                    <a:prstClr val="white"/>
                  </a:solidFill>
                  <a:latin typeface="iCiel Cadena" panose="02000503000000020004" pitchFamily="50" charset="0"/>
                  <a:ea typeface="+mn-ea"/>
                  <a:cs typeface="+mn-cs"/>
                </a:rPr>
                <a:t>Xanh</a:t>
              </a:r>
            </a:p>
            <a:p>
              <a:pPr algn="ctr" defTabSz="685800">
                <a:buClrTx/>
              </a:pPr>
              <a:r>
                <a:rPr lang="en-US" sz="1800" kern="1200">
                  <a:solidFill>
                    <a:prstClr val="white"/>
                  </a:solidFill>
                  <a:latin typeface="iCiel Cadena" panose="02000503000000020004" pitchFamily="50" charset="0"/>
                  <a:ea typeface="+mn-ea"/>
                  <a:cs typeface="+mn-cs"/>
                </a:rPr>
                <a:t>dương</a:t>
              </a:r>
            </a:p>
          </p:txBody>
        </p:sp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id="{04A1F501-4ABC-4EFD-9A60-D1C3033105E1}"/>
              </a:ext>
            </a:extLst>
          </p:cNvPr>
          <p:cNvGrpSpPr/>
          <p:nvPr/>
        </p:nvGrpSpPr>
        <p:grpSpPr>
          <a:xfrm>
            <a:off x="6061484" y="3429001"/>
            <a:ext cx="1164692" cy="715580"/>
            <a:chOff x="8081978" y="4572000"/>
            <a:chExt cx="1552923" cy="954107"/>
          </a:xfrm>
        </p:grpSpPr>
        <p:sp>
          <p:nvSpPr>
            <p:cNvPr id="85" name="Rectangle: Rounded Corners 84">
              <a:extLst>
                <a:ext uri="{FF2B5EF4-FFF2-40B4-BE49-F238E27FC236}">
                  <a16:creationId xmlns:a16="http://schemas.microsoft.com/office/drawing/2014/main" id="{E1527A35-61C3-49EC-8178-056761ED2D86}"/>
                </a:ext>
              </a:extLst>
            </p:cNvPr>
            <p:cNvSpPr/>
            <p:nvPr/>
          </p:nvSpPr>
          <p:spPr>
            <a:xfrm>
              <a:off x="8081978" y="4572000"/>
              <a:ext cx="1552923" cy="954107"/>
            </a:xfrm>
            <a:prstGeom prst="roundRect">
              <a:avLst/>
            </a:prstGeom>
            <a:solidFill>
              <a:srgbClr val="00CF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#9Slide02 Noi dung dai"/>
              </a:endParaRP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9DC425B9-F398-43A8-BD9D-023DD0061CAC}"/>
                </a:ext>
              </a:extLst>
            </p:cNvPr>
            <p:cNvSpPr txBox="1"/>
            <p:nvPr/>
          </p:nvSpPr>
          <p:spPr>
            <a:xfrm>
              <a:off x="8513499" y="4672044"/>
              <a:ext cx="685145" cy="7386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 defTabSz="685800">
                <a:buClrTx/>
              </a:pPr>
              <a:r>
                <a:rPr lang="en-US" sz="1800" kern="1200">
                  <a:solidFill>
                    <a:prstClr val="white"/>
                  </a:solidFill>
                  <a:latin typeface="iCiel Cadena" panose="02000503000000020004" pitchFamily="50" charset="0"/>
                  <a:ea typeface="+mn-ea"/>
                  <a:cs typeface="+mn-cs"/>
                </a:rPr>
                <a:t>Xanh</a:t>
              </a:r>
            </a:p>
            <a:p>
              <a:pPr algn="ctr" defTabSz="685800">
                <a:buClrTx/>
              </a:pPr>
              <a:r>
                <a:rPr lang="en-US" sz="1800" kern="1200">
                  <a:solidFill>
                    <a:prstClr val="white"/>
                  </a:solidFill>
                  <a:latin typeface="iCiel Cadena" panose="02000503000000020004" pitchFamily="50" charset="0"/>
                  <a:ea typeface="+mn-ea"/>
                  <a:cs typeface="+mn-cs"/>
                </a:rPr>
                <a:t>lá</a:t>
              </a:r>
            </a:p>
          </p:txBody>
        </p:sp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A9F6D6F4-A214-4F08-B79C-3321773AC747}"/>
              </a:ext>
            </a:extLst>
          </p:cNvPr>
          <p:cNvGrpSpPr/>
          <p:nvPr/>
        </p:nvGrpSpPr>
        <p:grpSpPr>
          <a:xfrm>
            <a:off x="7349151" y="3429001"/>
            <a:ext cx="1164692" cy="715580"/>
            <a:chOff x="9798867" y="4572000"/>
            <a:chExt cx="1552923" cy="954107"/>
          </a:xfrm>
        </p:grpSpPr>
        <p:sp>
          <p:nvSpPr>
            <p:cNvPr id="86" name="Rectangle: Rounded Corners 85">
              <a:extLst>
                <a:ext uri="{FF2B5EF4-FFF2-40B4-BE49-F238E27FC236}">
                  <a16:creationId xmlns:a16="http://schemas.microsoft.com/office/drawing/2014/main" id="{4E9F5C83-FEFA-4251-9B94-714B7FC8D493}"/>
                </a:ext>
              </a:extLst>
            </p:cNvPr>
            <p:cNvSpPr/>
            <p:nvPr/>
          </p:nvSpPr>
          <p:spPr>
            <a:xfrm>
              <a:off x="9798867" y="4572000"/>
              <a:ext cx="1552923" cy="954107"/>
            </a:xfrm>
            <a:prstGeom prst="roundRect">
              <a:avLst/>
            </a:prstGeom>
            <a:solidFill>
              <a:srgbClr val="FF46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endParaRPr lang="en-US" sz="1350" kern="1200">
                <a:solidFill>
                  <a:prstClr val="white"/>
                </a:solidFill>
                <a:latin typeface="#9Slide02 Noi dung dai"/>
              </a:endParaRP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B2323BC0-2B71-4E70-B542-6EF0A07065A5}"/>
                </a:ext>
              </a:extLst>
            </p:cNvPr>
            <p:cNvSpPr txBox="1"/>
            <p:nvPr/>
          </p:nvSpPr>
          <p:spPr>
            <a:xfrm>
              <a:off x="10329447" y="4772053"/>
              <a:ext cx="549296" cy="553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 defTabSz="685800">
                <a:buClrTx/>
              </a:pPr>
              <a:r>
                <a:rPr lang="en-US" sz="2700" kern="1200">
                  <a:solidFill>
                    <a:prstClr val="white"/>
                  </a:solidFill>
                  <a:latin typeface="iCiel Cadena" panose="02000503000000020004" pitchFamily="50" charset="0"/>
                  <a:ea typeface="+mn-ea"/>
                  <a:cs typeface="+mn-cs"/>
                </a:rPr>
                <a:t>Đỏ</a:t>
              </a:r>
            </a:p>
          </p:txBody>
        </p:sp>
      </p:grpSp>
      <p:sp>
        <p:nvSpPr>
          <p:cNvPr id="95" name="TextBox 94">
            <a:extLst>
              <a:ext uri="{FF2B5EF4-FFF2-40B4-BE49-F238E27FC236}">
                <a16:creationId xmlns:a16="http://schemas.microsoft.com/office/drawing/2014/main" id="{806C6907-6F3F-4076-9E0A-D88C210EB6B2}"/>
              </a:ext>
            </a:extLst>
          </p:cNvPr>
          <p:cNvSpPr txBox="1"/>
          <p:nvPr/>
        </p:nvSpPr>
        <p:spPr>
          <a:xfrm>
            <a:off x="3702382" y="4318397"/>
            <a:ext cx="4624664" cy="2308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 defTabSz="685800">
              <a:buClrTx/>
            </a:pPr>
            <a:r>
              <a:rPr lang="en-US" sz="1500" kern="1200">
                <a:solidFill>
                  <a:prstClr val="black">
                    <a:lumMod val="50000"/>
                    <a:lumOff val="50000"/>
                  </a:prstClr>
                </a:solidFill>
                <a:latin typeface="iCiel Cadena" panose="02000503000000020004" pitchFamily="50" charset="0"/>
                <a:ea typeface="+mn-ea"/>
                <a:cs typeface="+mn-cs"/>
              </a:rPr>
              <a:t>Các em có thời gian 1 phút để chuẩn bị các thẻ màu nhé!</a:t>
            </a:r>
          </a:p>
        </p:txBody>
      </p:sp>
      <p:pic>
        <p:nvPicPr>
          <p:cNvPr id="100" name="Picture 99">
            <a:extLst>
              <a:ext uri="{FF2B5EF4-FFF2-40B4-BE49-F238E27FC236}">
                <a16:creationId xmlns:a16="http://schemas.microsoft.com/office/drawing/2014/main" id="{E3DFA045-2B35-4790-916E-B005E7C7C55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0069" y="176153"/>
            <a:ext cx="2771067" cy="1222682"/>
          </a:xfrm>
          <a:prstGeom prst="rect">
            <a:avLst/>
          </a:prstGeom>
        </p:spPr>
      </p:pic>
      <p:pic>
        <p:nvPicPr>
          <p:cNvPr id="102" name="Picture 101">
            <a:extLst>
              <a:ext uri="{FF2B5EF4-FFF2-40B4-BE49-F238E27FC236}">
                <a16:creationId xmlns:a16="http://schemas.microsoft.com/office/drawing/2014/main" id="{841A18C3-C6B1-47FF-A8CF-B6D33F8CEB6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3939" y="1561523"/>
            <a:ext cx="3140728" cy="3392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533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nodeType="clickEffect" p14:presetBounceEnd="6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3000">
                                          <p:cBhvr additive="base">
                                            <p:cTn id="7" dur="1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3000">
                                          <p:cBhvr additive="base">
                                            <p:cTn id="8" dur="1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6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3000">
                                          <p:cBhvr additive="base">
                                            <p:cTn id="11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3000">
                                          <p:cBhvr additive="base">
                                            <p:cTn id="12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6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3000">
                                          <p:cBhvr additive="base">
                                            <p:cTn id="15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3000">
                                          <p:cBhvr additive="base">
                                            <p:cTn id="16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5" fill="hold">
                          <p:stCondLst>
                            <p:cond delay="indefinite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5" grpId="0"/>
          <p:bldP spid="76" grpId="0"/>
          <p:bldP spid="78" grpId="0"/>
          <p:bldP spid="9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5" fill="hold">
                          <p:stCondLst>
                            <p:cond delay="indefinite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5" grpId="0"/>
          <p:bldP spid="76" grpId="0"/>
          <p:bldP spid="78" grpId="0"/>
          <p:bldP spid="95" grpId="0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F2F6135-AF68-4A64-8137-B70201CF8CB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5134"/>
            <a:ext cx="9144000" cy="5133233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4D2DA1AF-855F-46C2-8AE1-5718E4DFD783}"/>
              </a:ext>
            </a:extLst>
          </p:cNvPr>
          <p:cNvGrpSpPr/>
          <p:nvPr/>
        </p:nvGrpSpPr>
        <p:grpSpPr>
          <a:xfrm>
            <a:off x="5077979" y="2256830"/>
            <a:ext cx="3829049" cy="1343024"/>
            <a:chOff x="6770639" y="3009107"/>
            <a:chExt cx="5105398" cy="1790698"/>
          </a:xfrm>
        </p:grpSpPr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07151055-1672-4C7E-BA92-63E851A005B3}"/>
                </a:ext>
              </a:extLst>
            </p:cNvPr>
            <p:cNvGrpSpPr/>
            <p:nvPr/>
          </p:nvGrpSpPr>
          <p:grpSpPr>
            <a:xfrm>
              <a:off x="6770639" y="3009107"/>
              <a:ext cx="5105398" cy="1790698"/>
              <a:chOff x="838202" y="2438400"/>
              <a:chExt cx="5105398" cy="2057398"/>
            </a:xfrm>
          </p:grpSpPr>
          <p:sp>
            <p:nvSpPr>
              <p:cNvPr id="48" name="Rectangle: Rounded Corners 47">
                <a:extLst>
                  <a:ext uri="{FF2B5EF4-FFF2-40B4-BE49-F238E27FC236}">
                    <a16:creationId xmlns:a16="http://schemas.microsoft.com/office/drawing/2014/main" id="{A6421F9E-FF9D-4A7C-9697-7F0260F96688}"/>
                  </a:ext>
                </a:extLst>
              </p:cNvPr>
              <p:cNvSpPr/>
              <p:nvPr/>
            </p:nvSpPr>
            <p:spPr>
              <a:xfrm>
                <a:off x="838202" y="2438400"/>
                <a:ext cx="5105398" cy="2057398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</a:pPr>
                <a:endParaRPr lang="en-US" sz="1050" kern="1200">
                  <a:solidFill>
                    <a:prstClr val="white"/>
                  </a:solidFill>
                  <a:latin typeface="#9Slide02 Noi dung dai"/>
                </a:endParaRPr>
              </a:p>
            </p:txBody>
          </p:sp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112AD5E6-6201-4B49-AAE8-FFB92C6AFE43}"/>
                  </a:ext>
                </a:extLst>
              </p:cNvPr>
              <p:cNvSpPr/>
              <p:nvPr/>
            </p:nvSpPr>
            <p:spPr>
              <a:xfrm>
                <a:off x="952501" y="2514599"/>
                <a:ext cx="4876800" cy="1905000"/>
              </a:xfrm>
              <a:prstGeom prst="roundRect">
                <a:avLst/>
              </a:prstGeom>
              <a:solidFill>
                <a:srgbClr val="3378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</a:pPr>
                <a:endParaRPr lang="en-US" sz="1050" kern="1200">
                  <a:solidFill>
                    <a:prstClr val="white"/>
                  </a:solidFill>
                  <a:latin typeface="#9Slide02 Noi dung dai"/>
                </a:endParaRPr>
              </a:p>
            </p:txBody>
          </p:sp>
        </p:grpSp>
        <p:sp>
          <p:nvSpPr>
            <p:cNvPr id="125" name="Rectangle: Rounded Corners 124">
              <a:extLst>
                <a:ext uri="{FF2B5EF4-FFF2-40B4-BE49-F238E27FC236}">
                  <a16:creationId xmlns:a16="http://schemas.microsoft.com/office/drawing/2014/main" id="{8FEB6CFE-AB0E-4B4E-B91D-88A1DA89A89A}"/>
                </a:ext>
              </a:extLst>
            </p:cNvPr>
            <p:cNvSpPr/>
            <p:nvPr/>
          </p:nvSpPr>
          <p:spPr>
            <a:xfrm>
              <a:off x="7228842" y="3075428"/>
              <a:ext cx="4515128" cy="165373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r>
                <a:rPr lang="en-US" sz="2700" kern="1200" dirty="0" err="1" smtClean="0">
                  <a:solidFill>
                    <a:prstClr val="white"/>
                  </a:solidFill>
                  <a:latin typeface="iCiel Cadena" panose="02000503000000020004" pitchFamily="50" charset="0"/>
                </a:rPr>
                <a:t>Lào</a:t>
              </a:r>
              <a:r>
                <a:rPr lang="en-US" sz="2700" kern="1200" dirty="0" smtClean="0">
                  <a:solidFill>
                    <a:prstClr val="white"/>
                  </a:solidFill>
                  <a:latin typeface="iCiel Cadena" panose="02000503000000020004" pitchFamily="50" charset="0"/>
                </a:rPr>
                <a:t> </a:t>
              </a:r>
              <a:r>
                <a:rPr lang="en-US" sz="2700" kern="1200" dirty="0" err="1" smtClean="0">
                  <a:solidFill>
                    <a:prstClr val="white"/>
                  </a:solidFill>
                  <a:latin typeface="iCiel Cadena" panose="02000503000000020004" pitchFamily="50" charset="0"/>
                </a:rPr>
                <a:t>Thơng</a:t>
              </a:r>
              <a:endParaRPr lang="en-US" sz="2700" kern="1200" dirty="0">
                <a:solidFill>
                  <a:prstClr val="white"/>
                </a:solidFill>
                <a:latin typeface="iCiel Cadena" panose="02000503000000020004" pitchFamily="50" charset="0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48C8C043-95EA-4C88-BCE4-63900E1F20A4}"/>
              </a:ext>
            </a:extLst>
          </p:cNvPr>
          <p:cNvGrpSpPr/>
          <p:nvPr/>
        </p:nvGrpSpPr>
        <p:grpSpPr>
          <a:xfrm>
            <a:off x="5077979" y="3700419"/>
            <a:ext cx="3829049" cy="1343024"/>
            <a:chOff x="6770639" y="4933892"/>
            <a:chExt cx="5105398" cy="1790698"/>
          </a:xfrm>
        </p:grpSpPr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7F5B4359-49BD-4F81-87DA-3502A642CC14}"/>
                </a:ext>
              </a:extLst>
            </p:cNvPr>
            <p:cNvGrpSpPr/>
            <p:nvPr/>
          </p:nvGrpSpPr>
          <p:grpSpPr>
            <a:xfrm>
              <a:off x="6770639" y="4933892"/>
              <a:ext cx="5105398" cy="1790698"/>
              <a:chOff x="838202" y="2438400"/>
              <a:chExt cx="5105398" cy="2057398"/>
            </a:xfrm>
          </p:grpSpPr>
          <p:sp>
            <p:nvSpPr>
              <p:cNvPr id="54" name="Rectangle: Rounded Corners 53">
                <a:extLst>
                  <a:ext uri="{FF2B5EF4-FFF2-40B4-BE49-F238E27FC236}">
                    <a16:creationId xmlns:a16="http://schemas.microsoft.com/office/drawing/2014/main" id="{D1DC5350-0109-4799-B29F-14BD235F834D}"/>
                  </a:ext>
                </a:extLst>
              </p:cNvPr>
              <p:cNvSpPr/>
              <p:nvPr/>
            </p:nvSpPr>
            <p:spPr>
              <a:xfrm>
                <a:off x="838202" y="2438400"/>
                <a:ext cx="5105398" cy="2057398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</a:pPr>
                <a:endParaRPr lang="en-US" sz="1050" kern="1200">
                  <a:solidFill>
                    <a:prstClr val="white"/>
                  </a:solidFill>
                  <a:latin typeface="#9Slide02 Noi dung dai"/>
                </a:endParaRPr>
              </a:p>
            </p:txBody>
          </p:sp>
          <p:sp>
            <p:nvSpPr>
              <p:cNvPr id="55" name="Rectangle: Rounded Corners 54">
                <a:extLst>
                  <a:ext uri="{FF2B5EF4-FFF2-40B4-BE49-F238E27FC236}">
                    <a16:creationId xmlns:a16="http://schemas.microsoft.com/office/drawing/2014/main" id="{532A6D39-BB84-4E99-82BE-0B6CBB01577A}"/>
                  </a:ext>
                </a:extLst>
              </p:cNvPr>
              <p:cNvSpPr/>
              <p:nvPr/>
            </p:nvSpPr>
            <p:spPr>
              <a:xfrm>
                <a:off x="952501" y="2514599"/>
                <a:ext cx="4876800" cy="1905000"/>
              </a:xfrm>
              <a:prstGeom prst="roundRect">
                <a:avLst/>
              </a:prstGeom>
              <a:solidFill>
                <a:srgbClr val="FF46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</a:pPr>
                <a:endParaRPr lang="en-US" sz="1050" kern="1200">
                  <a:solidFill>
                    <a:prstClr val="white"/>
                  </a:solidFill>
                  <a:latin typeface="#9Slide02 Noi dung dai"/>
                </a:endParaRPr>
              </a:p>
            </p:txBody>
          </p:sp>
        </p:grpSp>
        <p:sp>
          <p:nvSpPr>
            <p:cNvPr id="126" name="Rectangle: Rounded Corners 125">
              <a:extLst>
                <a:ext uri="{FF2B5EF4-FFF2-40B4-BE49-F238E27FC236}">
                  <a16:creationId xmlns:a16="http://schemas.microsoft.com/office/drawing/2014/main" id="{797BC3E3-56FA-4AAA-953C-4E2F5AEBD8E8}"/>
                </a:ext>
              </a:extLst>
            </p:cNvPr>
            <p:cNvSpPr/>
            <p:nvPr/>
          </p:nvSpPr>
          <p:spPr>
            <a:xfrm>
              <a:off x="7228842" y="4981628"/>
              <a:ext cx="4515128" cy="165373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r>
                <a:rPr lang="en-US" sz="2700" kern="1200" dirty="0" err="1" smtClean="0">
                  <a:solidFill>
                    <a:prstClr val="white"/>
                  </a:solidFill>
                  <a:latin typeface="iCiel Cadena" panose="02000503000000020004" pitchFamily="50" charset="0"/>
                </a:rPr>
                <a:t>Mường</a:t>
              </a:r>
              <a:r>
                <a:rPr lang="en-US" sz="2700" kern="1200" dirty="0" smtClean="0">
                  <a:solidFill>
                    <a:prstClr val="white"/>
                  </a:solidFill>
                  <a:latin typeface="iCiel Cadena" panose="02000503000000020004" pitchFamily="50" charset="0"/>
                </a:rPr>
                <a:t> </a:t>
              </a:r>
              <a:r>
                <a:rPr lang="en-US" sz="2700" kern="1200" dirty="0" err="1" smtClean="0">
                  <a:solidFill>
                    <a:prstClr val="white"/>
                  </a:solidFill>
                  <a:latin typeface="iCiel Cadena" panose="02000503000000020004" pitchFamily="50" charset="0"/>
                </a:rPr>
                <a:t>cổ</a:t>
              </a:r>
              <a:endParaRPr lang="en-US" sz="2700" kern="1200" dirty="0">
                <a:solidFill>
                  <a:prstClr val="white"/>
                </a:solidFill>
                <a:latin typeface="iCiel Cadena" panose="02000503000000020004" pitchFamily="50" charset="0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CE7BFBB-E9FD-4291-9D1E-392C32762D78}"/>
              </a:ext>
            </a:extLst>
          </p:cNvPr>
          <p:cNvGrpSpPr/>
          <p:nvPr/>
        </p:nvGrpSpPr>
        <p:grpSpPr>
          <a:xfrm>
            <a:off x="628651" y="3700419"/>
            <a:ext cx="3829049" cy="1343024"/>
            <a:chOff x="838201" y="4933892"/>
            <a:chExt cx="5105398" cy="1790698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08147DBC-1562-4B7B-955E-9A5ECFE3642B}"/>
                </a:ext>
              </a:extLst>
            </p:cNvPr>
            <p:cNvGrpSpPr/>
            <p:nvPr/>
          </p:nvGrpSpPr>
          <p:grpSpPr>
            <a:xfrm>
              <a:off x="838201" y="4933892"/>
              <a:ext cx="5105398" cy="1790698"/>
              <a:chOff x="838202" y="2438400"/>
              <a:chExt cx="5105398" cy="2057398"/>
            </a:xfrm>
          </p:grpSpPr>
          <p:sp>
            <p:nvSpPr>
              <p:cNvPr id="42" name="Rectangle: Rounded Corners 41">
                <a:extLst>
                  <a:ext uri="{FF2B5EF4-FFF2-40B4-BE49-F238E27FC236}">
                    <a16:creationId xmlns:a16="http://schemas.microsoft.com/office/drawing/2014/main" id="{6C5F18D1-233E-459F-A9A1-3C785C7DC119}"/>
                  </a:ext>
                </a:extLst>
              </p:cNvPr>
              <p:cNvSpPr/>
              <p:nvPr/>
            </p:nvSpPr>
            <p:spPr>
              <a:xfrm>
                <a:off x="838202" y="2438400"/>
                <a:ext cx="5105398" cy="2057398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</a:pPr>
                <a:endParaRPr lang="en-US" sz="1050" kern="1200">
                  <a:solidFill>
                    <a:prstClr val="white"/>
                  </a:solidFill>
                  <a:latin typeface="#9Slide02 Noi dung dai"/>
                </a:endParaRPr>
              </a:p>
            </p:txBody>
          </p:sp>
          <p:sp>
            <p:nvSpPr>
              <p:cNvPr id="43" name="Rectangle: Rounded Corners 42">
                <a:extLst>
                  <a:ext uri="{FF2B5EF4-FFF2-40B4-BE49-F238E27FC236}">
                    <a16:creationId xmlns:a16="http://schemas.microsoft.com/office/drawing/2014/main" id="{C3D90569-2038-4699-AD4F-2466D4AF519B}"/>
                  </a:ext>
                </a:extLst>
              </p:cNvPr>
              <p:cNvSpPr/>
              <p:nvPr/>
            </p:nvSpPr>
            <p:spPr>
              <a:xfrm>
                <a:off x="952501" y="2514599"/>
                <a:ext cx="4876800" cy="1905000"/>
              </a:xfrm>
              <a:prstGeom prst="roundRect">
                <a:avLst/>
              </a:prstGeom>
              <a:solidFill>
                <a:srgbClr val="00CF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</a:pPr>
                <a:endParaRPr lang="en-US" sz="1050" kern="1200">
                  <a:solidFill>
                    <a:prstClr val="white"/>
                  </a:solidFill>
                  <a:latin typeface="#9Slide02 Noi dung dai"/>
                </a:endParaRPr>
              </a:p>
            </p:txBody>
          </p:sp>
        </p:grpSp>
        <p:sp>
          <p:nvSpPr>
            <p:cNvPr id="124" name="Rectangle: Rounded Corners 123">
              <a:extLst>
                <a:ext uri="{FF2B5EF4-FFF2-40B4-BE49-F238E27FC236}">
                  <a16:creationId xmlns:a16="http://schemas.microsoft.com/office/drawing/2014/main" id="{6367453D-420B-4D30-B207-A57CC4372B2A}"/>
                </a:ext>
              </a:extLst>
            </p:cNvPr>
            <p:cNvSpPr/>
            <p:nvPr/>
          </p:nvSpPr>
          <p:spPr>
            <a:xfrm>
              <a:off x="1314172" y="4981628"/>
              <a:ext cx="4515128" cy="165373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r>
                <a:rPr lang="en-US" sz="2700" kern="1200" dirty="0" err="1" smtClean="0">
                  <a:solidFill>
                    <a:prstClr val="white"/>
                  </a:solidFill>
                  <a:latin typeface="iCiel Cadena" panose="02000503000000020004" pitchFamily="50" charset="0"/>
                </a:rPr>
                <a:t>Việt</a:t>
              </a:r>
              <a:r>
                <a:rPr lang="en-US" sz="2700" kern="1200" dirty="0" smtClean="0">
                  <a:solidFill>
                    <a:prstClr val="white"/>
                  </a:solidFill>
                  <a:latin typeface="iCiel Cadena" panose="02000503000000020004" pitchFamily="50" charset="0"/>
                </a:rPr>
                <a:t> </a:t>
              </a:r>
              <a:r>
                <a:rPr lang="en-US" sz="2700" kern="1200" dirty="0" err="1">
                  <a:solidFill>
                    <a:prstClr val="white"/>
                  </a:solidFill>
                  <a:latin typeface="iCiel Cadena" panose="02000503000000020004" pitchFamily="50" charset="0"/>
                </a:rPr>
                <a:t>c</a:t>
              </a:r>
              <a:r>
                <a:rPr lang="en-US" sz="2700" kern="1200" dirty="0" err="1" smtClean="0">
                  <a:solidFill>
                    <a:prstClr val="white"/>
                  </a:solidFill>
                  <a:latin typeface="iCiel Cadena" panose="02000503000000020004" pitchFamily="50" charset="0"/>
                </a:rPr>
                <a:t>ổ</a:t>
              </a:r>
              <a:endParaRPr lang="en-US" sz="2700" kern="1200" dirty="0">
                <a:solidFill>
                  <a:prstClr val="white"/>
                </a:solidFill>
                <a:latin typeface="iCiel Cadena" panose="02000503000000020004" pitchFamily="50" charset="0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3231591-2AE6-4064-9D84-402B76CD1593}"/>
              </a:ext>
            </a:extLst>
          </p:cNvPr>
          <p:cNvGrpSpPr/>
          <p:nvPr/>
        </p:nvGrpSpPr>
        <p:grpSpPr>
          <a:xfrm>
            <a:off x="628651" y="2256830"/>
            <a:ext cx="3829049" cy="1343024"/>
            <a:chOff x="838201" y="3009107"/>
            <a:chExt cx="5105398" cy="1790698"/>
          </a:xfrm>
        </p:grpSpPr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E69C64D8-76BA-47C1-B3F5-339643BE0FEB}"/>
                </a:ext>
              </a:extLst>
            </p:cNvPr>
            <p:cNvGrpSpPr/>
            <p:nvPr/>
          </p:nvGrpSpPr>
          <p:grpSpPr>
            <a:xfrm>
              <a:off x="838201" y="3009107"/>
              <a:ext cx="5105398" cy="1790698"/>
              <a:chOff x="838202" y="2438400"/>
              <a:chExt cx="5105398" cy="2057398"/>
            </a:xfrm>
          </p:grpSpPr>
          <p:sp>
            <p:nvSpPr>
              <p:cNvPr id="17" name="Rectangle: Rounded Corners 16">
                <a:extLst>
                  <a:ext uri="{FF2B5EF4-FFF2-40B4-BE49-F238E27FC236}">
                    <a16:creationId xmlns:a16="http://schemas.microsoft.com/office/drawing/2014/main" id="{DA723B64-8597-4560-BDD4-9C604D2EA64B}"/>
                  </a:ext>
                </a:extLst>
              </p:cNvPr>
              <p:cNvSpPr/>
              <p:nvPr/>
            </p:nvSpPr>
            <p:spPr>
              <a:xfrm>
                <a:off x="838202" y="2438400"/>
                <a:ext cx="5105398" cy="2057398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</a:pPr>
                <a:endParaRPr lang="en-US" sz="1050" kern="1200">
                  <a:solidFill>
                    <a:prstClr val="white"/>
                  </a:solidFill>
                  <a:latin typeface="#9Slide02 Noi dung dai"/>
                </a:endParaRPr>
              </a:p>
            </p:txBody>
          </p:sp>
          <p:sp>
            <p:nvSpPr>
              <p:cNvPr id="4" name="Rectangle: Rounded Corners 3">
                <a:extLst>
                  <a:ext uri="{FF2B5EF4-FFF2-40B4-BE49-F238E27FC236}">
                    <a16:creationId xmlns:a16="http://schemas.microsoft.com/office/drawing/2014/main" id="{924F9C22-7338-4783-9D1F-4F6669251F7D}"/>
                  </a:ext>
                </a:extLst>
              </p:cNvPr>
              <p:cNvSpPr/>
              <p:nvPr/>
            </p:nvSpPr>
            <p:spPr>
              <a:xfrm>
                <a:off x="952501" y="2514599"/>
                <a:ext cx="4876800" cy="1905000"/>
              </a:xfrm>
              <a:prstGeom prst="roundRect">
                <a:avLst/>
              </a:prstGeom>
              <a:solidFill>
                <a:srgbClr val="F49C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</a:pPr>
                <a:endParaRPr lang="en-US" sz="1050" kern="1200">
                  <a:solidFill>
                    <a:prstClr val="white"/>
                  </a:solidFill>
                  <a:latin typeface="#9Slide02 Noi dung dai"/>
                </a:endParaRPr>
              </a:p>
            </p:txBody>
          </p:sp>
        </p:grp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817205D1-8ECF-4ECE-A9DE-175B9F209F00}"/>
                </a:ext>
              </a:extLst>
            </p:cNvPr>
            <p:cNvSpPr/>
            <p:nvPr/>
          </p:nvSpPr>
          <p:spPr>
            <a:xfrm>
              <a:off x="1314172" y="3075428"/>
              <a:ext cx="4515128" cy="165373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r>
                <a:rPr lang="en-US" sz="2700" kern="1200" dirty="0" err="1" smtClean="0">
                  <a:solidFill>
                    <a:prstClr val="white"/>
                  </a:solidFill>
                  <a:latin typeface="iCiel Cadena" panose="02000503000000020004" pitchFamily="50" charset="0"/>
                </a:rPr>
                <a:t>Lào</a:t>
              </a:r>
              <a:r>
                <a:rPr lang="en-US" sz="2700" kern="1200" dirty="0" smtClean="0">
                  <a:solidFill>
                    <a:prstClr val="white"/>
                  </a:solidFill>
                  <a:latin typeface="iCiel Cadena" panose="02000503000000020004" pitchFamily="50" charset="0"/>
                </a:rPr>
                <a:t> </a:t>
              </a:r>
              <a:r>
                <a:rPr lang="en-US" sz="2700" kern="1200" dirty="0" err="1" smtClean="0">
                  <a:solidFill>
                    <a:prstClr val="white"/>
                  </a:solidFill>
                  <a:latin typeface="iCiel Cadena" panose="02000503000000020004" pitchFamily="50" charset="0"/>
                </a:rPr>
                <a:t>Lùm</a:t>
              </a:r>
              <a:endParaRPr lang="en-US" sz="2700" kern="1200" dirty="0">
                <a:solidFill>
                  <a:prstClr val="white"/>
                </a:solidFill>
                <a:latin typeface="iCiel Cadena" panose="02000503000000020004" pitchFamily="50" charset="0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FC307E2-8C84-4E25-BF45-1D7184DA588B}"/>
              </a:ext>
            </a:extLst>
          </p:cNvPr>
          <p:cNvGrpSpPr/>
          <p:nvPr/>
        </p:nvGrpSpPr>
        <p:grpSpPr>
          <a:xfrm>
            <a:off x="1486934" y="184827"/>
            <a:ext cx="7471295" cy="1915834"/>
            <a:chOff x="1982578" y="246435"/>
            <a:chExt cx="9961727" cy="2554445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592879B0-0D95-41F4-AF6C-356C0339860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982578" y="246435"/>
              <a:ext cx="9961727" cy="2554445"/>
            </a:xfrm>
            <a:prstGeom prst="rect">
              <a:avLst/>
            </a:prstGeom>
          </p:spPr>
        </p:pic>
        <p:sp>
          <p:nvSpPr>
            <p:cNvPr id="117" name="Rectangle: Rounded Corners 116">
              <a:extLst>
                <a:ext uri="{FF2B5EF4-FFF2-40B4-BE49-F238E27FC236}">
                  <a16:creationId xmlns:a16="http://schemas.microsoft.com/office/drawing/2014/main" id="{C514F8ED-55A3-41ED-A6BF-C88625750094}"/>
                </a:ext>
              </a:extLst>
            </p:cNvPr>
            <p:cNvSpPr/>
            <p:nvPr/>
          </p:nvSpPr>
          <p:spPr>
            <a:xfrm>
              <a:off x="2161760" y="419053"/>
              <a:ext cx="9471904" cy="2042207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Chủ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nhân</a:t>
              </a:r>
              <a:r>
                <a:rPr lang="en-US" sz="2400" kern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xa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xưa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của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Vương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quốc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lào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là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ai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?</a:t>
              </a:r>
              <a:endParaRPr lang="en-US" sz="2400" kern="1200" dirty="0">
                <a:solidFill>
                  <a:prstClr val="black">
                    <a:lumMod val="50000"/>
                    <a:lumOff val="50000"/>
                  </a:prstClr>
                </a:solidFill>
                <a:latin typeface="iCiel Cadena" panose="02000503000000020004" pitchFamily="50" charset="0"/>
              </a:endParaRPr>
            </a:p>
          </p:txBody>
        </p:sp>
      </p:grpSp>
      <p:pic>
        <p:nvPicPr>
          <p:cNvPr id="2" name="ChuongCam - 9Slide.vn">
            <a:extLst>
              <a:ext uri="{FF2B5EF4-FFF2-40B4-BE49-F238E27FC236}">
                <a16:creationId xmlns:a16="http://schemas.microsoft.com/office/drawing/2014/main" id="{655755B7-2B89-4C82-B7B3-A9A4AA6270F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7962" y="2451965"/>
            <a:ext cx="992210" cy="914480"/>
          </a:xfrm>
          <a:prstGeom prst="rect">
            <a:avLst/>
          </a:prstGeom>
        </p:spPr>
      </p:pic>
      <p:pic>
        <p:nvPicPr>
          <p:cNvPr id="116" name="ChuongLa - 9Slide.vn">
            <a:extLst>
              <a:ext uri="{FF2B5EF4-FFF2-40B4-BE49-F238E27FC236}">
                <a16:creationId xmlns:a16="http://schemas.microsoft.com/office/drawing/2014/main" id="{C86FD277-D7C1-4175-9CE8-89B100B9DFF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7962" y="3914731"/>
            <a:ext cx="992210" cy="914480"/>
          </a:xfrm>
          <a:prstGeom prst="rect">
            <a:avLst/>
          </a:prstGeom>
        </p:spPr>
      </p:pic>
      <p:pic>
        <p:nvPicPr>
          <p:cNvPr id="119" name="ChuongXanh - 9Slide.vn">
            <a:extLst>
              <a:ext uri="{FF2B5EF4-FFF2-40B4-BE49-F238E27FC236}">
                <a16:creationId xmlns:a16="http://schemas.microsoft.com/office/drawing/2014/main" id="{DCAFEAC0-B8B5-42C5-94DB-0577C814E6A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67599" y="2451965"/>
            <a:ext cx="992210" cy="914480"/>
          </a:xfrm>
          <a:prstGeom prst="rect">
            <a:avLst/>
          </a:prstGeom>
        </p:spPr>
      </p:pic>
      <p:pic>
        <p:nvPicPr>
          <p:cNvPr id="120" name="ChuongDo - 9Slide.vn">
            <a:extLst>
              <a:ext uri="{FF2B5EF4-FFF2-40B4-BE49-F238E27FC236}">
                <a16:creationId xmlns:a16="http://schemas.microsoft.com/office/drawing/2014/main" id="{F866C24F-F6FF-4EB3-A1BD-2435DD43700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67599" y="3914731"/>
            <a:ext cx="992210" cy="914480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D88582B8-A3C9-486C-963D-8CEED620D8EC}"/>
              </a:ext>
            </a:extLst>
          </p:cNvPr>
          <p:cNvGrpSpPr/>
          <p:nvPr/>
        </p:nvGrpSpPr>
        <p:grpSpPr>
          <a:xfrm>
            <a:off x="-3085206" y="114348"/>
            <a:ext cx="3035028" cy="1749231"/>
            <a:chOff x="-4113608" y="152464"/>
            <a:chExt cx="4046704" cy="2332308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D664CCA0-10CD-421D-8230-24CED5AA521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4113608" y="152464"/>
              <a:ext cx="1959439" cy="2332308"/>
            </a:xfrm>
            <a:prstGeom prst="rect">
              <a:avLst/>
            </a:prstGeom>
          </p:spPr>
        </p:pic>
        <p:pic>
          <p:nvPicPr>
            <p:cNvPr id="167" name="Picture 166">
              <a:extLst>
                <a:ext uri="{FF2B5EF4-FFF2-40B4-BE49-F238E27FC236}">
                  <a16:creationId xmlns:a16="http://schemas.microsoft.com/office/drawing/2014/main" id="{37203794-B28C-4CE2-B01C-EED26C9C8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21112293" flipV="1">
              <a:off x="-2097738" y="181379"/>
              <a:ext cx="2030834" cy="146734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68" name="TextBox 167">
              <a:extLst>
                <a:ext uri="{FF2B5EF4-FFF2-40B4-BE49-F238E27FC236}">
                  <a16:creationId xmlns:a16="http://schemas.microsoft.com/office/drawing/2014/main" id="{42F206FF-1C51-414C-8D57-DC6D2EEE0F95}"/>
                </a:ext>
              </a:extLst>
            </p:cNvPr>
            <p:cNvSpPr txBox="1"/>
            <p:nvPr/>
          </p:nvSpPr>
          <p:spPr>
            <a:xfrm>
              <a:off x="-1916107" y="437875"/>
              <a:ext cx="1699185" cy="80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685800">
                <a:buClrTx/>
              </a:pPr>
              <a:r>
                <a:rPr lang="en-US" sz="2100" kern="1200">
                  <a:solidFill>
                    <a:prstClr val="black">
                      <a:lumMod val="65000"/>
                      <a:lumOff val="35000"/>
                    </a:prstClr>
                  </a:solidFill>
                  <a:latin typeface="iCiel Cadena" panose="02000503000000020004" pitchFamily="50" charset="0"/>
                  <a:ea typeface="+mn-ea"/>
                  <a:cs typeface="+mn-cs"/>
                </a:rPr>
                <a:t>Yeahhh,</a:t>
              </a:r>
            </a:p>
            <a:p>
              <a:pPr algn="ctr" defTabSz="685800">
                <a:buClrTx/>
              </a:pPr>
              <a:r>
                <a:rPr lang="en-US" sz="900" kern="1200">
                  <a:solidFill>
                    <a:prstClr val="black">
                      <a:lumMod val="65000"/>
                      <a:lumOff val="35000"/>
                    </a:prstClr>
                  </a:solidFill>
                  <a:latin typeface="iCiel Cadena" panose="02000503000000020004" pitchFamily="50" charset="0"/>
                  <a:ea typeface="+mn-ea"/>
                  <a:cs typeface="+mn-cs"/>
                </a:rPr>
                <a:t>Đúng rồi!</a:t>
              </a:r>
            </a:p>
            <a:p>
              <a:pPr algn="ctr" defTabSz="685800">
                <a:buClrTx/>
              </a:pPr>
              <a:r>
                <a:rPr lang="en-US" sz="900" kern="1200">
                  <a:solidFill>
                    <a:prstClr val="black">
                      <a:lumMod val="65000"/>
                      <a:lumOff val="35000"/>
                    </a:prstClr>
                  </a:solidFill>
                  <a:latin typeface="iCiel Cadena" panose="02000503000000020004" pitchFamily="50" charset="0"/>
                  <a:ea typeface="+mn-ea"/>
                  <a:cs typeface="+mn-cs"/>
                </a:rPr>
                <a:t>Mình thích màu này!</a:t>
              </a:r>
              <a:endParaRPr lang="en-US" sz="675" kern="1200">
                <a:solidFill>
                  <a:prstClr val="black">
                    <a:lumMod val="65000"/>
                    <a:lumOff val="35000"/>
                  </a:prstClr>
                </a:solidFill>
                <a:latin typeface="iCiel Cadena" panose="02000503000000020004" pitchFamily="50" charset="0"/>
                <a:ea typeface="+mn-ea"/>
                <a:cs typeface="+mn-cs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8979E8AD-ADDD-4B2E-9AB0-12017073755C}"/>
              </a:ext>
            </a:extLst>
          </p:cNvPr>
          <p:cNvGrpSpPr/>
          <p:nvPr/>
        </p:nvGrpSpPr>
        <p:grpSpPr>
          <a:xfrm>
            <a:off x="-5045755" y="-226738"/>
            <a:ext cx="2302556" cy="2135218"/>
            <a:chOff x="-6727674" y="-791952"/>
            <a:chExt cx="3598081" cy="3336591"/>
          </a:xfrm>
        </p:grpSpPr>
        <p:pic>
          <p:nvPicPr>
            <p:cNvPr id="169" name="Picture 168">
              <a:extLst>
                <a:ext uri="{FF2B5EF4-FFF2-40B4-BE49-F238E27FC236}">
                  <a16:creationId xmlns:a16="http://schemas.microsoft.com/office/drawing/2014/main" id="{C237501B-EC88-410C-A9A9-AFA95500322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 flipH="1">
              <a:off x="-6727674" y="-791952"/>
              <a:ext cx="2646923" cy="3336591"/>
            </a:xfrm>
            <a:prstGeom prst="rect">
              <a:avLst/>
            </a:prstGeom>
          </p:spPr>
        </p:pic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A843FEA3-3211-48AB-8C04-1405C0E2F2F5}"/>
                </a:ext>
              </a:extLst>
            </p:cNvPr>
            <p:cNvGrpSpPr/>
            <p:nvPr/>
          </p:nvGrpSpPr>
          <p:grpSpPr>
            <a:xfrm>
              <a:off x="-5243270" y="201217"/>
              <a:ext cx="2113677" cy="1527201"/>
              <a:chOff x="-6838077" y="4492546"/>
              <a:chExt cx="6547671" cy="4730906"/>
            </a:xfrm>
          </p:grpSpPr>
          <p:pic>
            <p:nvPicPr>
              <p:cNvPr id="170" name="Picture 169">
                <a:extLst>
                  <a:ext uri="{FF2B5EF4-FFF2-40B4-BE49-F238E27FC236}">
                    <a16:creationId xmlns:a16="http://schemas.microsoft.com/office/drawing/2014/main" id="{D9E75FE4-2C7F-446E-905E-B05955C159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 rot="21112293" flipV="1">
                <a:off x="-6838077" y="4492546"/>
                <a:ext cx="6547671" cy="4730906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171" name="TextBox 170">
                <a:extLst>
                  <a:ext uri="{FF2B5EF4-FFF2-40B4-BE49-F238E27FC236}">
                    <a16:creationId xmlns:a16="http://schemas.microsoft.com/office/drawing/2014/main" id="{3E46CBDC-2473-4520-BE03-3E0637A23938}"/>
                  </a:ext>
                </a:extLst>
              </p:cNvPr>
              <p:cNvSpPr txBox="1"/>
              <p:nvPr/>
            </p:nvSpPr>
            <p:spPr>
              <a:xfrm>
                <a:off x="-6083938" y="5075963"/>
                <a:ext cx="5361939" cy="290521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 defTabSz="685800">
                  <a:buClrTx/>
                </a:pPr>
                <a:r>
                  <a:rPr lang="en-US" sz="1800" kern="120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iCiel Cadena" panose="02000503000000020004" pitchFamily="50" charset="0"/>
                    <a:ea typeface="+mn-ea"/>
                    <a:cs typeface="+mn-cs"/>
                  </a:rPr>
                  <a:t>Huhu,</a:t>
                </a:r>
              </a:p>
              <a:p>
                <a:pPr algn="ctr" defTabSz="685800">
                  <a:buClrTx/>
                </a:pPr>
                <a:r>
                  <a:rPr lang="en-US" sz="1050" kern="120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iCiel Cadena" panose="02000503000000020004" pitchFamily="50" charset="0"/>
                    <a:ea typeface="+mn-ea"/>
                    <a:cs typeface="+mn-cs"/>
                  </a:rPr>
                  <a:t>chưa chính xác rồi!</a:t>
                </a:r>
              </a:p>
              <a:p>
                <a:pPr algn="ctr" defTabSz="685800">
                  <a:buClrTx/>
                </a:pPr>
                <a:r>
                  <a:rPr lang="en-US" sz="1050" kern="120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iCiel Cadena" panose="02000503000000020004" pitchFamily="50" charset="0"/>
                    <a:ea typeface="+mn-ea"/>
                    <a:cs typeface="+mn-cs"/>
                  </a:rPr>
                  <a:t>Bạn chọn lại nha.</a:t>
                </a:r>
              </a:p>
            </p:txBody>
          </p:sp>
        </p:grpSp>
      </p:grpSp>
      <p:pic>
        <p:nvPicPr>
          <p:cNvPr id="29" name="Picture 28">
            <a:extLst>
              <a:ext uri="{FF2B5EF4-FFF2-40B4-BE49-F238E27FC236}">
                <a16:creationId xmlns:a16="http://schemas.microsoft.com/office/drawing/2014/main" id="{1407C153-BFDD-497E-BDAA-AD051BD675D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59931" y="235615"/>
            <a:ext cx="1161389" cy="1787807"/>
          </a:xfrm>
          <a:prstGeom prst="rect">
            <a:avLst/>
          </a:prstGeom>
        </p:spPr>
      </p:pic>
      <p:pic>
        <p:nvPicPr>
          <p:cNvPr id="40" name="AmthanhThua">
            <a:hlinkClick r:id="" action="ppaction://media"/>
            <a:extLst>
              <a:ext uri="{FF2B5EF4-FFF2-40B4-BE49-F238E27FC236}">
                <a16:creationId xmlns:a16="http://schemas.microsoft.com/office/drawing/2014/main" id="{E2C0CE17-61E7-4378-8029-5EC13396665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933759" y="3305943"/>
            <a:ext cx="365522" cy="365522"/>
          </a:xfrm>
          <a:prstGeom prst="rect">
            <a:avLst/>
          </a:prstGeom>
        </p:spPr>
      </p:pic>
      <p:pic>
        <p:nvPicPr>
          <p:cNvPr id="41" name="nhacthang">
            <a:hlinkClick r:id="" action="ppaction://media"/>
            <a:extLst>
              <a:ext uri="{FF2B5EF4-FFF2-40B4-BE49-F238E27FC236}">
                <a16:creationId xmlns:a16="http://schemas.microsoft.com/office/drawing/2014/main" id="{48B576CD-4EFF-45FA-9542-BB86C7CDBCE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923894" y="2157298"/>
            <a:ext cx="365522" cy="365522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AA723489-6D49-4107-80ED-43DDD32393D2}"/>
              </a:ext>
            </a:extLst>
          </p:cNvPr>
          <p:cNvSpPr/>
          <p:nvPr/>
        </p:nvSpPr>
        <p:spPr>
          <a:xfrm>
            <a:off x="0" y="5257800"/>
            <a:ext cx="2914650" cy="1485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r>
              <a:rPr lang="en-US" sz="2400" kern="120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Thầy cô nhấp chuột</a:t>
            </a:r>
            <a:br>
              <a:rPr lang="en-US" sz="2400" kern="120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400" kern="120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 lần để hiện câu hỏi. Nhấp thêm 1 lần để hiện các đáp án </a:t>
            </a: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439A5C3D-AD3E-49A3-A59D-28CD740F870A}"/>
              </a:ext>
            </a:extLst>
          </p:cNvPr>
          <p:cNvGrpSpPr/>
          <p:nvPr/>
        </p:nvGrpSpPr>
        <p:grpSpPr>
          <a:xfrm>
            <a:off x="3000374" y="5257800"/>
            <a:ext cx="3057526" cy="1485900"/>
            <a:chOff x="4000498" y="7010400"/>
            <a:chExt cx="4076701" cy="1981200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585878BB-1CF9-4B96-A852-8F94BB25574D}"/>
                </a:ext>
              </a:extLst>
            </p:cNvPr>
            <p:cNvSpPr/>
            <p:nvPr/>
          </p:nvSpPr>
          <p:spPr>
            <a:xfrm>
              <a:off x="4000498" y="7010400"/>
              <a:ext cx="4076701" cy="1981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r>
                <a:rPr lang="en-US" sz="2400" kern="1200">
                  <a:solidFill>
                    <a:prstClr val="black">
                      <a:lumMod val="50000"/>
                      <a:lumOff val="50000"/>
                    </a:prst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Thầy cô nhấp vào chiếc chuông     ở màu mà học sinh chọn để</a:t>
              </a:r>
              <a:br>
                <a:rPr lang="en-US" sz="2400" kern="1200">
                  <a:solidFill>
                    <a:prstClr val="black">
                      <a:lumMod val="50000"/>
                      <a:lumOff val="50000"/>
                    </a:prst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US" sz="2400" kern="1200">
                  <a:solidFill>
                    <a:prstClr val="black">
                      <a:lumMod val="50000"/>
                      <a:lumOff val="50000"/>
                    </a:prst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kiểm tra đáp án</a:t>
              </a:r>
            </a:p>
          </p:txBody>
        </p:sp>
        <p:pic>
          <p:nvPicPr>
            <p:cNvPr id="50" name="ChuongCam - 9Slide.vn">
              <a:extLst>
                <a:ext uri="{FF2B5EF4-FFF2-40B4-BE49-F238E27FC236}">
                  <a16:creationId xmlns:a16="http://schemas.microsoft.com/office/drawing/2014/main" id="{EB22FE30-64B9-4DD6-B774-F0776B9F11C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651965" y="7594600"/>
              <a:ext cx="330708" cy="304800"/>
            </a:xfrm>
            <a:prstGeom prst="rect">
              <a:avLst/>
            </a:prstGeom>
          </p:spPr>
        </p:pic>
      </p:grpSp>
      <p:sp>
        <p:nvSpPr>
          <p:cNvPr id="52" name="Rectangle 51">
            <a:extLst>
              <a:ext uri="{FF2B5EF4-FFF2-40B4-BE49-F238E27FC236}">
                <a16:creationId xmlns:a16="http://schemas.microsoft.com/office/drawing/2014/main" id="{6E54F014-411F-411D-A101-01DCA001A839}"/>
              </a:ext>
            </a:extLst>
          </p:cNvPr>
          <p:cNvSpPr/>
          <p:nvPr/>
        </p:nvSpPr>
        <p:spPr>
          <a:xfrm>
            <a:off x="6172198" y="5257800"/>
            <a:ext cx="2914650" cy="1485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r>
              <a:rPr lang="en-US" sz="2100" kern="120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Sau khi HS trả lời xong, thầy cô nhấp chuột</a:t>
            </a:r>
            <a:br>
              <a:rPr lang="en-US" sz="2100" kern="120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100" kern="120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hoặc phím -&gt; để đến</a:t>
            </a:r>
            <a:br>
              <a:rPr lang="en-US" sz="2100" kern="120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100" kern="120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câu hỏi tiếp theo</a:t>
            </a:r>
          </a:p>
        </p:txBody>
      </p:sp>
    </p:spTree>
    <p:extLst>
      <p:ext uri="{BB962C8B-B14F-4D97-AF65-F5344CB8AC3E}">
        <p14:creationId xmlns:p14="http://schemas.microsoft.com/office/powerpoint/2010/main" val="2351310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4" fill="hold" nodeType="click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2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2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 p14:presetBounceEnd="65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2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2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 p14:presetBounceEnd="65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29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30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 p14:presetBounceEnd="65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33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3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nodeType="withEffect" p14:presetBounceEnd="65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37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38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 p14:presetBounceEnd="65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4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42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 p14:presetBounceEnd="65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45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46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47" restart="whenNotActive" fill="hold" evtFilter="cancelBubble" nodeType="interactiveSeq">
                    <p:stCondLst>
                      <p:cond evt="onClick" delay="0">
                        <p:tgtEl>
                          <p:spTgt spid="11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8" fill="hold">
                          <p:stCondLst>
                            <p:cond delay="0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1" dur="4995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2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42" presetClass="path" presetSubtype="0" fill="hold" nodeType="withEffect" p14:presetBounceEnd="57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45833E-6 4.07407E-6 L 0.60325 0.0581 " pathEditMode="relative" rAng="0" ptsTypes="AA" p14:bounceEnd="57000">
                                          <p:cBhvr>
                                            <p:cTn id="5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169" y="289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6"/>
                      </p:tgtEl>
                    </p:cond>
                  </p:nextCondLst>
                </p:seq>
                <p:seq concurrent="1" nextAc="seek">
                  <p:cTn id="57" restart="whenNotActive" fill="hold" evtFilter="cancelBubble" nodeType="interactiveSeq">
                    <p:stCondLst>
                      <p:cond evt="onClick" delay="0">
                        <p:tgtEl>
                          <p:spTgt spid="12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8" fill="hold">
                          <p:stCondLst>
                            <p:cond delay="0"/>
                          </p:stCondLst>
                          <p:childTnLst>
                            <p:par>
                              <p:cTn id="5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0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1" dur="4995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62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42" presetClass="path" presetSubtype="0" fill="hold" nodeType="withEffect" p14:presetBounceEnd="57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45833E-6 4.07407E-6 L 0.60325 0.05208 " pathEditMode="relative" rAng="0" ptsTypes="AA" p14:bounceEnd="57000">
                                          <p:cBhvr>
                                            <p:cTn id="6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169" y="259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20"/>
                      </p:tgtEl>
                    </p:cond>
                  </p:nextCondLst>
                </p:seq>
                <p:seq concurrent="1" nextAc="seek">
                  <p:cTn id="67" restart="whenNotActive" fill="hold" evtFilter="cancelBubble" nodeType="interactiveSeq">
                    <p:stCondLst>
                      <p:cond evt="onClick" delay="0">
                        <p:tgtEl>
                          <p:spTgt spid="11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8" fill="hold">
                          <p:stCondLst>
                            <p:cond delay="0"/>
                          </p:stCondLst>
                          <p:childTnLst>
                            <p:par>
                              <p:cTn id="6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0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1" dur="3432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2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" presetID="42" presetClass="path" presetSubtype="0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3.7037E-7 L 0.34882 0.0412 " pathEditMode="relative" rAng="0" ptsTypes="AA" p14:bounceEnd="65000">
                                          <p:cBhvr>
                                            <p:cTn id="79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435" y="20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0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6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9"/>
                      </p:tgtEl>
                    </p:cond>
                  </p:nextCondLst>
                </p:seq>
                <p:seq concurrent="1" nextAc="seek">
                  <p:cTn id="98" restart="whenNotActive" fill="hold" evtFilter="cancelBubble" nodeType="interactiveSeq">
                    <p:stCondLst>
                      <p:cond evt="onClick" delay="0">
                        <p:tgtEl>
                          <p:spTgt spid="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9" fill="hold">
                          <p:stCondLst>
                            <p:cond delay="0"/>
                          </p:stCondLst>
                          <p:childTnLst>
                            <p:par>
                              <p:cTn id="10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1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02" dur="4995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0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6" presetID="42" presetClass="path" presetSubtype="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45833E-6 4.07407E-6 L 0.58854 0.0581 " pathEditMode="relative" rAng="0" ptsTypes="AA" p14:bounceEnd="55000">
                                          <p:cBhvr>
                                            <p:cTn id="10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9427" y="289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"/>
                      </p:tgtEl>
                    </p:cond>
                  </p:nextCondLst>
                </p:seq>
                <p:audio>
                  <p:cMediaNode vol="36585">
                    <p:cTn id="10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0"/>
                    </p:tgtEl>
                  </p:cMediaNode>
                </p:audio>
                <p:audio>
                  <p:cMediaNode vol="40244">
                    <p:cTn id="10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1"/>
                    </p:tgtEl>
                  </p:cMediaNode>
                </p:audio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47" restart="whenNotActive" fill="hold" evtFilter="cancelBubble" nodeType="interactiveSeq">
                    <p:stCondLst>
                      <p:cond evt="onClick" delay="0">
                        <p:tgtEl>
                          <p:spTgt spid="11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8" fill="hold">
                          <p:stCondLst>
                            <p:cond delay="0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1" dur="4995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2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45833E-6 4.07407E-6 L 0.60325 0.0581 " pathEditMode="relative" rAng="0" ptsTypes="AA">
                                          <p:cBhvr>
                                            <p:cTn id="5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169" y="289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6"/>
                      </p:tgtEl>
                    </p:cond>
                  </p:nextCondLst>
                </p:seq>
                <p:seq concurrent="1" nextAc="seek">
                  <p:cTn id="57" restart="whenNotActive" fill="hold" evtFilter="cancelBubble" nodeType="interactiveSeq">
                    <p:stCondLst>
                      <p:cond evt="onClick" delay="0">
                        <p:tgtEl>
                          <p:spTgt spid="12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8" fill="hold">
                          <p:stCondLst>
                            <p:cond delay="0"/>
                          </p:stCondLst>
                          <p:childTnLst>
                            <p:par>
                              <p:cTn id="5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0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1" dur="4995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62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45833E-6 4.07407E-6 L 0.60325 0.05208 " pathEditMode="relative" rAng="0" ptsTypes="AA">
                                          <p:cBhvr>
                                            <p:cTn id="6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169" y="259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20"/>
                      </p:tgtEl>
                    </p:cond>
                  </p:nextCondLst>
                </p:seq>
                <p:seq concurrent="1" nextAc="seek">
                  <p:cTn id="67" restart="whenNotActive" fill="hold" evtFilter="cancelBubble" nodeType="interactiveSeq">
                    <p:stCondLst>
                      <p:cond evt="onClick" delay="0">
                        <p:tgtEl>
                          <p:spTgt spid="11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8" fill="hold">
                          <p:stCondLst>
                            <p:cond delay="0"/>
                          </p:stCondLst>
                          <p:childTnLst>
                            <p:par>
                              <p:cTn id="6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0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1" dur="3432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2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3.7037E-7 L 0.34882 0.0412 " pathEditMode="relative" rAng="0" ptsTypes="AA">
                                          <p:cBhvr>
                                            <p:cTn id="79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435" y="20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0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6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9"/>
                      </p:tgtEl>
                    </p:cond>
                  </p:nextCondLst>
                </p:seq>
                <p:seq concurrent="1" nextAc="seek">
                  <p:cTn id="98" restart="whenNotActive" fill="hold" evtFilter="cancelBubble" nodeType="interactiveSeq">
                    <p:stCondLst>
                      <p:cond evt="onClick" delay="0">
                        <p:tgtEl>
                          <p:spTgt spid="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9" fill="hold">
                          <p:stCondLst>
                            <p:cond delay="0"/>
                          </p:stCondLst>
                          <p:childTnLst>
                            <p:par>
                              <p:cTn id="10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1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02" dur="4995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0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6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45833E-6 4.07407E-6 L 0.58854 0.0581 " pathEditMode="relative" rAng="0" ptsTypes="AA">
                                          <p:cBhvr>
                                            <p:cTn id="10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9427" y="289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"/>
                      </p:tgtEl>
                    </p:cond>
                  </p:nextCondLst>
                </p:seq>
                <p:audio>
                  <p:cMediaNode vol="36585">
                    <p:cTn id="10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0"/>
                    </p:tgtEl>
                  </p:cMediaNode>
                </p:audio>
                <p:audio>
                  <p:cMediaNode vol="40244">
                    <p:cTn id="10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1"/>
                    </p:tgtEl>
                  </p:cMediaNode>
                </p:audio>
              </p:childTnLst>
            </p:cTn>
          </p:par>
        </p:tnLst>
      </p:timing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F2F6135-AF68-4A64-8137-B70201CF8CB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5134"/>
            <a:ext cx="9144000" cy="5133233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4D2DA1AF-855F-46C2-8AE1-5718E4DFD783}"/>
              </a:ext>
            </a:extLst>
          </p:cNvPr>
          <p:cNvGrpSpPr/>
          <p:nvPr/>
        </p:nvGrpSpPr>
        <p:grpSpPr>
          <a:xfrm>
            <a:off x="5077979" y="2256830"/>
            <a:ext cx="3829049" cy="1343024"/>
            <a:chOff x="6770639" y="3009107"/>
            <a:chExt cx="5105398" cy="1790698"/>
          </a:xfrm>
        </p:grpSpPr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07151055-1672-4C7E-BA92-63E851A005B3}"/>
                </a:ext>
              </a:extLst>
            </p:cNvPr>
            <p:cNvGrpSpPr/>
            <p:nvPr/>
          </p:nvGrpSpPr>
          <p:grpSpPr>
            <a:xfrm>
              <a:off x="6770639" y="3009107"/>
              <a:ext cx="5105398" cy="1790698"/>
              <a:chOff x="838202" y="2438400"/>
              <a:chExt cx="5105398" cy="2057398"/>
            </a:xfrm>
          </p:grpSpPr>
          <p:sp>
            <p:nvSpPr>
              <p:cNvPr id="48" name="Rectangle: Rounded Corners 47">
                <a:extLst>
                  <a:ext uri="{FF2B5EF4-FFF2-40B4-BE49-F238E27FC236}">
                    <a16:creationId xmlns:a16="http://schemas.microsoft.com/office/drawing/2014/main" id="{A6421F9E-FF9D-4A7C-9697-7F0260F96688}"/>
                  </a:ext>
                </a:extLst>
              </p:cNvPr>
              <p:cNvSpPr/>
              <p:nvPr/>
            </p:nvSpPr>
            <p:spPr>
              <a:xfrm>
                <a:off x="838202" y="2438400"/>
                <a:ext cx="5105398" cy="2057398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</a:pPr>
                <a:endParaRPr lang="en-US" sz="1050" kern="1200">
                  <a:solidFill>
                    <a:prstClr val="white"/>
                  </a:solidFill>
                  <a:latin typeface="#9Slide02 Noi dung dai"/>
                </a:endParaRPr>
              </a:p>
            </p:txBody>
          </p:sp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112AD5E6-6201-4B49-AAE8-FFB92C6AFE43}"/>
                  </a:ext>
                </a:extLst>
              </p:cNvPr>
              <p:cNvSpPr/>
              <p:nvPr/>
            </p:nvSpPr>
            <p:spPr>
              <a:xfrm>
                <a:off x="952501" y="2514599"/>
                <a:ext cx="4876800" cy="1905000"/>
              </a:xfrm>
              <a:prstGeom prst="roundRect">
                <a:avLst/>
              </a:prstGeom>
              <a:solidFill>
                <a:srgbClr val="3378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</a:pPr>
                <a:endParaRPr lang="en-US" sz="1050" kern="1200">
                  <a:solidFill>
                    <a:prstClr val="white"/>
                  </a:solidFill>
                  <a:latin typeface="#9Slide02 Noi dung dai"/>
                </a:endParaRPr>
              </a:p>
            </p:txBody>
          </p:sp>
        </p:grpSp>
        <p:sp>
          <p:nvSpPr>
            <p:cNvPr id="125" name="Rectangle: Rounded Corners 124">
              <a:extLst>
                <a:ext uri="{FF2B5EF4-FFF2-40B4-BE49-F238E27FC236}">
                  <a16:creationId xmlns:a16="http://schemas.microsoft.com/office/drawing/2014/main" id="{8FEB6CFE-AB0E-4B4E-B91D-88A1DA89A89A}"/>
                </a:ext>
              </a:extLst>
            </p:cNvPr>
            <p:cNvSpPr/>
            <p:nvPr/>
          </p:nvSpPr>
          <p:spPr>
            <a:xfrm>
              <a:off x="7228842" y="3075428"/>
              <a:ext cx="4515128" cy="165373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r>
                <a:rPr lang="en-US" sz="2700" kern="1200" dirty="0" err="1" smtClean="0">
                  <a:solidFill>
                    <a:prstClr val="white"/>
                  </a:solidFill>
                  <a:latin typeface="iCiel Cadena" panose="02000503000000020004" pitchFamily="50" charset="0"/>
                </a:rPr>
                <a:t>Ngô</a:t>
              </a:r>
              <a:r>
                <a:rPr lang="en-US" sz="2700" kern="1200" dirty="0" smtClean="0">
                  <a:solidFill>
                    <a:prstClr val="white"/>
                  </a:solidFill>
                  <a:latin typeface="iCiel Cadena" panose="02000503000000020004" pitchFamily="50" charset="0"/>
                </a:rPr>
                <a:t> </a:t>
              </a:r>
              <a:r>
                <a:rPr lang="en-US" sz="2700" kern="1200" dirty="0" err="1" smtClean="0">
                  <a:solidFill>
                    <a:prstClr val="white"/>
                  </a:solidFill>
                  <a:latin typeface="iCiel Cadena" panose="02000503000000020004" pitchFamily="50" charset="0"/>
                </a:rPr>
                <a:t>Quyền</a:t>
              </a:r>
              <a:endParaRPr lang="en-US" sz="2700" kern="1200" dirty="0">
                <a:solidFill>
                  <a:prstClr val="white"/>
                </a:solidFill>
                <a:latin typeface="iCiel Cadena" panose="02000503000000020004" pitchFamily="50" charset="0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48C8C043-95EA-4C88-BCE4-63900E1F20A4}"/>
              </a:ext>
            </a:extLst>
          </p:cNvPr>
          <p:cNvGrpSpPr/>
          <p:nvPr/>
        </p:nvGrpSpPr>
        <p:grpSpPr>
          <a:xfrm>
            <a:off x="5077979" y="3700419"/>
            <a:ext cx="3829049" cy="1343024"/>
            <a:chOff x="6770639" y="4933892"/>
            <a:chExt cx="5105398" cy="1790698"/>
          </a:xfrm>
        </p:grpSpPr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7F5B4359-49BD-4F81-87DA-3502A642CC14}"/>
                </a:ext>
              </a:extLst>
            </p:cNvPr>
            <p:cNvGrpSpPr/>
            <p:nvPr/>
          </p:nvGrpSpPr>
          <p:grpSpPr>
            <a:xfrm>
              <a:off x="6770639" y="4933892"/>
              <a:ext cx="5105398" cy="1790698"/>
              <a:chOff x="838202" y="2438400"/>
              <a:chExt cx="5105398" cy="2057398"/>
            </a:xfrm>
          </p:grpSpPr>
          <p:sp>
            <p:nvSpPr>
              <p:cNvPr id="54" name="Rectangle: Rounded Corners 53">
                <a:extLst>
                  <a:ext uri="{FF2B5EF4-FFF2-40B4-BE49-F238E27FC236}">
                    <a16:creationId xmlns:a16="http://schemas.microsoft.com/office/drawing/2014/main" id="{D1DC5350-0109-4799-B29F-14BD235F834D}"/>
                  </a:ext>
                </a:extLst>
              </p:cNvPr>
              <p:cNvSpPr/>
              <p:nvPr/>
            </p:nvSpPr>
            <p:spPr>
              <a:xfrm>
                <a:off x="838202" y="2438400"/>
                <a:ext cx="5105398" cy="2057398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</a:pPr>
                <a:endParaRPr lang="en-US" sz="1050" kern="1200">
                  <a:solidFill>
                    <a:prstClr val="white"/>
                  </a:solidFill>
                  <a:latin typeface="#9Slide02 Noi dung dai"/>
                </a:endParaRPr>
              </a:p>
            </p:txBody>
          </p:sp>
          <p:sp>
            <p:nvSpPr>
              <p:cNvPr id="55" name="Rectangle: Rounded Corners 54">
                <a:extLst>
                  <a:ext uri="{FF2B5EF4-FFF2-40B4-BE49-F238E27FC236}">
                    <a16:creationId xmlns:a16="http://schemas.microsoft.com/office/drawing/2014/main" id="{532A6D39-BB84-4E99-82BE-0B6CBB01577A}"/>
                  </a:ext>
                </a:extLst>
              </p:cNvPr>
              <p:cNvSpPr/>
              <p:nvPr/>
            </p:nvSpPr>
            <p:spPr>
              <a:xfrm>
                <a:off x="952501" y="2514599"/>
                <a:ext cx="4876800" cy="1905000"/>
              </a:xfrm>
              <a:prstGeom prst="roundRect">
                <a:avLst/>
              </a:prstGeom>
              <a:solidFill>
                <a:srgbClr val="FF46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</a:pPr>
                <a:endParaRPr lang="en-US" sz="1050" kern="1200">
                  <a:solidFill>
                    <a:prstClr val="white"/>
                  </a:solidFill>
                  <a:latin typeface="#9Slide02 Noi dung dai"/>
                </a:endParaRPr>
              </a:p>
            </p:txBody>
          </p:sp>
        </p:grpSp>
        <p:sp>
          <p:nvSpPr>
            <p:cNvPr id="126" name="Rectangle: Rounded Corners 125">
              <a:extLst>
                <a:ext uri="{FF2B5EF4-FFF2-40B4-BE49-F238E27FC236}">
                  <a16:creationId xmlns:a16="http://schemas.microsoft.com/office/drawing/2014/main" id="{797BC3E3-56FA-4AAA-953C-4E2F5AEBD8E8}"/>
                </a:ext>
              </a:extLst>
            </p:cNvPr>
            <p:cNvSpPr/>
            <p:nvPr/>
          </p:nvSpPr>
          <p:spPr>
            <a:xfrm>
              <a:off x="7228842" y="4981628"/>
              <a:ext cx="4515128" cy="165373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r>
                <a:rPr lang="en-US" sz="2700" kern="1200" dirty="0" err="1" smtClean="0">
                  <a:solidFill>
                    <a:prstClr val="white"/>
                  </a:solidFill>
                  <a:latin typeface="iCiel Cadena" panose="02000503000000020004" pitchFamily="50" charset="0"/>
                </a:rPr>
                <a:t>Càn</a:t>
              </a:r>
              <a:r>
                <a:rPr lang="en-US" sz="2700" kern="1200" dirty="0" smtClean="0">
                  <a:solidFill>
                    <a:prstClr val="white"/>
                  </a:solidFill>
                  <a:latin typeface="iCiel Cadena" panose="02000503000000020004" pitchFamily="50" charset="0"/>
                </a:rPr>
                <a:t> Long</a:t>
              </a:r>
              <a:endParaRPr lang="en-US" sz="2700" kern="1200" dirty="0">
                <a:solidFill>
                  <a:prstClr val="white"/>
                </a:solidFill>
                <a:latin typeface="iCiel Cadena" panose="02000503000000020004" pitchFamily="50" charset="0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CE7BFBB-E9FD-4291-9D1E-392C32762D78}"/>
              </a:ext>
            </a:extLst>
          </p:cNvPr>
          <p:cNvGrpSpPr/>
          <p:nvPr/>
        </p:nvGrpSpPr>
        <p:grpSpPr>
          <a:xfrm>
            <a:off x="628651" y="3700419"/>
            <a:ext cx="3829049" cy="1343024"/>
            <a:chOff x="838201" y="4933892"/>
            <a:chExt cx="5105398" cy="1790698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08147DBC-1562-4B7B-955E-9A5ECFE3642B}"/>
                </a:ext>
              </a:extLst>
            </p:cNvPr>
            <p:cNvGrpSpPr/>
            <p:nvPr/>
          </p:nvGrpSpPr>
          <p:grpSpPr>
            <a:xfrm>
              <a:off x="838201" y="4933892"/>
              <a:ext cx="5105398" cy="1790698"/>
              <a:chOff x="838202" y="2438400"/>
              <a:chExt cx="5105398" cy="2057398"/>
            </a:xfrm>
          </p:grpSpPr>
          <p:sp>
            <p:nvSpPr>
              <p:cNvPr id="42" name="Rectangle: Rounded Corners 41">
                <a:extLst>
                  <a:ext uri="{FF2B5EF4-FFF2-40B4-BE49-F238E27FC236}">
                    <a16:creationId xmlns:a16="http://schemas.microsoft.com/office/drawing/2014/main" id="{6C5F18D1-233E-459F-A9A1-3C785C7DC119}"/>
                  </a:ext>
                </a:extLst>
              </p:cNvPr>
              <p:cNvSpPr/>
              <p:nvPr/>
            </p:nvSpPr>
            <p:spPr>
              <a:xfrm>
                <a:off x="838202" y="2438400"/>
                <a:ext cx="5105398" cy="2057398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</a:pPr>
                <a:endParaRPr lang="en-US" sz="1050" kern="1200">
                  <a:solidFill>
                    <a:prstClr val="white"/>
                  </a:solidFill>
                  <a:latin typeface="#9Slide02 Noi dung dai"/>
                </a:endParaRPr>
              </a:p>
            </p:txBody>
          </p:sp>
          <p:sp>
            <p:nvSpPr>
              <p:cNvPr id="43" name="Rectangle: Rounded Corners 42">
                <a:extLst>
                  <a:ext uri="{FF2B5EF4-FFF2-40B4-BE49-F238E27FC236}">
                    <a16:creationId xmlns:a16="http://schemas.microsoft.com/office/drawing/2014/main" id="{C3D90569-2038-4699-AD4F-2466D4AF519B}"/>
                  </a:ext>
                </a:extLst>
              </p:cNvPr>
              <p:cNvSpPr/>
              <p:nvPr/>
            </p:nvSpPr>
            <p:spPr>
              <a:xfrm>
                <a:off x="952501" y="2514599"/>
                <a:ext cx="4876800" cy="1905000"/>
              </a:xfrm>
              <a:prstGeom prst="roundRect">
                <a:avLst/>
              </a:prstGeom>
              <a:solidFill>
                <a:srgbClr val="00CF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</a:pPr>
                <a:endParaRPr lang="en-US" sz="1050" kern="1200">
                  <a:solidFill>
                    <a:prstClr val="white"/>
                  </a:solidFill>
                  <a:latin typeface="#9Slide02 Noi dung dai"/>
                </a:endParaRPr>
              </a:p>
            </p:txBody>
          </p:sp>
        </p:grpSp>
        <p:sp>
          <p:nvSpPr>
            <p:cNvPr id="124" name="Rectangle: Rounded Corners 123">
              <a:extLst>
                <a:ext uri="{FF2B5EF4-FFF2-40B4-BE49-F238E27FC236}">
                  <a16:creationId xmlns:a16="http://schemas.microsoft.com/office/drawing/2014/main" id="{6367453D-420B-4D30-B207-A57CC4372B2A}"/>
                </a:ext>
              </a:extLst>
            </p:cNvPr>
            <p:cNvSpPr/>
            <p:nvPr/>
          </p:nvSpPr>
          <p:spPr>
            <a:xfrm>
              <a:off x="1314172" y="4981628"/>
              <a:ext cx="4515128" cy="165373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r>
                <a:rPr lang="en-US" sz="2700" kern="1200" dirty="0" err="1" smtClean="0">
                  <a:solidFill>
                    <a:prstClr val="white"/>
                  </a:solidFill>
                  <a:latin typeface="iCiel Cadena" panose="02000503000000020004" pitchFamily="50" charset="0"/>
                </a:rPr>
                <a:t>Chế</a:t>
              </a:r>
              <a:r>
                <a:rPr lang="en-US" sz="2700" kern="1200" dirty="0" smtClean="0">
                  <a:solidFill>
                    <a:prstClr val="white"/>
                  </a:solidFill>
                  <a:latin typeface="iCiel Cadena" panose="02000503000000020004" pitchFamily="50" charset="0"/>
                </a:rPr>
                <a:t> </a:t>
              </a:r>
              <a:r>
                <a:rPr lang="en-US" sz="2700" kern="1200" dirty="0" err="1" smtClean="0">
                  <a:solidFill>
                    <a:prstClr val="white"/>
                  </a:solidFill>
                  <a:latin typeface="iCiel Cadena" panose="02000503000000020004" pitchFamily="50" charset="0"/>
                </a:rPr>
                <a:t>Bồng</a:t>
              </a:r>
              <a:r>
                <a:rPr lang="en-US" sz="2700" kern="1200" dirty="0" smtClean="0">
                  <a:solidFill>
                    <a:prstClr val="white"/>
                  </a:solidFill>
                  <a:latin typeface="iCiel Cadena" panose="02000503000000020004" pitchFamily="50" charset="0"/>
                </a:rPr>
                <a:t> </a:t>
              </a:r>
              <a:r>
                <a:rPr lang="en-US" sz="2700" kern="1200" dirty="0" err="1" smtClean="0">
                  <a:solidFill>
                    <a:prstClr val="white"/>
                  </a:solidFill>
                  <a:latin typeface="iCiel Cadena" panose="02000503000000020004" pitchFamily="50" charset="0"/>
                </a:rPr>
                <a:t>Nga</a:t>
              </a:r>
              <a:endParaRPr lang="en-US" sz="2700" kern="1200" dirty="0">
                <a:solidFill>
                  <a:prstClr val="white"/>
                </a:solidFill>
                <a:latin typeface="iCiel Cadena" panose="02000503000000020004" pitchFamily="50" charset="0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3231591-2AE6-4064-9D84-402B76CD1593}"/>
              </a:ext>
            </a:extLst>
          </p:cNvPr>
          <p:cNvGrpSpPr/>
          <p:nvPr/>
        </p:nvGrpSpPr>
        <p:grpSpPr>
          <a:xfrm>
            <a:off x="628651" y="2256830"/>
            <a:ext cx="3829049" cy="1343024"/>
            <a:chOff x="838201" y="3009107"/>
            <a:chExt cx="5105398" cy="1790698"/>
          </a:xfrm>
        </p:grpSpPr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E69C64D8-76BA-47C1-B3F5-339643BE0FEB}"/>
                </a:ext>
              </a:extLst>
            </p:cNvPr>
            <p:cNvGrpSpPr/>
            <p:nvPr/>
          </p:nvGrpSpPr>
          <p:grpSpPr>
            <a:xfrm>
              <a:off x="838201" y="3009107"/>
              <a:ext cx="5105398" cy="1790698"/>
              <a:chOff x="838202" y="2438400"/>
              <a:chExt cx="5105398" cy="2057398"/>
            </a:xfrm>
          </p:grpSpPr>
          <p:sp>
            <p:nvSpPr>
              <p:cNvPr id="17" name="Rectangle: Rounded Corners 16">
                <a:extLst>
                  <a:ext uri="{FF2B5EF4-FFF2-40B4-BE49-F238E27FC236}">
                    <a16:creationId xmlns:a16="http://schemas.microsoft.com/office/drawing/2014/main" id="{DA723B64-8597-4560-BDD4-9C604D2EA64B}"/>
                  </a:ext>
                </a:extLst>
              </p:cNvPr>
              <p:cNvSpPr/>
              <p:nvPr/>
            </p:nvSpPr>
            <p:spPr>
              <a:xfrm>
                <a:off x="838202" y="2438400"/>
                <a:ext cx="5105398" cy="2057398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</a:pPr>
                <a:endParaRPr lang="en-US" sz="1050" kern="1200">
                  <a:solidFill>
                    <a:prstClr val="white"/>
                  </a:solidFill>
                  <a:latin typeface="#9Slide02 Noi dung dai"/>
                </a:endParaRPr>
              </a:p>
            </p:txBody>
          </p:sp>
          <p:sp>
            <p:nvSpPr>
              <p:cNvPr id="4" name="Rectangle: Rounded Corners 3">
                <a:extLst>
                  <a:ext uri="{FF2B5EF4-FFF2-40B4-BE49-F238E27FC236}">
                    <a16:creationId xmlns:a16="http://schemas.microsoft.com/office/drawing/2014/main" id="{924F9C22-7338-4783-9D1F-4F6669251F7D}"/>
                  </a:ext>
                </a:extLst>
              </p:cNvPr>
              <p:cNvSpPr/>
              <p:nvPr/>
            </p:nvSpPr>
            <p:spPr>
              <a:xfrm>
                <a:off x="952501" y="2514599"/>
                <a:ext cx="4876800" cy="1905000"/>
              </a:xfrm>
              <a:prstGeom prst="roundRect">
                <a:avLst/>
              </a:prstGeom>
              <a:solidFill>
                <a:srgbClr val="F49C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</a:pPr>
                <a:endParaRPr lang="en-US" sz="1050" kern="1200">
                  <a:solidFill>
                    <a:prstClr val="white"/>
                  </a:solidFill>
                  <a:latin typeface="#9Slide02 Noi dung dai"/>
                </a:endParaRPr>
              </a:p>
            </p:txBody>
          </p:sp>
        </p:grp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817205D1-8ECF-4ECE-A9DE-175B9F209F00}"/>
                </a:ext>
              </a:extLst>
            </p:cNvPr>
            <p:cNvSpPr/>
            <p:nvPr/>
          </p:nvSpPr>
          <p:spPr>
            <a:xfrm>
              <a:off x="1314172" y="3075428"/>
              <a:ext cx="4515128" cy="165373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r>
                <a:rPr lang="en-US" sz="2700" kern="1200" dirty="0" err="1" smtClean="0">
                  <a:solidFill>
                    <a:prstClr val="white"/>
                  </a:solidFill>
                  <a:latin typeface="iCiel Cadena" panose="02000503000000020004" pitchFamily="50" charset="0"/>
                </a:rPr>
                <a:t>Pha</a:t>
              </a:r>
              <a:r>
                <a:rPr lang="en-US" sz="2700" kern="1200" dirty="0" smtClean="0">
                  <a:solidFill>
                    <a:prstClr val="white"/>
                  </a:solidFill>
                  <a:latin typeface="iCiel Cadena" panose="02000503000000020004" pitchFamily="50" charset="0"/>
                </a:rPr>
                <a:t> </a:t>
              </a:r>
              <a:r>
                <a:rPr lang="en-US" sz="2700" kern="1200" dirty="0" err="1" smtClean="0">
                  <a:solidFill>
                    <a:prstClr val="white"/>
                  </a:solidFill>
                  <a:latin typeface="iCiel Cadena" panose="02000503000000020004" pitchFamily="50" charset="0"/>
                </a:rPr>
                <a:t>Ngừm</a:t>
              </a:r>
              <a:endParaRPr lang="en-US" sz="2700" kern="1200" dirty="0">
                <a:solidFill>
                  <a:prstClr val="white"/>
                </a:solidFill>
                <a:latin typeface="iCiel Cadena" panose="02000503000000020004" pitchFamily="50" charset="0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FC307E2-8C84-4E25-BF45-1D7184DA588B}"/>
              </a:ext>
            </a:extLst>
          </p:cNvPr>
          <p:cNvGrpSpPr/>
          <p:nvPr/>
        </p:nvGrpSpPr>
        <p:grpSpPr>
          <a:xfrm>
            <a:off x="1486934" y="184827"/>
            <a:ext cx="7471295" cy="1915834"/>
            <a:chOff x="1982578" y="246435"/>
            <a:chExt cx="9961727" cy="2554445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592879B0-0D95-41F4-AF6C-356C0339860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982578" y="246435"/>
              <a:ext cx="9961727" cy="2554445"/>
            </a:xfrm>
            <a:prstGeom prst="rect">
              <a:avLst/>
            </a:prstGeom>
          </p:spPr>
        </p:pic>
        <p:sp>
          <p:nvSpPr>
            <p:cNvPr id="117" name="Rectangle: Rounded Corners 116">
              <a:extLst>
                <a:ext uri="{FF2B5EF4-FFF2-40B4-BE49-F238E27FC236}">
                  <a16:creationId xmlns:a16="http://schemas.microsoft.com/office/drawing/2014/main" id="{C514F8ED-55A3-41ED-A6BF-C88625750094}"/>
                </a:ext>
              </a:extLst>
            </p:cNvPr>
            <p:cNvSpPr/>
            <p:nvPr/>
          </p:nvSpPr>
          <p:spPr>
            <a:xfrm>
              <a:off x="2161760" y="419053"/>
              <a:ext cx="9471904" cy="2042207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Ai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là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ngường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thống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nhất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các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mương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 </a:t>
              </a:r>
              <a:r>
                <a:rPr lang="en-US" sz="2400" kern="1200" dirty="0" err="1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L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ào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vào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năm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 1353?</a:t>
              </a:r>
              <a:endParaRPr lang="en-US" sz="2400" kern="1200" dirty="0">
                <a:solidFill>
                  <a:prstClr val="black">
                    <a:lumMod val="50000"/>
                    <a:lumOff val="50000"/>
                  </a:prstClr>
                </a:solidFill>
                <a:latin typeface="iCiel Cadena" panose="02000503000000020004" pitchFamily="50" charset="0"/>
              </a:endParaRPr>
            </a:p>
          </p:txBody>
        </p:sp>
      </p:grpSp>
      <p:pic>
        <p:nvPicPr>
          <p:cNvPr id="2" name="ChuongCam - 9Slide.vn">
            <a:extLst>
              <a:ext uri="{FF2B5EF4-FFF2-40B4-BE49-F238E27FC236}">
                <a16:creationId xmlns:a16="http://schemas.microsoft.com/office/drawing/2014/main" id="{655755B7-2B89-4C82-B7B3-A9A4AA6270F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7962" y="2451965"/>
            <a:ext cx="992210" cy="914480"/>
          </a:xfrm>
          <a:prstGeom prst="rect">
            <a:avLst/>
          </a:prstGeom>
        </p:spPr>
      </p:pic>
      <p:pic>
        <p:nvPicPr>
          <p:cNvPr id="116" name="ChuongLa - 9Slide.vn">
            <a:extLst>
              <a:ext uri="{FF2B5EF4-FFF2-40B4-BE49-F238E27FC236}">
                <a16:creationId xmlns:a16="http://schemas.microsoft.com/office/drawing/2014/main" id="{C86FD277-D7C1-4175-9CE8-89B100B9DFF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7962" y="3914731"/>
            <a:ext cx="992210" cy="914480"/>
          </a:xfrm>
          <a:prstGeom prst="rect">
            <a:avLst/>
          </a:prstGeom>
        </p:spPr>
      </p:pic>
      <p:pic>
        <p:nvPicPr>
          <p:cNvPr id="119" name="ChuongXanh - 9Slide.vn">
            <a:extLst>
              <a:ext uri="{FF2B5EF4-FFF2-40B4-BE49-F238E27FC236}">
                <a16:creationId xmlns:a16="http://schemas.microsoft.com/office/drawing/2014/main" id="{DCAFEAC0-B8B5-42C5-94DB-0577C814E6A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67599" y="2451965"/>
            <a:ext cx="992210" cy="914480"/>
          </a:xfrm>
          <a:prstGeom prst="rect">
            <a:avLst/>
          </a:prstGeom>
        </p:spPr>
      </p:pic>
      <p:pic>
        <p:nvPicPr>
          <p:cNvPr id="120" name="ChuongDo - 9Slide.vn">
            <a:extLst>
              <a:ext uri="{FF2B5EF4-FFF2-40B4-BE49-F238E27FC236}">
                <a16:creationId xmlns:a16="http://schemas.microsoft.com/office/drawing/2014/main" id="{F866C24F-F6FF-4EB3-A1BD-2435DD43700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67599" y="3914731"/>
            <a:ext cx="992210" cy="914480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D88582B8-A3C9-486C-963D-8CEED620D8EC}"/>
              </a:ext>
            </a:extLst>
          </p:cNvPr>
          <p:cNvGrpSpPr/>
          <p:nvPr/>
        </p:nvGrpSpPr>
        <p:grpSpPr>
          <a:xfrm>
            <a:off x="-3086100" y="114348"/>
            <a:ext cx="3035922" cy="1749231"/>
            <a:chOff x="-4114800" y="152464"/>
            <a:chExt cx="4047896" cy="2332308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D664CCA0-10CD-421D-8230-24CED5AA521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flipH="1">
              <a:off x="-4114800" y="152464"/>
              <a:ext cx="1961824" cy="2332308"/>
            </a:xfrm>
            <a:prstGeom prst="rect">
              <a:avLst/>
            </a:prstGeom>
          </p:spPr>
        </p:pic>
        <p:pic>
          <p:nvPicPr>
            <p:cNvPr id="167" name="Picture 166">
              <a:extLst>
                <a:ext uri="{FF2B5EF4-FFF2-40B4-BE49-F238E27FC236}">
                  <a16:creationId xmlns:a16="http://schemas.microsoft.com/office/drawing/2014/main" id="{37203794-B28C-4CE2-B01C-EED26C9C8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21112293" flipV="1">
              <a:off x="-2097738" y="181379"/>
              <a:ext cx="2030834" cy="146734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68" name="TextBox 167">
              <a:extLst>
                <a:ext uri="{FF2B5EF4-FFF2-40B4-BE49-F238E27FC236}">
                  <a16:creationId xmlns:a16="http://schemas.microsoft.com/office/drawing/2014/main" id="{42F206FF-1C51-414C-8D57-DC6D2EEE0F95}"/>
                </a:ext>
              </a:extLst>
            </p:cNvPr>
            <p:cNvSpPr txBox="1"/>
            <p:nvPr/>
          </p:nvSpPr>
          <p:spPr>
            <a:xfrm>
              <a:off x="-1916107" y="437875"/>
              <a:ext cx="1699185" cy="80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685800">
                <a:buClrTx/>
              </a:pPr>
              <a:r>
                <a:rPr lang="en-US" sz="2100" kern="1200">
                  <a:solidFill>
                    <a:prstClr val="black">
                      <a:lumMod val="65000"/>
                      <a:lumOff val="35000"/>
                    </a:prstClr>
                  </a:solidFill>
                  <a:latin typeface="iCiel Cadena" panose="02000503000000020004" pitchFamily="50" charset="0"/>
                  <a:ea typeface="+mn-ea"/>
                  <a:cs typeface="+mn-cs"/>
                </a:rPr>
                <a:t>Yeahhh,</a:t>
              </a:r>
            </a:p>
            <a:p>
              <a:pPr algn="ctr" defTabSz="685800">
                <a:buClrTx/>
              </a:pPr>
              <a:r>
                <a:rPr lang="en-US" sz="900" kern="1200">
                  <a:solidFill>
                    <a:prstClr val="black">
                      <a:lumMod val="65000"/>
                      <a:lumOff val="35000"/>
                    </a:prstClr>
                  </a:solidFill>
                  <a:latin typeface="iCiel Cadena" panose="02000503000000020004" pitchFamily="50" charset="0"/>
                  <a:ea typeface="+mn-ea"/>
                  <a:cs typeface="+mn-cs"/>
                </a:rPr>
                <a:t>Đúng rồi!</a:t>
              </a:r>
            </a:p>
            <a:p>
              <a:pPr algn="ctr" defTabSz="685800">
                <a:buClrTx/>
              </a:pPr>
              <a:r>
                <a:rPr lang="en-US" sz="900" kern="1200">
                  <a:solidFill>
                    <a:prstClr val="black">
                      <a:lumMod val="65000"/>
                      <a:lumOff val="35000"/>
                    </a:prstClr>
                  </a:solidFill>
                  <a:latin typeface="iCiel Cadena" panose="02000503000000020004" pitchFamily="50" charset="0"/>
                  <a:ea typeface="+mn-ea"/>
                  <a:cs typeface="+mn-cs"/>
                </a:rPr>
                <a:t>Mình thích màu này!</a:t>
              </a:r>
              <a:endParaRPr lang="en-US" sz="675" kern="1200">
                <a:solidFill>
                  <a:prstClr val="black">
                    <a:lumMod val="65000"/>
                    <a:lumOff val="35000"/>
                  </a:prstClr>
                </a:solidFill>
                <a:latin typeface="iCiel Cadena" panose="02000503000000020004" pitchFamily="50" charset="0"/>
                <a:ea typeface="+mn-ea"/>
                <a:cs typeface="+mn-cs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8979E8AD-ADDD-4B2E-9AB0-12017073755C}"/>
              </a:ext>
            </a:extLst>
          </p:cNvPr>
          <p:cNvGrpSpPr/>
          <p:nvPr/>
        </p:nvGrpSpPr>
        <p:grpSpPr>
          <a:xfrm>
            <a:off x="-5045755" y="-226738"/>
            <a:ext cx="2302556" cy="2135218"/>
            <a:chOff x="-6727674" y="-791952"/>
            <a:chExt cx="3598081" cy="3336591"/>
          </a:xfrm>
        </p:grpSpPr>
        <p:pic>
          <p:nvPicPr>
            <p:cNvPr id="169" name="Picture 168">
              <a:extLst>
                <a:ext uri="{FF2B5EF4-FFF2-40B4-BE49-F238E27FC236}">
                  <a16:creationId xmlns:a16="http://schemas.microsoft.com/office/drawing/2014/main" id="{C237501B-EC88-410C-A9A9-AFA95500322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 flipH="1">
              <a:off x="-6727674" y="-791952"/>
              <a:ext cx="2646923" cy="3336591"/>
            </a:xfrm>
            <a:prstGeom prst="rect">
              <a:avLst/>
            </a:prstGeom>
          </p:spPr>
        </p:pic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A843FEA3-3211-48AB-8C04-1405C0E2F2F5}"/>
                </a:ext>
              </a:extLst>
            </p:cNvPr>
            <p:cNvGrpSpPr/>
            <p:nvPr/>
          </p:nvGrpSpPr>
          <p:grpSpPr>
            <a:xfrm>
              <a:off x="-5243270" y="201217"/>
              <a:ext cx="2113677" cy="1527201"/>
              <a:chOff x="-6838077" y="4492546"/>
              <a:chExt cx="6547671" cy="4730906"/>
            </a:xfrm>
          </p:grpSpPr>
          <p:pic>
            <p:nvPicPr>
              <p:cNvPr id="170" name="Picture 169">
                <a:extLst>
                  <a:ext uri="{FF2B5EF4-FFF2-40B4-BE49-F238E27FC236}">
                    <a16:creationId xmlns:a16="http://schemas.microsoft.com/office/drawing/2014/main" id="{D9E75FE4-2C7F-446E-905E-B05955C159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 rot="21112293" flipV="1">
                <a:off x="-6838077" y="4492546"/>
                <a:ext cx="6547671" cy="4730906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171" name="TextBox 170">
                <a:extLst>
                  <a:ext uri="{FF2B5EF4-FFF2-40B4-BE49-F238E27FC236}">
                    <a16:creationId xmlns:a16="http://schemas.microsoft.com/office/drawing/2014/main" id="{3E46CBDC-2473-4520-BE03-3E0637A23938}"/>
                  </a:ext>
                </a:extLst>
              </p:cNvPr>
              <p:cNvSpPr txBox="1"/>
              <p:nvPr/>
            </p:nvSpPr>
            <p:spPr>
              <a:xfrm>
                <a:off x="-6083938" y="5075963"/>
                <a:ext cx="5361939" cy="290521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 defTabSz="685800">
                  <a:buClrTx/>
                </a:pPr>
                <a:r>
                  <a:rPr lang="en-US" sz="1800" kern="120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iCiel Cadena" panose="02000503000000020004" pitchFamily="50" charset="0"/>
                    <a:ea typeface="+mn-ea"/>
                    <a:cs typeface="+mn-cs"/>
                  </a:rPr>
                  <a:t>Huhu,</a:t>
                </a:r>
              </a:p>
              <a:p>
                <a:pPr algn="ctr" defTabSz="685800">
                  <a:buClrTx/>
                </a:pPr>
                <a:r>
                  <a:rPr lang="en-US" sz="1050" kern="120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iCiel Cadena" panose="02000503000000020004" pitchFamily="50" charset="0"/>
                    <a:ea typeface="+mn-ea"/>
                    <a:cs typeface="+mn-cs"/>
                  </a:rPr>
                  <a:t>chưa chính xác rồi!</a:t>
                </a:r>
              </a:p>
              <a:p>
                <a:pPr algn="ctr" defTabSz="685800">
                  <a:buClrTx/>
                </a:pPr>
                <a:r>
                  <a:rPr lang="en-US" sz="1050" kern="120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iCiel Cadena" panose="02000503000000020004" pitchFamily="50" charset="0"/>
                    <a:ea typeface="+mn-ea"/>
                    <a:cs typeface="+mn-cs"/>
                  </a:rPr>
                  <a:t>Bạn chọn lại nha.</a:t>
                </a:r>
              </a:p>
            </p:txBody>
          </p:sp>
        </p:grpSp>
      </p:grpSp>
      <p:pic>
        <p:nvPicPr>
          <p:cNvPr id="29" name="Picture 28">
            <a:extLst>
              <a:ext uri="{FF2B5EF4-FFF2-40B4-BE49-F238E27FC236}">
                <a16:creationId xmlns:a16="http://schemas.microsoft.com/office/drawing/2014/main" id="{1407C153-BFDD-497E-BDAA-AD051BD675D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59931" y="235615"/>
            <a:ext cx="1161389" cy="1787807"/>
          </a:xfrm>
          <a:prstGeom prst="rect">
            <a:avLst/>
          </a:prstGeom>
        </p:spPr>
      </p:pic>
      <p:pic>
        <p:nvPicPr>
          <p:cNvPr id="172" name="AmthanhThua">
            <a:hlinkClick r:id="" action="ppaction://media"/>
            <a:extLst>
              <a:ext uri="{FF2B5EF4-FFF2-40B4-BE49-F238E27FC236}">
                <a16:creationId xmlns:a16="http://schemas.microsoft.com/office/drawing/2014/main" id="{C6E2AE9C-62B9-42F0-91AA-6B1C228D416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933759" y="3305943"/>
            <a:ext cx="365522" cy="365522"/>
          </a:xfrm>
          <a:prstGeom prst="rect">
            <a:avLst/>
          </a:prstGeom>
        </p:spPr>
      </p:pic>
      <p:pic>
        <p:nvPicPr>
          <p:cNvPr id="173" name="nhacthang">
            <a:hlinkClick r:id="" action="ppaction://media"/>
            <a:extLst>
              <a:ext uri="{FF2B5EF4-FFF2-40B4-BE49-F238E27FC236}">
                <a16:creationId xmlns:a16="http://schemas.microsoft.com/office/drawing/2014/main" id="{FC787D35-EA2C-4933-A0FB-01D7CBF464D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923894" y="2157298"/>
            <a:ext cx="365522" cy="365522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C075D5C4-5B7C-423A-B88B-D0A39B352CED}"/>
              </a:ext>
            </a:extLst>
          </p:cNvPr>
          <p:cNvSpPr/>
          <p:nvPr/>
        </p:nvSpPr>
        <p:spPr>
          <a:xfrm>
            <a:off x="0" y="5257800"/>
            <a:ext cx="2914650" cy="1485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r>
              <a:rPr lang="en-US" sz="2400" kern="120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Thầy cô nhấp chuột</a:t>
            </a:r>
            <a:br>
              <a:rPr lang="en-US" sz="2400" kern="120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400" kern="120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 lần để hiện câu hỏi. Nhấp thêm 1 lần để hiện các đáp án 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BE42896E-5B83-4EE3-AFE4-4EDCA2A816C1}"/>
              </a:ext>
            </a:extLst>
          </p:cNvPr>
          <p:cNvGrpSpPr/>
          <p:nvPr/>
        </p:nvGrpSpPr>
        <p:grpSpPr>
          <a:xfrm>
            <a:off x="3000374" y="5257800"/>
            <a:ext cx="3057526" cy="1485900"/>
            <a:chOff x="4000498" y="7010400"/>
            <a:chExt cx="4076701" cy="1981200"/>
          </a:xfrm>
        </p:grpSpPr>
        <p:sp>
          <p:nvSpPr>
            <p:cNvPr id="174" name="Rectangle 173">
              <a:extLst>
                <a:ext uri="{FF2B5EF4-FFF2-40B4-BE49-F238E27FC236}">
                  <a16:creationId xmlns:a16="http://schemas.microsoft.com/office/drawing/2014/main" id="{C0646E8B-7815-46F9-ADAE-EF53EF383CC3}"/>
                </a:ext>
              </a:extLst>
            </p:cNvPr>
            <p:cNvSpPr/>
            <p:nvPr/>
          </p:nvSpPr>
          <p:spPr>
            <a:xfrm>
              <a:off x="4000498" y="7010400"/>
              <a:ext cx="4076701" cy="1981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r>
                <a:rPr lang="en-US" sz="2400" kern="1200">
                  <a:solidFill>
                    <a:prstClr val="black">
                      <a:lumMod val="50000"/>
                      <a:lumOff val="50000"/>
                    </a:prst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Thầy cô nhấp vào chiếc chuông     ở màu mà học sinh chọn để</a:t>
              </a:r>
              <a:br>
                <a:rPr lang="en-US" sz="2400" kern="1200">
                  <a:solidFill>
                    <a:prstClr val="black">
                      <a:lumMod val="50000"/>
                      <a:lumOff val="50000"/>
                    </a:prst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US" sz="2400" kern="1200">
                  <a:solidFill>
                    <a:prstClr val="black">
                      <a:lumMod val="50000"/>
                      <a:lumOff val="50000"/>
                    </a:prst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kiểm tra đáp án</a:t>
              </a:r>
            </a:p>
          </p:txBody>
        </p:sp>
        <p:pic>
          <p:nvPicPr>
            <p:cNvPr id="175" name="ChuongCam - 9Slide.vn">
              <a:extLst>
                <a:ext uri="{FF2B5EF4-FFF2-40B4-BE49-F238E27FC236}">
                  <a16:creationId xmlns:a16="http://schemas.microsoft.com/office/drawing/2014/main" id="{6DE531CF-2269-43BD-B97E-A43EAAFB5A6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651965" y="7594600"/>
              <a:ext cx="330708" cy="304800"/>
            </a:xfrm>
            <a:prstGeom prst="rect">
              <a:avLst/>
            </a:prstGeom>
          </p:spPr>
        </p:pic>
      </p:grpSp>
      <p:sp>
        <p:nvSpPr>
          <p:cNvPr id="176" name="Rectangle 175">
            <a:extLst>
              <a:ext uri="{FF2B5EF4-FFF2-40B4-BE49-F238E27FC236}">
                <a16:creationId xmlns:a16="http://schemas.microsoft.com/office/drawing/2014/main" id="{FEBC9727-642B-4069-9B82-94764A0B5B6F}"/>
              </a:ext>
            </a:extLst>
          </p:cNvPr>
          <p:cNvSpPr/>
          <p:nvPr/>
        </p:nvSpPr>
        <p:spPr>
          <a:xfrm>
            <a:off x="6172198" y="5257800"/>
            <a:ext cx="2914650" cy="1485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r>
              <a:rPr lang="en-US" sz="2100" kern="120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Sau khi HS trả lời xong, thầy cô nhấp chuột</a:t>
            </a:r>
            <a:br>
              <a:rPr lang="en-US" sz="2100" kern="120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100" kern="120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hoặc phím -&gt; để đến</a:t>
            </a:r>
            <a:br>
              <a:rPr lang="en-US" sz="2100" kern="120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100" kern="120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câu hỏi tiếp theo</a:t>
            </a:r>
          </a:p>
        </p:txBody>
      </p:sp>
    </p:spTree>
    <p:extLst>
      <p:ext uri="{BB962C8B-B14F-4D97-AF65-F5344CB8AC3E}">
        <p14:creationId xmlns:p14="http://schemas.microsoft.com/office/powerpoint/2010/main" val="342852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4" fill="hold" nodeType="click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2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2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 p14:presetBounceEnd="65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2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2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 p14:presetBounceEnd="65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29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30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 p14:presetBounceEnd="65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33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3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nodeType="withEffect" p14:presetBounceEnd="65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37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38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 p14:presetBounceEnd="65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4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42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 p14:presetBounceEnd="65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45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46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47" restart="whenNotActive" fill="hold" evtFilter="cancelBubble" nodeType="interactiveSeq">
                    <p:stCondLst>
                      <p:cond evt="onClick" delay="0">
                        <p:tgtEl>
                          <p:spTgt spid="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8" fill="hold">
                          <p:stCondLst>
                            <p:cond delay="0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1" dur="3432" fill="hold"/>
                                            <p:tgtEl>
                                              <p:spTgt spid="17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2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42" presetClass="path" presetSubtype="0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3.7037E-7 L 0.34882 0.0412 " pathEditMode="relative" rAng="0" ptsTypes="AA" p14:bounceEnd="65000">
                                          <p:cBhvr>
                                            <p:cTn id="59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435" y="20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0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4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0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6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"/>
                      </p:tgtEl>
                    </p:cond>
                  </p:nextCondLst>
                </p:seq>
                <p:seq concurrent="1" nextAc="seek">
                  <p:cTn id="78" restart="whenNotActive" fill="hold" evtFilter="cancelBubble" nodeType="interactiveSeq">
                    <p:stCondLst>
                      <p:cond evt="onClick" delay="0">
                        <p:tgtEl>
                          <p:spTgt spid="11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9" fill="hold">
                          <p:stCondLst>
                            <p:cond delay="0"/>
                          </p:stCondLst>
                          <p:childTnLst>
                            <p:par>
                              <p:cTn id="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1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2" dur="4995" fill="hold"/>
                                            <p:tgtEl>
                                              <p:spTgt spid="17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8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" presetID="42" presetClass="path" presetSubtype="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45833E-6 4.07407E-6 L 0.58854 0.0581 " pathEditMode="relative" rAng="0" ptsTypes="AA" p14:bounceEnd="55000">
                                          <p:cBhvr>
                                            <p:cTn id="8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9427" y="289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9"/>
                      </p:tgtEl>
                    </p:cond>
                  </p:nextCondLst>
                </p:seq>
                <p:seq concurrent="1" nextAc="seek">
                  <p:cTn id="88" restart="whenNotActive" fill="hold" evtFilter="cancelBubble" nodeType="interactiveSeq">
                    <p:stCondLst>
                      <p:cond evt="onClick" delay="0">
                        <p:tgtEl>
                          <p:spTgt spid="11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9" fill="hold">
                          <p:stCondLst>
                            <p:cond delay="0"/>
                          </p:stCondLst>
                          <p:childTnLst>
                            <p:par>
                              <p:cTn id="9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1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2" dur="4995" fill="hold"/>
                                            <p:tgtEl>
                                              <p:spTgt spid="17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" presetID="42" presetClass="path" presetSubtype="0" fill="hold" nodeType="withEffect" p14:presetBounceEnd="57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45833E-6 4.07407E-6 L 0.60325 0.0581 " pathEditMode="relative" rAng="0" ptsTypes="AA" p14:bounceEnd="57000">
                                          <p:cBhvr>
                                            <p:cTn id="9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169" y="289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6"/>
                      </p:tgtEl>
                    </p:cond>
                  </p:nextCondLst>
                </p:seq>
                <p:seq concurrent="1" nextAc="seek">
                  <p:cTn id="98" restart="whenNotActive" fill="hold" evtFilter="cancelBubble" nodeType="interactiveSeq">
                    <p:stCondLst>
                      <p:cond evt="onClick" delay="0">
                        <p:tgtEl>
                          <p:spTgt spid="12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9" fill="hold">
                          <p:stCondLst>
                            <p:cond delay="0"/>
                          </p:stCondLst>
                          <p:childTnLst>
                            <p:par>
                              <p:cTn id="10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1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02" dur="4995" fill="hold"/>
                                            <p:tgtEl>
                                              <p:spTgt spid="17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0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6" presetID="42" presetClass="path" presetSubtype="0" fill="hold" nodeType="withEffect" p14:presetBounceEnd="57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45833E-6 4.07407E-6 L 0.60325 0.05208 " pathEditMode="relative" rAng="0" ptsTypes="AA" p14:bounceEnd="57000">
                                          <p:cBhvr>
                                            <p:cTn id="10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169" y="259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20"/>
                      </p:tgtEl>
                    </p:cond>
                  </p:nextCondLst>
                </p:seq>
                <p:audio>
                  <p:cMediaNode vol="36585">
                    <p:cTn id="10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72"/>
                    </p:tgtEl>
                  </p:cMediaNode>
                </p:audio>
                <p:audio>
                  <p:cMediaNode vol="40244">
                    <p:cTn id="10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73"/>
                    </p:tgtEl>
                  </p:cMediaNode>
                </p:audio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47" restart="whenNotActive" fill="hold" evtFilter="cancelBubble" nodeType="interactiveSeq">
                    <p:stCondLst>
                      <p:cond evt="onClick" delay="0">
                        <p:tgtEl>
                          <p:spTgt spid="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8" fill="hold">
                          <p:stCondLst>
                            <p:cond delay="0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1" dur="3432" fill="hold"/>
                                            <p:tgtEl>
                                              <p:spTgt spid="17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2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3.7037E-7 L 0.34882 0.0412 " pathEditMode="relative" rAng="0" ptsTypes="AA">
                                          <p:cBhvr>
                                            <p:cTn id="59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435" y="20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0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4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0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6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"/>
                      </p:tgtEl>
                    </p:cond>
                  </p:nextCondLst>
                </p:seq>
                <p:seq concurrent="1" nextAc="seek">
                  <p:cTn id="78" restart="whenNotActive" fill="hold" evtFilter="cancelBubble" nodeType="interactiveSeq">
                    <p:stCondLst>
                      <p:cond evt="onClick" delay="0">
                        <p:tgtEl>
                          <p:spTgt spid="11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9" fill="hold">
                          <p:stCondLst>
                            <p:cond delay="0"/>
                          </p:stCondLst>
                          <p:childTnLst>
                            <p:par>
                              <p:cTn id="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1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2" dur="4995" fill="hold"/>
                                            <p:tgtEl>
                                              <p:spTgt spid="17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8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45833E-6 4.07407E-6 L 0.58854 0.0581 " pathEditMode="relative" rAng="0" ptsTypes="AA">
                                          <p:cBhvr>
                                            <p:cTn id="8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9427" y="289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9"/>
                      </p:tgtEl>
                    </p:cond>
                  </p:nextCondLst>
                </p:seq>
                <p:seq concurrent="1" nextAc="seek">
                  <p:cTn id="88" restart="whenNotActive" fill="hold" evtFilter="cancelBubble" nodeType="interactiveSeq">
                    <p:stCondLst>
                      <p:cond evt="onClick" delay="0">
                        <p:tgtEl>
                          <p:spTgt spid="11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9" fill="hold">
                          <p:stCondLst>
                            <p:cond delay="0"/>
                          </p:stCondLst>
                          <p:childTnLst>
                            <p:par>
                              <p:cTn id="9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1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2" dur="4995" fill="hold"/>
                                            <p:tgtEl>
                                              <p:spTgt spid="17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45833E-6 4.07407E-6 L 0.60325 0.0581 " pathEditMode="relative" rAng="0" ptsTypes="AA">
                                          <p:cBhvr>
                                            <p:cTn id="9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169" y="289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6"/>
                      </p:tgtEl>
                    </p:cond>
                  </p:nextCondLst>
                </p:seq>
                <p:seq concurrent="1" nextAc="seek">
                  <p:cTn id="98" restart="whenNotActive" fill="hold" evtFilter="cancelBubble" nodeType="interactiveSeq">
                    <p:stCondLst>
                      <p:cond evt="onClick" delay="0">
                        <p:tgtEl>
                          <p:spTgt spid="12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9" fill="hold">
                          <p:stCondLst>
                            <p:cond delay="0"/>
                          </p:stCondLst>
                          <p:childTnLst>
                            <p:par>
                              <p:cTn id="10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1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02" dur="4995" fill="hold"/>
                                            <p:tgtEl>
                                              <p:spTgt spid="17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0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6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45833E-6 4.07407E-6 L 0.60325 0.05208 " pathEditMode="relative" rAng="0" ptsTypes="AA">
                                          <p:cBhvr>
                                            <p:cTn id="10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169" y="259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20"/>
                      </p:tgtEl>
                    </p:cond>
                  </p:nextCondLst>
                </p:seq>
                <p:audio>
                  <p:cMediaNode vol="36585">
                    <p:cTn id="10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72"/>
                    </p:tgtEl>
                  </p:cMediaNode>
                </p:audio>
                <p:audio>
                  <p:cMediaNode vol="40244">
                    <p:cTn id="10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73"/>
                    </p:tgtEl>
                  </p:cMediaNode>
                </p:audio>
              </p:childTnLst>
            </p:cTn>
          </p:par>
        </p:tnLst>
      </p:timing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F2F6135-AF68-4A64-8137-B70201CF8CB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5134"/>
            <a:ext cx="9144000" cy="5133233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4D2DA1AF-855F-46C2-8AE1-5718E4DFD783}"/>
              </a:ext>
            </a:extLst>
          </p:cNvPr>
          <p:cNvGrpSpPr/>
          <p:nvPr/>
        </p:nvGrpSpPr>
        <p:grpSpPr>
          <a:xfrm>
            <a:off x="5077979" y="2256830"/>
            <a:ext cx="3829049" cy="1343024"/>
            <a:chOff x="6770639" y="3009107"/>
            <a:chExt cx="5105398" cy="1790698"/>
          </a:xfrm>
        </p:grpSpPr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07151055-1672-4C7E-BA92-63E851A005B3}"/>
                </a:ext>
              </a:extLst>
            </p:cNvPr>
            <p:cNvGrpSpPr/>
            <p:nvPr/>
          </p:nvGrpSpPr>
          <p:grpSpPr>
            <a:xfrm>
              <a:off x="6770639" y="3009107"/>
              <a:ext cx="5105398" cy="1790698"/>
              <a:chOff x="838202" y="2438400"/>
              <a:chExt cx="5105398" cy="2057398"/>
            </a:xfrm>
          </p:grpSpPr>
          <p:sp>
            <p:nvSpPr>
              <p:cNvPr id="48" name="Rectangle: Rounded Corners 47">
                <a:extLst>
                  <a:ext uri="{FF2B5EF4-FFF2-40B4-BE49-F238E27FC236}">
                    <a16:creationId xmlns:a16="http://schemas.microsoft.com/office/drawing/2014/main" id="{A6421F9E-FF9D-4A7C-9697-7F0260F96688}"/>
                  </a:ext>
                </a:extLst>
              </p:cNvPr>
              <p:cNvSpPr/>
              <p:nvPr/>
            </p:nvSpPr>
            <p:spPr>
              <a:xfrm>
                <a:off x="838202" y="2438400"/>
                <a:ext cx="5105398" cy="2057398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</a:pPr>
                <a:endParaRPr lang="en-US" sz="1050" kern="1200">
                  <a:solidFill>
                    <a:prstClr val="white"/>
                  </a:solidFill>
                  <a:latin typeface="#9Slide02 Noi dung dai"/>
                </a:endParaRPr>
              </a:p>
            </p:txBody>
          </p:sp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112AD5E6-6201-4B49-AAE8-FFB92C6AFE43}"/>
                  </a:ext>
                </a:extLst>
              </p:cNvPr>
              <p:cNvSpPr/>
              <p:nvPr/>
            </p:nvSpPr>
            <p:spPr>
              <a:xfrm>
                <a:off x="952501" y="2514599"/>
                <a:ext cx="4876800" cy="1905000"/>
              </a:xfrm>
              <a:prstGeom prst="roundRect">
                <a:avLst/>
              </a:prstGeom>
              <a:solidFill>
                <a:srgbClr val="3378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</a:pPr>
                <a:endParaRPr lang="en-US" sz="1050" kern="1200">
                  <a:solidFill>
                    <a:prstClr val="white"/>
                  </a:solidFill>
                  <a:latin typeface="#9Slide02 Noi dung dai"/>
                </a:endParaRPr>
              </a:p>
            </p:txBody>
          </p:sp>
        </p:grpSp>
        <p:sp>
          <p:nvSpPr>
            <p:cNvPr id="125" name="Rectangle: Rounded Corners 124">
              <a:extLst>
                <a:ext uri="{FF2B5EF4-FFF2-40B4-BE49-F238E27FC236}">
                  <a16:creationId xmlns:a16="http://schemas.microsoft.com/office/drawing/2014/main" id="{8FEB6CFE-AB0E-4B4E-B91D-88A1DA89A89A}"/>
                </a:ext>
              </a:extLst>
            </p:cNvPr>
            <p:cNvSpPr/>
            <p:nvPr/>
          </p:nvSpPr>
          <p:spPr>
            <a:xfrm>
              <a:off x="7228842" y="3075428"/>
              <a:ext cx="4515128" cy="165373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r>
                <a:rPr lang="en-US" sz="2700" kern="1200" dirty="0" smtClean="0">
                  <a:solidFill>
                    <a:prstClr val="white"/>
                  </a:solidFill>
                  <a:latin typeface="iCiel Cadena" panose="02000503000000020004" pitchFamily="50" charset="0"/>
                </a:rPr>
                <a:t>XIII-XVI</a:t>
              </a:r>
              <a:endParaRPr lang="en-US" sz="2700" kern="1200" dirty="0">
                <a:solidFill>
                  <a:prstClr val="white"/>
                </a:solidFill>
                <a:latin typeface="iCiel Cadena" panose="02000503000000020004" pitchFamily="50" charset="0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48C8C043-95EA-4C88-BCE4-63900E1F20A4}"/>
              </a:ext>
            </a:extLst>
          </p:cNvPr>
          <p:cNvGrpSpPr/>
          <p:nvPr/>
        </p:nvGrpSpPr>
        <p:grpSpPr>
          <a:xfrm>
            <a:off x="5077979" y="3700419"/>
            <a:ext cx="3829049" cy="1343024"/>
            <a:chOff x="6770639" y="4933892"/>
            <a:chExt cx="5105398" cy="1790698"/>
          </a:xfrm>
        </p:grpSpPr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7F5B4359-49BD-4F81-87DA-3502A642CC14}"/>
                </a:ext>
              </a:extLst>
            </p:cNvPr>
            <p:cNvGrpSpPr/>
            <p:nvPr/>
          </p:nvGrpSpPr>
          <p:grpSpPr>
            <a:xfrm>
              <a:off x="6770639" y="4933892"/>
              <a:ext cx="5105398" cy="1790698"/>
              <a:chOff x="838202" y="2438400"/>
              <a:chExt cx="5105398" cy="2057398"/>
            </a:xfrm>
          </p:grpSpPr>
          <p:sp>
            <p:nvSpPr>
              <p:cNvPr id="54" name="Rectangle: Rounded Corners 53">
                <a:extLst>
                  <a:ext uri="{FF2B5EF4-FFF2-40B4-BE49-F238E27FC236}">
                    <a16:creationId xmlns:a16="http://schemas.microsoft.com/office/drawing/2014/main" id="{D1DC5350-0109-4799-B29F-14BD235F834D}"/>
                  </a:ext>
                </a:extLst>
              </p:cNvPr>
              <p:cNvSpPr/>
              <p:nvPr/>
            </p:nvSpPr>
            <p:spPr>
              <a:xfrm>
                <a:off x="838202" y="2438400"/>
                <a:ext cx="5105398" cy="2057398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</a:pPr>
                <a:endParaRPr lang="en-US" sz="1050" kern="1200">
                  <a:solidFill>
                    <a:prstClr val="white"/>
                  </a:solidFill>
                  <a:latin typeface="#9Slide02 Noi dung dai"/>
                </a:endParaRPr>
              </a:p>
            </p:txBody>
          </p:sp>
          <p:sp>
            <p:nvSpPr>
              <p:cNvPr id="55" name="Rectangle: Rounded Corners 54">
                <a:extLst>
                  <a:ext uri="{FF2B5EF4-FFF2-40B4-BE49-F238E27FC236}">
                    <a16:creationId xmlns:a16="http://schemas.microsoft.com/office/drawing/2014/main" id="{532A6D39-BB84-4E99-82BE-0B6CBB01577A}"/>
                  </a:ext>
                </a:extLst>
              </p:cNvPr>
              <p:cNvSpPr/>
              <p:nvPr/>
            </p:nvSpPr>
            <p:spPr>
              <a:xfrm>
                <a:off x="952501" y="2514599"/>
                <a:ext cx="4876800" cy="1905000"/>
              </a:xfrm>
              <a:prstGeom prst="roundRect">
                <a:avLst/>
              </a:prstGeom>
              <a:solidFill>
                <a:srgbClr val="FF46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</a:pPr>
                <a:endParaRPr lang="en-US" sz="1050" kern="1200">
                  <a:solidFill>
                    <a:prstClr val="white"/>
                  </a:solidFill>
                  <a:latin typeface="#9Slide02 Noi dung dai"/>
                </a:endParaRPr>
              </a:p>
            </p:txBody>
          </p:sp>
        </p:grpSp>
        <p:sp>
          <p:nvSpPr>
            <p:cNvPr id="126" name="Rectangle: Rounded Corners 125">
              <a:extLst>
                <a:ext uri="{FF2B5EF4-FFF2-40B4-BE49-F238E27FC236}">
                  <a16:creationId xmlns:a16="http://schemas.microsoft.com/office/drawing/2014/main" id="{797BC3E3-56FA-4AAA-953C-4E2F5AEBD8E8}"/>
                </a:ext>
              </a:extLst>
            </p:cNvPr>
            <p:cNvSpPr/>
            <p:nvPr/>
          </p:nvSpPr>
          <p:spPr>
            <a:xfrm>
              <a:off x="7228842" y="4981628"/>
              <a:ext cx="4515128" cy="165373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r>
                <a:rPr lang="en-US" sz="2700" kern="1200" dirty="0" smtClean="0">
                  <a:solidFill>
                    <a:prstClr val="white"/>
                  </a:solidFill>
                  <a:latin typeface="iCiel Cadena" panose="02000503000000020004" pitchFamily="50" charset="0"/>
                </a:rPr>
                <a:t>XV-XVII</a:t>
              </a:r>
              <a:endParaRPr lang="en-US" sz="2700" kern="1200" dirty="0">
                <a:solidFill>
                  <a:prstClr val="white"/>
                </a:solidFill>
                <a:latin typeface="iCiel Cadena" panose="02000503000000020004" pitchFamily="50" charset="0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CE7BFBB-E9FD-4291-9D1E-392C32762D78}"/>
              </a:ext>
            </a:extLst>
          </p:cNvPr>
          <p:cNvGrpSpPr/>
          <p:nvPr/>
        </p:nvGrpSpPr>
        <p:grpSpPr>
          <a:xfrm>
            <a:off x="628651" y="3700419"/>
            <a:ext cx="3829049" cy="1343024"/>
            <a:chOff x="838201" y="4933892"/>
            <a:chExt cx="5105398" cy="1790698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08147DBC-1562-4B7B-955E-9A5ECFE3642B}"/>
                </a:ext>
              </a:extLst>
            </p:cNvPr>
            <p:cNvGrpSpPr/>
            <p:nvPr/>
          </p:nvGrpSpPr>
          <p:grpSpPr>
            <a:xfrm>
              <a:off x="838201" y="4933892"/>
              <a:ext cx="5105398" cy="1790698"/>
              <a:chOff x="838202" y="2438400"/>
              <a:chExt cx="5105398" cy="2057398"/>
            </a:xfrm>
          </p:grpSpPr>
          <p:sp>
            <p:nvSpPr>
              <p:cNvPr id="42" name="Rectangle: Rounded Corners 41">
                <a:extLst>
                  <a:ext uri="{FF2B5EF4-FFF2-40B4-BE49-F238E27FC236}">
                    <a16:creationId xmlns:a16="http://schemas.microsoft.com/office/drawing/2014/main" id="{6C5F18D1-233E-459F-A9A1-3C785C7DC119}"/>
                  </a:ext>
                </a:extLst>
              </p:cNvPr>
              <p:cNvSpPr/>
              <p:nvPr/>
            </p:nvSpPr>
            <p:spPr>
              <a:xfrm>
                <a:off x="838202" y="2438400"/>
                <a:ext cx="5105398" cy="2057398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</a:pPr>
                <a:endParaRPr lang="en-US" sz="1050" kern="1200">
                  <a:solidFill>
                    <a:prstClr val="white"/>
                  </a:solidFill>
                  <a:latin typeface="#9Slide02 Noi dung dai"/>
                </a:endParaRPr>
              </a:p>
            </p:txBody>
          </p:sp>
          <p:sp>
            <p:nvSpPr>
              <p:cNvPr id="43" name="Rectangle: Rounded Corners 42">
                <a:extLst>
                  <a:ext uri="{FF2B5EF4-FFF2-40B4-BE49-F238E27FC236}">
                    <a16:creationId xmlns:a16="http://schemas.microsoft.com/office/drawing/2014/main" id="{C3D90569-2038-4699-AD4F-2466D4AF519B}"/>
                  </a:ext>
                </a:extLst>
              </p:cNvPr>
              <p:cNvSpPr/>
              <p:nvPr/>
            </p:nvSpPr>
            <p:spPr>
              <a:xfrm>
                <a:off x="952501" y="2514599"/>
                <a:ext cx="4876800" cy="1905000"/>
              </a:xfrm>
              <a:prstGeom prst="roundRect">
                <a:avLst/>
              </a:prstGeom>
              <a:solidFill>
                <a:srgbClr val="00CF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</a:pPr>
                <a:endParaRPr lang="en-US" sz="1050" kern="1200">
                  <a:solidFill>
                    <a:prstClr val="white"/>
                  </a:solidFill>
                  <a:latin typeface="#9Slide02 Noi dung dai"/>
                </a:endParaRPr>
              </a:p>
            </p:txBody>
          </p:sp>
        </p:grpSp>
        <p:sp>
          <p:nvSpPr>
            <p:cNvPr id="124" name="Rectangle: Rounded Corners 123">
              <a:extLst>
                <a:ext uri="{FF2B5EF4-FFF2-40B4-BE49-F238E27FC236}">
                  <a16:creationId xmlns:a16="http://schemas.microsoft.com/office/drawing/2014/main" id="{6367453D-420B-4D30-B207-A57CC4372B2A}"/>
                </a:ext>
              </a:extLst>
            </p:cNvPr>
            <p:cNvSpPr/>
            <p:nvPr/>
          </p:nvSpPr>
          <p:spPr>
            <a:xfrm>
              <a:off x="1314172" y="4981628"/>
              <a:ext cx="4515128" cy="165373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r>
                <a:rPr lang="en-US" sz="2700" kern="1200" dirty="0" smtClean="0">
                  <a:solidFill>
                    <a:prstClr val="white"/>
                  </a:solidFill>
                  <a:latin typeface="iCiel Cadena" panose="02000503000000020004" pitchFamily="50" charset="0"/>
                </a:rPr>
                <a:t>XV-XVI</a:t>
              </a:r>
              <a:endParaRPr lang="en-US" sz="2700" kern="1200" dirty="0">
                <a:solidFill>
                  <a:prstClr val="white"/>
                </a:solidFill>
                <a:latin typeface="iCiel Cadena" panose="02000503000000020004" pitchFamily="50" charset="0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3231591-2AE6-4064-9D84-402B76CD1593}"/>
              </a:ext>
            </a:extLst>
          </p:cNvPr>
          <p:cNvGrpSpPr/>
          <p:nvPr/>
        </p:nvGrpSpPr>
        <p:grpSpPr>
          <a:xfrm>
            <a:off x="628651" y="2256830"/>
            <a:ext cx="3829049" cy="1343024"/>
            <a:chOff x="838201" y="3009107"/>
            <a:chExt cx="5105398" cy="1790698"/>
          </a:xfrm>
        </p:grpSpPr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E69C64D8-76BA-47C1-B3F5-339643BE0FEB}"/>
                </a:ext>
              </a:extLst>
            </p:cNvPr>
            <p:cNvGrpSpPr/>
            <p:nvPr/>
          </p:nvGrpSpPr>
          <p:grpSpPr>
            <a:xfrm>
              <a:off x="838201" y="3009107"/>
              <a:ext cx="5105398" cy="1790698"/>
              <a:chOff x="838202" y="2438400"/>
              <a:chExt cx="5105398" cy="2057398"/>
            </a:xfrm>
          </p:grpSpPr>
          <p:sp>
            <p:nvSpPr>
              <p:cNvPr id="17" name="Rectangle: Rounded Corners 16">
                <a:extLst>
                  <a:ext uri="{FF2B5EF4-FFF2-40B4-BE49-F238E27FC236}">
                    <a16:creationId xmlns:a16="http://schemas.microsoft.com/office/drawing/2014/main" id="{DA723B64-8597-4560-BDD4-9C604D2EA64B}"/>
                  </a:ext>
                </a:extLst>
              </p:cNvPr>
              <p:cNvSpPr/>
              <p:nvPr/>
            </p:nvSpPr>
            <p:spPr>
              <a:xfrm>
                <a:off x="838202" y="2438400"/>
                <a:ext cx="5105398" cy="2057398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</a:pPr>
                <a:endParaRPr lang="en-US" sz="1050" kern="1200">
                  <a:solidFill>
                    <a:prstClr val="white"/>
                  </a:solidFill>
                  <a:latin typeface="#9Slide02 Noi dung dai"/>
                </a:endParaRPr>
              </a:p>
            </p:txBody>
          </p:sp>
          <p:sp>
            <p:nvSpPr>
              <p:cNvPr id="4" name="Rectangle: Rounded Corners 3">
                <a:extLst>
                  <a:ext uri="{FF2B5EF4-FFF2-40B4-BE49-F238E27FC236}">
                    <a16:creationId xmlns:a16="http://schemas.microsoft.com/office/drawing/2014/main" id="{924F9C22-7338-4783-9D1F-4F6669251F7D}"/>
                  </a:ext>
                </a:extLst>
              </p:cNvPr>
              <p:cNvSpPr/>
              <p:nvPr/>
            </p:nvSpPr>
            <p:spPr>
              <a:xfrm>
                <a:off x="952501" y="2514599"/>
                <a:ext cx="4876800" cy="1905000"/>
              </a:xfrm>
              <a:prstGeom prst="roundRect">
                <a:avLst/>
              </a:prstGeom>
              <a:solidFill>
                <a:srgbClr val="F49C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</a:pPr>
                <a:endParaRPr lang="en-US" sz="1050" kern="1200">
                  <a:solidFill>
                    <a:prstClr val="white"/>
                  </a:solidFill>
                  <a:latin typeface="#9Slide02 Noi dung dai"/>
                </a:endParaRPr>
              </a:p>
            </p:txBody>
          </p:sp>
        </p:grp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817205D1-8ECF-4ECE-A9DE-175B9F209F00}"/>
                </a:ext>
              </a:extLst>
            </p:cNvPr>
            <p:cNvSpPr/>
            <p:nvPr/>
          </p:nvSpPr>
          <p:spPr>
            <a:xfrm>
              <a:off x="1314172" y="3075428"/>
              <a:ext cx="4515128" cy="165373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r>
                <a:rPr lang="en-US" sz="2700" kern="1200" dirty="0" smtClean="0">
                  <a:solidFill>
                    <a:prstClr val="white"/>
                  </a:solidFill>
                  <a:latin typeface="iCiel Cadena" panose="02000503000000020004" pitchFamily="50" charset="0"/>
                </a:rPr>
                <a:t>XIII-XV</a:t>
              </a:r>
              <a:endParaRPr lang="en-US" sz="2700" kern="1200" dirty="0">
                <a:solidFill>
                  <a:prstClr val="white"/>
                </a:solidFill>
                <a:latin typeface="iCiel Cadena" panose="02000503000000020004" pitchFamily="50" charset="0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FC307E2-8C84-4E25-BF45-1D7184DA588B}"/>
              </a:ext>
            </a:extLst>
          </p:cNvPr>
          <p:cNvGrpSpPr/>
          <p:nvPr/>
        </p:nvGrpSpPr>
        <p:grpSpPr>
          <a:xfrm>
            <a:off x="1486934" y="184827"/>
            <a:ext cx="7471295" cy="1915834"/>
            <a:chOff x="1982578" y="246435"/>
            <a:chExt cx="9961727" cy="2554445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592879B0-0D95-41F4-AF6C-356C0339860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982578" y="246435"/>
              <a:ext cx="9961727" cy="2554445"/>
            </a:xfrm>
            <a:prstGeom prst="rect">
              <a:avLst/>
            </a:prstGeom>
          </p:spPr>
        </p:pic>
        <p:sp>
          <p:nvSpPr>
            <p:cNvPr id="117" name="Rectangle: Rounded Corners 116">
              <a:extLst>
                <a:ext uri="{FF2B5EF4-FFF2-40B4-BE49-F238E27FC236}">
                  <a16:creationId xmlns:a16="http://schemas.microsoft.com/office/drawing/2014/main" id="{C514F8ED-55A3-41ED-A6BF-C88625750094}"/>
                </a:ext>
              </a:extLst>
            </p:cNvPr>
            <p:cNvSpPr/>
            <p:nvPr/>
          </p:nvSpPr>
          <p:spPr>
            <a:xfrm>
              <a:off x="2161760" y="419053"/>
              <a:ext cx="9471904" cy="2042207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Vương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quốc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Lào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bước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vào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giai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đoạn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phát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triển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và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thịnh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vượng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vào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khoảng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thời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gian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nào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?</a:t>
              </a:r>
              <a:endParaRPr lang="en-US" sz="2400" kern="1200" dirty="0">
                <a:solidFill>
                  <a:prstClr val="black">
                    <a:lumMod val="50000"/>
                    <a:lumOff val="50000"/>
                  </a:prstClr>
                </a:solidFill>
                <a:latin typeface="iCiel Cadena" panose="02000503000000020004" pitchFamily="50" charset="0"/>
              </a:endParaRPr>
            </a:p>
          </p:txBody>
        </p:sp>
      </p:grpSp>
      <p:pic>
        <p:nvPicPr>
          <p:cNvPr id="2" name="ChuongCam - 9Slide.vn">
            <a:extLst>
              <a:ext uri="{FF2B5EF4-FFF2-40B4-BE49-F238E27FC236}">
                <a16:creationId xmlns:a16="http://schemas.microsoft.com/office/drawing/2014/main" id="{655755B7-2B89-4C82-B7B3-A9A4AA6270F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7962" y="2451965"/>
            <a:ext cx="992210" cy="914480"/>
          </a:xfrm>
          <a:prstGeom prst="rect">
            <a:avLst/>
          </a:prstGeom>
        </p:spPr>
      </p:pic>
      <p:pic>
        <p:nvPicPr>
          <p:cNvPr id="116" name="ChuongLa - 9Slide.vn">
            <a:extLst>
              <a:ext uri="{FF2B5EF4-FFF2-40B4-BE49-F238E27FC236}">
                <a16:creationId xmlns:a16="http://schemas.microsoft.com/office/drawing/2014/main" id="{C86FD277-D7C1-4175-9CE8-89B100B9DFF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7962" y="3914731"/>
            <a:ext cx="992210" cy="914480"/>
          </a:xfrm>
          <a:prstGeom prst="rect">
            <a:avLst/>
          </a:prstGeom>
        </p:spPr>
      </p:pic>
      <p:pic>
        <p:nvPicPr>
          <p:cNvPr id="119" name="ChuongXanh - 9Slide.vn">
            <a:extLst>
              <a:ext uri="{FF2B5EF4-FFF2-40B4-BE49-F238E27FC236}">
                <a16:creationId xmlns:a16="http://schemas.microsoft.com/office/drawing/2014/main" id="{DCAFEAC0-B8B5-42C5-94DB-0577C814E6A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67599" y="2451965"/>
            <a:ext cx="992210" cy="914480"/>
          </a:xfrm>
          <a:prstGeom prst="rect">
            <a:avLst/>
          </a:prstGeom>
        </p:spPr>
      </p:pic>
      <p:pic>
        <p:nvPicPr>
          <p:cNvPr id="120" name="ChuongDo - 9Slide.vn">
            <a:extLst>
              <a:ext uri="{FF2B5EF4-FFF2-40B4-BE49-F238E27FC236}">
                <a16:creationId xmlns:a16="http://schemas.microsoft.com/office/drawing/2014/main" id="{F866C24F-F6FF-4EB3-A1BD-2435DD43700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67599" y="3914731"/>
            <a:ext cx="992210" cy="914480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D88582B8-A3C9-486C-963D-8CEED620D8EC}"/>
              </a:ext>
            </a:extLst>
          </p:cNvPr>
          <p:cNvGrpSpPr/>
          <p:nvPr/>
        </p:nvGrpSpPr>
        <p:grpSpPr>
          <a:xfrm>
            <a:off x="-3085206" y="115464"/>
            <a:ext cx="3035028" cy="1747000"/>
            <a:chOff x="-4113608" y="153951"/>
            <a:chExt cx="4046704" cy="2329333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D664CCA0-10CD-421D-8230-24CED5AA521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-4113608" y="153951"/>
              <a:ext cx="1959439" cy="2329333"/>
            </a:xfrm>
            <a:prstGeom prst="rect">
              <a:avLst/>
            </a:prstGeom>
          </p:spPr>
        </p:pic>
        <p:pic>
          <p:nvPicPr>
            <p:cNvPr id="167" name="Picture 166">
              <a:extLst>
                <a:ext uri="{FF2B5EF4-FFF2-40B4-BE49-F238E27FC236}">
                  <a16:creationId xmlns:a16="http://schemas.microsoft.com/office/drawing/2014/main" id="{37203794-B28C-4CE2-B01C-EED26C9C8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21112293" flipV="1">
              <a:off x="-2097738" y="181379"/>
              <a:ext cx="2030834" cy="146734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68" name="TextBox 167">
              <a:extLst>
                <a:ext uri="{FF2B5EF4-FFF2-40B4-BE49-F238E27FC236}">
                  <a16:creationId xmlns:a16="http://schemas.microsoft.com/office/drawing/2014/main" id="{42F206FF-1C51-414C-8D57-DC6D2EEE0F95}"/>
                </a:ext>
              </a:extLst>
            </p:cNvPr>
            <p:cNvSpPr txBox="1"/>
            <p:nvPr/>
          </p:nvSpPr>
          <p:spPr>
            <a:xfrm>
              <a:off x="-1916107" y="437875"/>
              <a:ext cx="1699185" cy="80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685800">
                <a:buClrTx/>
              </a:pPr>
              <a:r>
                <a:rPr lang="en-US" sz="2100" kern="1200">
                  <a:solidFill>
                    <a:prstClr val="black">
                      <a:lumMod val="65000"/>
                      <a:lumOff val="35000"/>
                    </a:prstClr>
                  </a:solidFill>
                  <a:latin typeface="iCiel Cadena" panose="02000503000000020004" pitchFamily="50" charset="0"/>
                  <a:ea typeface="+mn-ea"/>
                  <a:cs typeface="+mn-cs"/>
                </a:rPr>
                <a:t>Yeahhh,</a:t>
              </a:r>
            </a:p>
            <a:p>
              <a:pPr algn="ctr" defTabSz="685800">
                <a:buClrTx/>
              </a:pPr>
              <a:r>
                <a:rPr lang="en-US" sz="900" kern="1200">
                  <a:solidFill>
                    <a:prstClr val="black">
                      <a:lumMod val="65000"/>
                      <a:lumOff val="35000"/>
                    </a:prstClr>
                  </a:solidFill>
                  <a:latin typeface="iCiel Cadena" panose="02000503000000020004" pitchFamily="50" charset="0"/>
                  <a:ea typeface="+mn-ea"/>
                  <a:cs typeface="+mn-cs"/>
                </a:rPr>
                <a:t>Đúng rồi!</a:t>
              </a:r>
            </a:p>
            <a:p>
              <a:pPr algn="ctr" defTabSz="685800">
                <a:buClrTx/>
              </a:pPr>
              <a:r>
                <a:rPr lang="en-US" sz="900" kern="1200">
                  <a:solidFill>
                    <a:prstClr val="black">
                      <a:lumMod val="65000"/>
                      <a:lumOff val="35000"/>
                    </a:prstClr>
                  </a:solidFill>
                  <a:latin typeface="iCiel Cadena" panose="02000503000000020004" pitchFamily="50" charset="0"/>
                  <a:ea typeface="+mn-ea"/>
                  <a:cs typeface="+mn-cs"/>
                </a:rPr>
                <a:t>Mình thích màu này!</a:t>
              </a:r>
              <a:endParaRPr lang="en-US" sz="675" kern="1200">
                <a:solidFill>
                  <a:prstClr val="black">
                    <a:lumMod val="65000"/>
                    <a:lumOff val="35000"/>
                  </a:prstClr>
                </a:solidFill>
                <a:latin typeface="iCiel Cadena" panose="02000503000000020004" pitchFamily="50" charset="0"/>
                <a:ea typeface="+mn-ea"/>
                <a:cs typeface="+mn-cs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8979E8AD-ADDD-4B2E-9AB0-12017073755C}"/>
              </a:ext>
            </a:extLst>
          </p:cNvPr>
          <p:cNvGrpSpPr/>
          <p:nvPr/>
        </p:nvGrpSpPr>
        <p:grpSpPr>
          <a:xfrm>
            <a:off x="-5045755" y="-226738"/>
            <a:ext cx="2302556" cy="2135218"/>
            <a:chOff x="-6727674" y="-791952"/>
            <a:chExt cx="3598081" cy="3336591"/>
          </a:xfrm>
        </p:grpSpPr>
        <p:pic>
          <p:nvPicPr>
            <p:cNvPr id="169" name="Picture 168">
              <a:extLst>
                <a:ext uri="{FF2B5EF4-FFF2-40B4-BE49-F238E27FC236}">
                  <a16:creationId xmlns:a16="http://schemas.microsoft.com/office/drawing/2014/main" id="{C237501B-EC88-410C-A9A9-AFA95500322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 flipH="1">
              <a:off x="-6727674" y="-791952"/>
              <a:ext cx="2646923" cy="3336591"/>
            </a:xfrm>
            <a:prstGeom prst="rect">
              <a:avLst/>
            </a:prstGeom>
          </p:spPr>
        </p:pic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A843FEA3-3211-48AB-8C04-1405C0E2F2F5}"/>
                </a:ext>
              </a:extLst>
            </p:cNvPr>
            <p:cNvGrpSpPr/>
            <p:nvPr/>
          </p:nvGrpSpPr>
          <p:grpSpPr>
            <a:xfrm>
              <a:off x="-5243270" y="201217"/>
              <a:ext cx="2113677" cy="1527201"/>
              <a:chOff x="-6838077" y="4492546"/>
              <a:chExt cx="6547671" cy="4730906"/>
            </a:xfrm>
          </p:grpSpPr>
          <p:pic>
            <p:nvPicPr>
              <p:cNvPr id="170" name="Picture 169">
                <a:extLst>
                  <a:ext uri="{FF2B5EF4-FFF2-40B4-BE49-F238E27FC236}">
                    <a16:creationId xmlns:a16="http://schemas.microsoft.com/office/drawing/2014/main" id="{D9E75FE4-2C7F-446E-905E-B05955C159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 rot="21112293" flipV="1">
                <a:off x="-6838077" y="4492546"/>
                <a:ext cx="6547671" cy="4730906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171" name="TextBox 170">
                <a:extLst>
                  <a:ext uri="{FF2B5EF4-FFF2-40B4-BE49-F238E27FC236}">
                    <a16:creationId xmlns:a16="http://schemas.microsoft.com/office/drawing/2014/main" id="{3E46CBDC-2473-4520-BE03-3E0637A23938}"/>
                  </a:ext>
                </a:extLst>
              </p:cNvPr>
              <p:cNvSpPr txBox="1"/>
              <p:nvPr/>
            </p:nvSpPr>
            <p:spPr>
              <a:xfrm>
                <a:off x="-6083938" y="5075963"/>
                <a:ext cx="5361939" cy="290521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 defTabSz="685800">
                  <a:buClrTx/>
                </a:pPr>
                <a:r>
                  <a:rPr lang="en-US" sz="1800" kern="120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iCiel Cadena" panose="02000503000000020004" pitchFamily="50" charset="0"/>
                    <a:ea typeface="+mn-ea"/>
                    <a:cs typeface="+mn-cs"/>
                  </a:rPr>
                  <a:t>Huhu,</a:t>
                </a:r>
              </a:p>
              <a:p>
                <a:pPr algn="ctr" defTabSz="685800">
                  <a:buClrTx/>
                </a:pPr>
                <a:r>
                  <a:rPr lang="en-US" sz="1050" kern="120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iCiel Cadena" panose="02000503000000020004" pitchFamily="50" charset="0"/>
                    <a:ea typeface="+mn-ea"/>
                    <a:cs typeface="+mn-cs"/>
                  </a:rPr>
                  <a:t>chưa chính xác rồi!</a:t>
                </a:r>
              </a:p>
              <a:p>
                <a:pPr algn="ctr" defTabSz="685800">
                  <a:buClrTx/>
                </a:pPr>
                <a:r>
                  <a:rPr lang="en-US" sz="1050" kern="120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iCiel Cadena" panose="02000503000000020004" pitchFamily="50" charset="0"/>
                    <a:ea typeface="+mn-ea"/>
                    <a:cs typeface="+mn-cs"/>
                  </a:rPr>
                  <a:t>Bạn chọn lại nha.</a:t>
                </a:r>
              </a:p>
            </p:txBody>
          </p:sp>
        </p:grpSp>
      </p:grpSp>
      <p:pic>
        <p:nvPicPr>
          <p:cNvPr id="29" name="Picture 28">
            <a:extLst>
              <a:ext uri="{FF2B5EF4-FFF2-40B4-BE49-F238E27FC236}">
                <a16:creationId xmlns:a16="http://schemas.microsoft.com/office/drawing/2014/main" id="{1407C153-BFDD-497E-BDAA-AD051BD675D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59931" y="235615"/>
            <a:ext cx="1161389" cy="1787807"/>
          </a:xfrm>
          <a:prstGeom prst="rect">
            <a:avLst/>
          </a:prstGeom>
        </p:spPr>
      </p:pic>
      <p:pic>
        <p:nvPicPr>
          <p:cNvPr id="40" name="AmthanhThua">
            <a:hlinkClick r:id="" action="ppaction://media"/>
            <a:extLst>
              <a:ext uri="{FF2B5EF4-FFF2-40B4-BE49-F238E27FC236}">
                <a16:creationId xmlns:a16="http://schemas.microsoft.com/office/drawing/2014/main" id="{EFDA2F55-E708-4EE1-A240-2D67B5AA904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933759" y="3305943"/>
            <a:ext cx="365522" cy="365522"/>
          </a:xfrm>
          <a:prstGeom prst="rect">
            <a:avLst/>
          </a:prstGeom>
        </p:spPr>
      </p:pic>
      <p:pic>
        <p:nvPicPr>
          <p:cNvPr id="41" name="nhacthang">
            <a:hlinkClick r:id="" action="ppaction://media"/>
            <a:extLst>
              <a:ext uri="{FF2B5EF4-FFF2-40B4-BE49-F238E27FC236}">
                <a16:creationId xmlns:a16="http://schemas.microsoft.com/office/drawing/2014/main" id="{AACE03CF-63A4-4F98-9320-28D8E9C8A9F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923894" y="2157298"/>
            <a:ext cx="365522" cy="365522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BB2E395B-C2FA-41C9-A955-F3A089DD4F32}"/>
              </a:ext>
            </a:extLst>
          </p:cNvPr>
          <p:cNvSpPr/>
          <p:nvPr/>
        </p:nvSpPr>
        <p:spPr>
          <a:xfrm>
            <a:off x="0" y="5257800"/>
            <a:ext cx="2914650" cy="1485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r>
              <a:rPr lang="en-US" sz="2400" kern="120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Thầy cô nhấp chuột</a:t>
            </a:r>
            <a:br>
              <a:rPr lang="en-US" sz="2400" kern="120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400" kern="120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 lần để hiện câu hỏi. Nhấp thêm 1 lần để hiện các đáp án </a:t>
            </a: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BC63C546-6DB7-44C9-8EA9-413473C1BE35}"/>
              </a:ext>
            </a:extLst>
          </p:cNvPr>
          <p:cNvGrpSpPr/>
          <p:nvPr/>
        </p:nvGrpSpPr>
        <p:grpSpPr>
          <a:xfrm>
            <a:off x="3000374" y="5257800"/>
            <a:ext cx="3057526" cy="1485900"/>
            <a:chOff x="4000498" y="7010400"/>
            <a:chExt cx="4076701" cy="1981200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EB90D678-6311-432E-B99C-B1E3AF7BCC1E}"/>
                </a:ext>
              </a:extLst>
            </p:cNvPr>
            <p:cNvSpPr/>
            <p:nvPr/>
          </p:nvSpPr>
          <p:spPr>
            <a:xfrm>
              <a:off x="4000498" y="7010400"/>
              <a:ext cx="4076701" cy="1981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r>
                <a:rPr lang="en-US" sz="2400" kern="1200">
                  <a:solidFill>
                    <a:prstClr val="black">
                      <a:lumMod val="50000"/>
                      <a:lumOff val="50000"/>
                    </a:prst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Thầy cô nhấp vào chiếc chuông     ở màu mà học sinh chọn để</a:t>
              </a:r>
              <a:br>
                <a:rPr lang="en-US" sz="2400" kern="1200">
                  <a:solidFill>
                    <a:prstClr val="black">
                      <a:lumMod val="50000"/>
                      <a:lumOff val="50000"/>
                    </a:prst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US" sz="2400" kern="1200">
                  <a:solidFill>
                    <a:prstClr val="black">
                      <a:lumMod val="50000"/>
                      <a:lumOff val="50000"/>
                    </a:prst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kiểm tra đáp án</a:t>
              </a:r>
            </a:p>
          </p:txBody>
        </p:sp>
        <p:pic>
          <p:nvPicPr>
            <p:cNvPr id="50" name="ChuongCam - 9Slide.vn">
              <a:extLst>
                <a:ext uri="{FF2B5EF4-FFF2-40B4-BE49-F238E27FC236}">
                  <a16:creationId xmlns:a16="http://schemas.microsoft.com/office/drawing/2014/main" id="{4B7EBBD9-A585-4930-860B-F4F22885926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651965" y="7594600"/>
              <a:ext cx="330708" cy="304800"/>
            </a:xfrm>
            <a:prstGeom prst="rect">
              <a:avLst/>
            </a:prstGeom>
          </p:spPr>
        </p:pic>
      </p:grpSp>
      <p:sp>
        <p:nvSpPr>
          <p:cNvPr id="52" name="Rectangle 51">
            <a:extLst>
              <a:ext uri="{FF2B5EF4-FFF2-40B4-BE49-F238E27FC236}">
                <a16:creationId xmlns:a16="http://schemas.microsoft.com/office/drawing/2014/main" id="{8C4260CE-C32C-4DD3-8E61-B08357FC92E8}"/>
              </a:ext>
            </a:extLst>
          </p:cNvPr>
          <p:cNvSpPr/>
          <p:nvPr/>
        </p:nvSpPr>
        <p:spPr>
          <a:xfrm>
            <a:off x="6172198" y="5257800"/>
            <a:ext cx="2914650" cy="1485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r>
              <a:rPr lang="en-US" sz="2100" kern="120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Sau khi HS trả lời xong, thầy cô nhấp chuột</a:t>
            </a:r>
            <a:br>
              <a:rPr lang="en-US" sz="2100" kern="120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100" kern="120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hoặc phím -&gt; để đến</a:t>
            </a:r>
            <a:br>
              <a:rPr lang="en-US" sz="2100" kern="120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100" kern="120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câu hỏi tiếp theo</a:t>
            </a:r>
          </a:p>
        </p:txBody>
      </p:sp>
    </p:spTree>
    <p:extLst>
      <p:ext uri="{BB962C8B-B14F-4D97-AF65-F5344CB8AC3E}">
        <p14:creationId xmlns:p14="http://schemas.microsoft.com/office/powerpoint/2010/main" val="4151628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4" fill="hold" nodeType="click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2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2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 p14:presetBounceEnd="65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2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2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 p14:presetBounceEnd="65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29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30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 p14:presetBounceEnd="65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33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3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nodeType="withEffect" p14:presetBounceEnd="65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37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38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 p14:presetBounceEnd="65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4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42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 p14:presetBounceEnd="65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45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46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47" restart="whenNotActive" fill="hold" evtFilter="cancelBubble" nodeType="interactiveSeq">
                    <p:stCondLst>
                      <p:cond evt="onClick" delay="0">
                        <p:tgtEl>
                          <p:spTgt spid="12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8" fill="hold">
                          <p:stCondLst>
                            <p:cond delay="0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1" dur="3432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2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42" presetClass="path" presetSubtype="0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3.7037E-7 L 0.34882 0.0412 " pathEditMode="relative" rAng="0" ptsTypes="AA" p14:bounceEnd="65000">
                                          <p:cBhvr>
                                            <p:cTn id="59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435" y="20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0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0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6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20"/>
                      </p:tgtEl>
                    </p:cond>
                  </p:nextCondLst>
                </p:seq>
                <p:seq concurrent="1" nextAc="seek">
                  <p:cTn id="78" restart="whenNotActive" fill="hold" evtFilter="cancelBubble" nodeType="interactiveSeq">
                    <p:stCondLst>
                      <p:cond evt="onClick" delay="0">
                        <p:tgtEl>
                          <p:spTgt spid="11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9" fill="hold">
                          <p:stCondLst>
                            <p:cond delay="0"/>
                          </p:stCondLst>
                          <p:childTnLst>
                            <p:par>
                              <p:cTn id="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1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2" dur="4995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8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" presetID="42" presetClass="path" presetSubtype="0" fill="hold" nodeType="withEffect" p14:presetBounceEnd="57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45833E-6 4.07407E-6 L 0.60325 0.0581 " pathEditMode="relative" rAng="0" ptsTypes="AA" p14:bounceEnd="57000">
                                          <p:cBhvr>
                                            <p:cTn id="8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169" y="289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9"/>
                      </p:tgtEl>
                    </p:cond>
                  </p:nextCondLst>
                </p:seq>
                <p:seq concurrent="1" nextAc="seek">
                  <p:cTn id="88" restart="whenNotActive" fill="hold" evtFilter="cancelBubble" nodeType="interactiveSeq">
                    <p:stCondLst>
                      <p:cond evt="onClick" delay="0">
                        <p:tgtEl>
                          <p:spTgt spid="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9" fill="hold">
                          <p:stCondLst>
                            <p:cond delay="0"/>
                          </p:stCondLst>
                          <p:childTnLst>
                            <p:par>
                              <p:cTn id="9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1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2" dur="4995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" presetID="42" presetClass="path" presetSubtype="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45833E-6 4.07407E-6 L 0.58854 0.0581 " pathEditMode="relative" rAng="0" ptsTypes="AA" p14:bounceEnd="55000">
                                          <p:cBhvr>
                                            <p:cTn id="9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9427" y="289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"/>
                      </p:tgtEl>
                    </p:cond>
                  </p:nextCondLst>
                </p:seq>
                <p:seq concurrent="1" nextAc="seek">
                  <p:cTn id="98" restart="whenNotActive" fill="hold" evtFilter="cancelBubble" nodeType="interactiveSeq">
                    <p:stCondLst>
                      <p:cond evt="onClick" delay="0">
                        <p:tgtEl>
                          <p:spTgt spid="11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9" fill="hold">
                          <p:stCondLst>
                            <p:cond delay="0"/>
                          </p:stCondLst>
                          <p:childTnLst>
                            <p:par>
                              <p:cTn id="10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1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02" dur="4995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0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6" presetID="42" presetClass="path" presetSubtype="0" fill="hold" nodeType="withEffect" p14:presetBounceEnd="57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45833E-6 4.07407E-6 L 0.60325 0.05208 " pathEditMode="relative" rAng="0" ptsTypes="AA" p14:bounceEnd="57000">
                                          <p:cBhvr>
                                            <p:cTn id="10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169" y="259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6"/>
                      </p:tgtEl>
                    </p:cond>
                  </p:nextCondLst>
                </p:seq>
                <p:audio>
                  <p:cMediaNode vol="36585">
                    <p:cTn id="10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0"/>
                    </p:tgtEl>
                  </p:cMediaNode>
                </p:audio>
                <p:audio>
                  <p:cMediaNode vol="40244">
                    <p:cTn id="10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1"/>
                    </p:tgtEl>
                  </p:cMediaNode>
                </p:audio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47" restart="whenNotActive" fill="hold" evtFilter="cancelBubble" nodeType="interactiveSeq">
                    <p:stCondLst>
                      <p:cond evt="onClick" delay="0">
                        <p:tgtEl>
                          <p:spTgt spid="12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8" fill="hold">
                          <p:stCondLst>
                            <p:cond delay="0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1" dur="3432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2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3.7037E-7 L 0.34882 0.0412 " pathEditMode="relative" rAng="0" ptsTypes="AA">
                                          <p:cBhvr>
                                            <p:cTn id="59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435" y="20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0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0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6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20"/>
                      </p:tgtEl>
                    </p:cond>
                  </p:nextCondLst>
                </p:seq>
                <p:seq concurrent="1" nextAc="seek">
                  <p:cTn id="78" restart="whenNotActive" fill="hold" evtFilter="cancelBubble" nodeType="interactiveSeq">
                    <p:stCondLst>
                      <p:cond evt="onClick" delay="0">
                        <p:tgtEl>
                          <p:spTgt spid="11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9" fill="hold">
                          <p:stCondLst>
                            <p:cond delay="0"/>
                          </p:stCondLst>
                          <p:childTnLst>
                            <p:par>
                              <p:cTn id="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1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2" dur="4995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8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45833E-6 4.07407E-6 L 0.60325 0.0581 " pathEditMode="relative" rAng="0" ptsTypes="AA">
                                          <p:cBhvr>
                                            <p:cTn id="8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169" y="289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9"/>
                      </p:tgtEl>
                    </p:cond>
                  </p:nextCondLst>
                </p:seq>
                <p:seq concurrent="1" nextAc="seek">
                  <p:cTn id="88" restart="whenNotActive" fill="hold" evtFilter="cancelBubble" nodeType="interactiveSeq">
                    <p:stCondLst>
                      <p:cond evt="onClick" delay="0">
                        <p:tgtEl>
                          <p:spTgt spid="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9" fill="hold">
                          <p:stCondLst>
                            <p:cond delay="0"/>
                          </p:stCondLst>
                          <p:childTnLst>
                            <p:par>
                              <p:cTn id="9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1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2" dur="4995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45833E-6 4.07407E-6 L 0.58854 0.0581 " pathEditMode="relative" rAng="0" ptsTypes="AA">
                                          <p:cBhvr>
                                            <p:cTn id="9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9427" y="289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"/>
                      </p:tgtEl>
                    </p:cond>
                  </p:nextCondLst>
                </p:seq>
                <p:seq concurrent="1" nextAc="seek">
                  <p:cTn id="98" restart="whenNotActive" fill="hold" evtFilter="cancelBubble" nodeType="interactiveSeq">
                    <p:stCondLst>
                      <p:cond evt="onClick" delay="0">
                        <p:tgtEl>
                          <p:spTgt spid="11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9" fill="hold">
                          <p:stCondLst>
                            <p:cond delay="0"/>
                          </p:stCondLst>
                          <p:childTnLst>
                            <p:par>
                              <p:cTn id="10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1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02" dur="4995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0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6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45833E-6 4.07407E-6 L 0.60325 0.05208 " pathEditMode="relative" rAng="0" ptsTypes="AA">
                                          <p:cBhvr>
                                            <p:cTn id="10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169" y="259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6"/>
                      </p:tgtEl>
                    </p:cond>
                  </p:nextCondLst>
                </p:seq>
                <p:audio>
                  <p:cMediaNode vol="36585">
                    <p:cTn id="10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0"/>
                    </p:tgtEl>
                  </p:cMediaNode>
                </p:audio>
                <p:audio>
                  <p:cMediaNode vol="40244">
                    <p:cTn id="10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1"/>
                    </p:tgtEl>
                  </p:cMediaNode>
                </p:audio>
              </p:childTnLst>
            </p:cTn>
          </p:par>
        </p:tnLst>
      </p:timing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F2F6135-AF68-4A64-8137-B70201CF8CB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5134"/>
            <a:ext cx="9144000" cy="5133233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4D2DA1AF-855F-46C2-8AE1-5718E4DFD783}"/>
              </a:ext>
            </a:extLst>
          </p:cNvPr>
          <p:cNvGrpSpPr/>
          <p:nvPr/>
        </p:nvGrpSpPr>
        <p:grpSpPr>
          <a:xfrm>
            <a:off x="5077979" y="2256830"/>
            <a:ext cx="3829049" cy="1343024"/>
            <a:chOff x="6770639" y="3009107"/>
            <a:chExt cx="5105398" cy="1790698"/>
          </a:xfrm>
        </p:grpSpPr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07151055-1672-4C7E-BA92-63E851A005B3}"/>
                </a:ext>
              </a:extLst>
            </p:cNvPr>
            <p:cNvGrpSpPr/>
            <p:nvPr/>
          </p:nvGrpSpPr>
          <p:grpSpPr>
            <a:xfrm>
              <a:off x="6770639" y="3009107"/>
              <a:ext cx="5105398" cy="1790698"/>
              <a:chOff x="838202" y="2438400"/>
              <a:chExt cx="5105398" cy="2057398"/>
            </a:xfrm>
          </p:grpSpPr>
          <p:sp>
            <p:nvSpPr>
              <p:cNvPr id="48" name="Rectangle: Rounded Corners 47">
                <a:extLst>
                  <a:ext uri="{FF2B5EF4-FFF2-40B4-BE49-F238E27FC236}">
                    <a16:creationId xmlns:a16="http://schemas.microsoft.com/office/drawing/2014/main" id="{A6421F9E-FF9D-4A7C-9697-7F0260F96688}"/>
                  </a:ext>
                </a:extLst>
              </p:cNvPr>
              <p:cNvSpPr/>
              <p:nvPr/>
            </p:nvSpPr>
            <p:spPr>
              <a:xfrm>
                <a:off x="838202" y="2438400"/>
                <a:ext cx="5105398" cy="2057398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</a:pPr>
                <a:endParaRPr lang="en-US" sz="1050" kern="1200">
                  <a:solidFill>
                    <a:prstClr val="white"/>
                  </a:solidFill>
                  <a:latin typeface="#9Slide02 Noi dung dai"/>
                </a:endParaRPr>
              </a:p>
            </p:txBody>
          </p:sp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112AD5E6-6201-4B49-AAE8-FFB92C6AFE43}"/>
                  </a:ext>
                </a:extLst>
              </p:cNvPr>
              <p:cNvSpPr/>
              <p:nvPr/>
            </p:nvSpPr>
            <p:spPr>
              <a:xfrm>
                <a:off x="952501" y="2514599"/>
                <a:ext cx="4876800" cy="1905000"/>
              </a:xfrm>
              <a:prstGeom prst="roundRect">
                <a:avLst/>
              </a:prstGeom>
              <a:solidFill>
                <a:srgbClr val="3378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</a:pPr>
                <a:endParaRPr lang="en-US" sz="1050" kern="1200">
                  <a:solidFill>
                    <a:prstClr val="white"/>
                  </a:solidFill>
                  <a:latin typeface="#9Slide02 Noi dung dai"/>
                </a:endParaRPr>
              </a:p>
            </p:txBody>
          </p:sp>
        </p:grpSp>
        <p:sp>
          <p:nvSpPr>
            <p:cNvPr id="125" name="Rectangle: Rounded Corners 124">
              <a:extLst>
                <a:ext uri="{FF2B5EF4-FFF2-40B4-BE49-F238E27FC236}">
                  <a16:creationId xmlns:a16="http://schemas.microsoft.com/office/drawing/2014/main" id="{8FEB6CFE-AB0E-4B4E-B91D-88A1DA89A89A}"/>
                </a:ext>
              </a:extLst>
            </p:cNvPr>
            <p:cNvSpPr/>
            <p:nvPr/>
          </p:nvSpPr>
          <p:spPr>
            <a:xfrm>
              <a:off x="7228842" y="3075428"/>
              <a:ext cx="4515128" cy="165373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r>
                <a:rPr lang="en-US" sz="2700" kern="1200" dirty="0" err="1" smtClean="0">
                  <a:solidFill>
                    <a:prstClr val="white"/>
                  </a:solidFill>
                  <a:latin typeface="iCiel Cadena" panose="02000503000000020004" pitchFamily="50" charset="0"/>
                </a:rPr>
                <a:t>Chùa</a:t>
              </a:r>
              <a:r>
                <a:rPr lang="en-US" sz="2700" kern="1200" dirty="0" smtClean="0">
                  <a:solidFill>
                    <a:prstClr val="white"/>
                  </a:solidFill>
                  <a:latin typeface="iCiel Cadena" panose="02000503000000020004" pitchFamily="50" charset="0"/>
                </a:rPr>
                <a:t> </a:t>
              </a:r>
              <a:r>
                <a:rPr lang="en-US" sz="2700" kern="1200" dirty="0" err="1" smtClean="0">
                  <a:solidFill>
                    <a:prstClr val="white"/>
                  </a:solidFill>
                  <a:latin typeface="iCiel Cadena" panose="02000503000000020004" pitchFamily="50" charset="0"/>
                </a:rPr>
                <a:t>một</a:t>
              </a:r>
              <a:r>
                <a:rPr lang="en-US" sz="2700" kern="1200" dirty="0" smtClean="0">
                  <a:solidFill>
                    <a:prstClr val="white"/>
                  </a:solidFill>
                  <a:latin typeface="iCiel Cadena" panose="02000503000000020004" pitchFamily="50" charset="0"/>
                </a:rPr>
                <a:t> </a:t>
              </a:r>
              <a:r>
                <a:rPr lang="en-US" sz="2700" kern="1200" dirty="0" err="1" smtClean="0">
                  <a:solidFill>
                    <a:prstClr val="white"/>
                  </a:solidFill>
                  <a:latin typeface="iCiel Cadena" panose="02000503000000020004" pitchFamily="50" charset="0"/>
                </a:rPr>
                <a:t>cột</a:t>
              </a:r>
              <a:endParaRPr lang="en-US" sz="2700" kern="1200" dirty="0">
                <a:solidFill>
                  <a:prstClr val="white"/>
                </a:solidFill>
                <a:latin typeface="iCiel Cadena" panose="02000503000000020004" pitchFamily="50" charset="0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48C8C043-95EA-4C88-BCE4-63900E1F20A4}"/>
              </a:ext>
            </a:extLst>
          </p:cNvPr>
          <p:cNvGrpSpPr/>
          <p:nvPr/>
        </p:nvGrpSpPr>
        <p:grpSpPr>
          <a:xfrm>
            <a:off x="5077979" y="3700419"/>
            <a:ext cx="3829049" cy="1343024"/>
            <a:chOff x="6770639" y="4933892"/>
            <a:chExt cx="5105398" cy="1790698"/>
          </a:xfrm>
        </p:grpSpPr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7F5B4359-49BD-4F81-87DA-3502A642CC14}"/>
                </a:ext>
              </a:extLst>
            </p:cNvPr>
            <p:cNvGrpSpPr/>
            <p:nvPr/>
          </p:nvGrpSpPr>
          <p:grpSpPr>
            <a:xfrm>
              <a:off x="6770639" y="4933892"/>
              <a:ext cx="5105398" cy="1790698"/>
              <a:chOff x="838202" y="2438400"/>
              <a:chExt cx="5105398" cy="2057398"/>
            </a:xfrm>
          </p:grpSpPr>
          <p:sp>
            <p:nvSpPr>
              <p:cNvPr id="54" name="Rectangle: Rounded Corners 53">
                <a:extLst>
                  <a:ext uri="{FF2B5EF4-FFF2-40B4-BE49-F238E27FC236}">
                    <a16:creationId xmlns:a16="http://schemas.microsoft.com/office/drawing/2014/main" id="{D1DC5350-0109-4799-B29F-14BD235F834D}"/>
                  </a:ext>
                </a:extLst>
              </p:cNvPr>
              <p:cNvSpPr/>
              <p:nvPr/>
            </p:nvSpPr>
            <p:spPr>
              <a:xfrm>
                <a:off x="838202" y="2438400"/>
                <a:ext cx="5105398" cy="2057398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</a:pPr>
                <a:endParaRPr lang="en-US" sz="1050" kern="1200">
                  <a:solidFill>
                    <a:prstClr val="white"/>
                  </a:solidFill>
                  <a:latin typeface="#9Slide02 Noi dung dai"/>
                </a:endParaRPr>
              </a:p>
            </p:txBody>
          </p:sp>
          <p:sp>
            <p:nvSpPr>
              <p:cNvPr id="55" name="Rectangle: Rounded Corners 54">
                <a:extLst>
                  <a:ext uri="{FF2B5EF4-FFF2-40B4-BE49-F238E27FC236}">
                    <a16:creationId xmlns:a16="http://schemas.microsoft.com/office/drawing/2014/main" id="{532A6D39-BB84-4E99-82BE-0B6CBB01577A}"/>
                  </a:ext>
                </a:extLst>
              </p:cNvPr>
              <p:cNvSpPr/>
              <p:nvPr/>
            </p:nvSpPr>
            <p:spPr>
              <a:xfrm>
                <a:off x="952501" y="2514599"/>
                <a:ext cx="4876800" cy="1905000"/>
              </a:xfrm>
              <a:prstGeom prst="roundRect">
                <a:avLst/>
              </a:prstGeom>
              <a:solidFill>
                <a:srgbClr val="FF46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</a:pPr>
                <a:endParaRPr lang="en-US" sz="1050" kern="1200">
                  <a:solidFill>
                    <a:prstClr val="white"/>
                  </a:solidFill>
                  <a:latin typeface="#9Slide02 Noi dung dai"/>
                </a:endParaRPr>
              </a:p>
            </p:txBody>
          </p:sp>
        </p:grpSp>
        <p:sp>
          <p:nvSpPr>
            <p:cNvPr id="126" name="Rectangle: Rounded Corners 125">
              <a:extLst>
                <a:ext uri="{FF2B5EF4-FFF2-40B4-BE49-F238E27FC236}">
                  <a16:creationId xmlns:a16="http://schemas.microsoft.com/office/drawing/2014/main" id="{797BC3E3-56FA-4AAA-953C-4E2F5AEBD8E8}"/>
                </a:ext>
              </a:extLst>
            </p:cNvPr>
            <p:cNvSpPr/>
            <p:nvPr/>
          </p:nvSpPr>
          <p:spPr>
            <a:xfrm>
              <a:off x="7228842" y="4981628"/>
              <a:ext cx="4515128" cy="165373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r>
                <a:rPr lang="en-US" sz="2700" kern="1200" dirty="0" err="1">
                  <a:solidFill>
                    <a:prstClr val="white"/>
                  </a:solidFill>
                  <a:latin typeface="iCiel Cadena" panose="02000503000000020004" pitchFamily="50" charset="0"/>
                </a:rPr>
                <a:t>Tượng</a:t>
              </a:r>
              <a:r>
                <a:rPr lang="en-US" sz="2700" kern="1200" dirty="0">
                  <a:solidFill>
                    <a:prstClr val="white"/>
                  </a:solidFill>
                  <a:latin typeface="iCiel Cadena" panose="02000503000000020004" pitchFamily="50" charset="0"/>
                </a:rPr>
                <a:t> </a:t>
              </a:r>
              <a:r>
                <a:rPr lang="en-US" sz="2700" kern="1200" dirty="0" err="1">
                  <a:solidFill>
                    <a:prstClr val="white"/>
                  </a:solidFill>
                  <a:latin typeface="iCiel Cadena" panose="02000503000000020004" pitchFamily="50" charset="0"/>
                </a:rPr>
                <a:t>nữ</a:t>
              </a:r>
              <a:r>
                <a:rPr lang="en-US" sz="2700" kern="1200" dirty="0">
                  <a:solidFill>
                    <a:prstClr val="white"/>
                  </a:solidFill>
                  <a:latin typeface="iCiel Cadena" panose="02000503000000020004" pitchFamily="50" charset="0"/>
                </a:rPr>
                <a:t> </a:t>
              </a:r>
              <a:r>
                <a:rPr lang="en-US" sz="2700" kern="1200" dirty="0" err="1">
                  <a:solidFill>
                    <a:prstClr val="white"/>
                  </a:solidFill>
                  <a:latin typeface="iCiel Cadena" panose="02000503000000020004" pitchFamily="50" charset="0"/>
                </a:rPr>
                <a:t>thần</a:t>
              </a:r>
              <a:r>
                <a:rPr lang="en-US" sz="2700" kern="1200" dirty="0">
                  <a:solidFill>
                    <a:prstClr val="white"/>
                  </a:solidFill>
                  <a:latin typeface="iCiel Cadena" panose="02000503000000020004" pitchFamily="50" charset="0"/>
                </a:rPr>
                <a:t> </a:t>
              </a:r>
              <a:r>
                <a:rPr lang="en-US" sz="2700" kern="1200" dirty="0" err="1">
                  <a:solidFill>
                    <a:prstClr val="white"/>
                  </a:solidFill>
                  <a:latin typeface="iCiel Cadena" panose="02000503000000020004" pitchFamily="50" charset="0"/>
                </a:rPr>
                <a:t>tự</a:t>
              </a:r>
              <a:r>
                <a:rPr lang="en-US" sz="2700" kern="1200" dirty="0">
                  <a:solidFill>
                    <a:prstClr val="white"/>
                  </a:solidFill>
                  <a:latin typeface="iCiel Cadena" panose="02000503000000020004" pitchFamily="50" charset="0"/>
                </a:rPr>
                <a:t> do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CE7BFBB-E9FD-4291-9D1E-392C32762D78}"/>
              </a:ext>
            </a:extLst>
          </p:cNvPr>
          <p:cNvGrpSpPr/>
          <p:nvPr/>
        </p:nvGrpSpPr>
        <p:grpSpPr>
          <a:xfrm>
            <a:off x="628651" y="3700419"/>
            <a:ext cx="3829049" cy="1343024"/>
            <a:chOff x="838201" y="4933892"/>
            <a:chExt cx="5105398" cy="1790698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08147DBC-1562-4B7B-955E-9A5ECFE3642B}"/>
                </a:ext>
              </a:extLst>
            </p:cNvPr>
            <p:cNvGrpSpPr/>
            <p:nvPr/>
          </p:nvGrpSpPr>
          <p:grpSpPr>
            <a:xfrm>
              <a:off x="838201" y="4933892"/>
              <a:ext cx="5105398" cy="1790698"/>
              <a:chOff x="838202" y="2438400"/>
              <a:chExt cx="5105398" cy="2057398"/>
            </a:xfrm>
          </p:grpSpPr>
          <p:sp>
            <p:nvSpPr>
              <p:cNvPr id="42" name="Rectangle: Rounded Corners 41">
                <a:extLst>
                  <a:ext uri="{FF2B5EF4-FFF2-40B4-BE49-F238E27FC236}">
                    <a16:creationId xmlns:a16="http://schemas.microsoft.com/office/drawing/2014/main" id="{6C5F18D1-233E-459F-A9A1-3C785C7DC119}"/>
                  </a:ext>
                </a:extLst>
              </p:cNvPr>
              <p:cNvSpPr/>
              <p:nvPr/>
            </p:nvSpPr>
            <p:spPr>
              <a:xfrm>
                <a:off x="838202" y="2438400"/>
                <a:ext cx="5105398" cy="2057398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</a:pPr>
                <a:endParaRPr lang="en-US" sz="1050" kern="1200">
                  <a:solidFill>
                    <a:prstClr val="white"/>
                  </a:solidFill>
                  <a:latin typeface="#9Slide02 Noi dung dai"/>
                </a:endParaRPr>
              </a:p>
            </p:txBody>
          </p:sp>
          <p:sp>
            <p:nvSpPr>
              <p:cNvPr id="43" name="Rectangle: Rounded Corners 42">
                <a:extLst>
                  <a:ext uri="{FF2B5EF4-FFF2-40B4-BE49-F238E27FC236}">
                    <a16:creationId xmlns:a16="http://schemas.microsoft.com/office/drawing/2014/main" id="{C3D90569-2038-4699-AD4F-2466D4AF519B}"/>
                  </a:ext>
                </a:extLst>
              </p:cNvPr>
              <p:cNvSpPr/>
              <p:nvPr/>
            </p:nvSpPr>
            <p:spPr>
              <a:xfrm>
                <a:off x="952501" y="2514599"/>
                <a:ext cx="4876800" cy="1905000"/>
              </a:xfrm>
              <a:prstGeom prst="roundRect">
                <a:avLst/>
              </a:prstGeom>
              <a:solidFill>
                <a:srgbClr val="00CF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</a:pPr>
                <a:endParaRPr lang="en-US" sz="1050" kern="1200">
                  <a:solidFill>
                    <a:prstClr val="white"/>
                  </a:solidFill>
                  <a:latin typeface="#9Slide02 Noi dung dai"/>
                </a:endParaRPr>
              </a:p>
            </p:txBody>
          </p:sp>
        </p:grpSp>
        <p:sp>
          <p:nvSpPr>
            <p:cNvPr id="124" name="Rectangle: Rounded Corners 123">
              <a:extLst>
                <a:ext uri="{FF2B5EF4-FFF2-40B4-BE49-F238E27FC236}">
                  <a16:creationId xmlns:a16="http://schemas.microsoft.com/office/drawing/2014/main" id="{6367453D-420B-4D30-B207-A57CC4372B2A}"/>
                </a:ext>
              </a:extLst>
            </p:cNvPr>
            <p:cNvSpPr/>
            <p:nvPr/>
          </p:nvSpPr>
          <p:spPr>
            <a:xfrm>
              <a:off x="1314172" y="4981628"/>
              <a:ext cx="4515128" cy="165373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r>
                <a:rPr lang="en-US" sz="2700" kern="1200" dirty="0" err="1" smtClean="0">
                  <a:solidFill>
                    <a:prstClr val="white"/>
                  </a:solidFill>
                  <a:latin typeface="iCiel Cadena" panose="02000503000000020004" pitchFamily="50" charset="0"/>
                </a:rPr>
                <a:t>Thạt</a:t>
              </a:r>
              <a:r>
                <a:rPr lang="en-US" sz="2700" kern="1200" dirty="0" smtClean="0">
                  <a:solidFill>
                    <a:prstClr val="white"/>
                  </a:solidFill>
                  <a:latin typeface="iCiel Cadena" panose="02000503000000020004" pitchFamily="50" charset="0"/>
                </a:rPr>
                <a:t> </a:t>
              </a:r>
              <a:r>
                <a:rPr lang="en-US" sz="2700" kern="1200" dirty="0" err="1" smtClean="0">
                  <a:solidFill>
                    <a:prstClr val="white"/>
                  </a:solidFill>
                  <a:latin typeface="iCiel Cadena" panose="02000503000000020004" pitchFamily="50" charset="0"/>
                </a:rPr>
                <a:t>Luồng</a:t>
              </a:r>
              <a:endParaRPr lang="en-US" sz="2700" kern="1200" dirty="0">
                <a:solidFill>
                  <a:prstClr val="white"/>
                </a:solidFill>
                <a:latin typeface="iCiel Cadena" panose="02000503000000020004" pitchFamily="50" charset="0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3231591-2AE6-4064-9D84-402B76CD1593}"/>
              </a:ext>
            </a:extLst>
          </p:cNvPr>
          <p:cNvGrpSpPr/>
          <p:nvPr/>
        </p:nvGrpSpPr>
        <p:grpSpPr>
          <a:xfrm>
            <a:off x="628651" y="2256830"/>
            <a:ext cx="3829049" cy="1343024"/>
            <a:chOff x="838201" y="3009107"/>
            <a:chExt cx="5105398" cy="1790698"/>
          </a:xfrm>
        </p:grpSpPr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E69C64D8-76BA-47C1-B3F5-339643BE0FEB}"/>
                </a:ext>
              </a:extLst>
            </p:cNvPr>
            <p:cNvGrpSpPr/>
            <p:nvPr/>
          </p:nvGrpSpPr>
          <p:grpSpPr>
            <a:xfrm>
              <a:off x="838201" y="3009107"/>
              <a:ext cx="5105398" cy="1790698"/>
              <a:chOff x="838202" y="2438400"/>
              <a:chExt cx="5105398" cy="2057398"/>
            </a:xfrm>
          </p:grpSpPr>
          <p:sp>
            <p:nvSpPr>
              <p:cNvPr id="17" name="Rectangle: Rounded Corners 16">
                <a:extLst>
                  <a:ext uri="{FF2B5EF4-FFF2-40B4-BE49-F238E27FC236}">
                    <a16:creationId xmlns:a16="http://schemas.microsoft.com/office/drawing/2014/main" id="{DA723B64-8597-4560-BDD4-9C604D2EA64B}"/>
                  </a:ext>
                </a:extLst>
              </p:cNvPr>
              <p:cNvSpPr/>
              <p:nvPr/>
            </p:nvSpPr>
            <p:spPr>
              <a:xfrm>
                <a:off x="838202" y="2438400"/>
                <a:ext cx="5105398" cy="2057398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</a:pPr>
                <a:endParaRPr lang="en-US" sz="1050" kern="1200">
                  <a:solidFill>
                    <a:prstClr val="white"/>
                  </a:solidFill>
                  <a:latin typeface="#9Slide02 Noi dung dai"/>
                </a:endParaRPr>
              </a:p>
            </p:txBody>
          </p:sp>
          <p:sp>
            <p:nvSpPr>
              <p:cNvPr id="4" name="Rectangle: Rounded Corners 3">
                <a:extLst>
                  <a:ext uri="{FF2B5EF4-FFF2-40B4-BE49-F238E27FC236}">
                    <a16:creationId xmlns:a16="http://schemas.microsoft.com/office/drawing/2014/main" id="{924F9C22-7338-4783-9D1F-4F6669251F7D}"/>
                  </a:ext>
                </a:extLst>
              </p:cNvPr>
              <p:cNvSpPr/>
              <p:nvPr/>
            </p:nvSpPr>
            <p:spPr>
              <a:xfrm>
                <a:off x="952501" y="2514599"/>
                <a:ext cx="4876800" cy="1905000"/>
              </a:xfrm>
              <a:prstGeom prst="roundRect">
                <a:avLst/>
              </a:prstGeom>
              <a:solidFill>
                <a:srgbClr val="F49C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>
                  <a:buClrTx/>
                </a:pPr>
                <a:endParaRPr lang="en-US" sz="1050" kern="1200">
                  <a:solidFill>
                    <a:prstClr val="white"/>
                  </a:solidFill>
                  <a:latin typeface="#9Slide02 Noi dung dai"/>
                </a:endParaRPr>
              </a:p>
            </p:txBody>
          </p:sp>
        </p:grp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817205D1-8ECF-4ECE-A9DE-175B9F209F00}"/>
                </a:ext>
              </a:extLst>
            </p:cNvPr>
            <p:cNvSpPr/>
            <p:nvPr/>
          </p:nvSpPr>
          <p:spPr>
            <a:xfrm>
              <a:off x="1314172" y="3075428"/>
              <a:ext cx="4515128" cy="165373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r>
                <a:rPr lang="en-US" sz="2700" kern="1200" dirty="0" err="1" smtClean="0">
                  <a:solidFill>
                    <a:prstClr val="white"/>
                  </a:solidFill>
                  <a:latin typeface="iCiel Cadena" panose="02000503000000020004" pitchFamily="50" charset="0"/>
                </a:rPr>
                <a:t>Cố</a:t>
              </a:r>
              <a:r>
                <a:rPr lang="en-US" sz="2700" kern="1200" dirty="0" smtClean="0">
                  <a:solidFill>
                    <a:prstClr val="white"/>
                  </a:solidFill>
                  <a:latin typeface="iCiel Cadena" panose="02000503000000020004" pitchFamily="50" charset="0"/>
                </a:rPr>
                <a:t> </a:t>
              </a:r>
              <a:r>
                <a:rPr lang="en-US" sz="2700" kern="1200" dirty="0" err="1" smtClean="0">
                  <a:solidFill>
                    <a:prstClr val="white"/>
                  </a:solidFill>
                  <a:latin typeface="iCiel Cadena" panose="02000503000000020004" pitchFamily="50" charset="0"/>
                </a:rPr>
                <a:t>cung</a:t>
              </a:r>
              <a:endParaRPr lang="en-US" sz="2700" kern="1200" dirty="0">
                <a:solidFill>
                  <a:prstClr val="white"/>
                </a:solidFill>
                <a:latin typeface="iCiel Cadena" panose="02000503000000020004" pitchFamily="50" charset="0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FC307E2-8C84-4E25-BF45-1D7184DA588B}"/>
              </a:ext>
            </a:extLst>
          </p:cNvPr>
          <p:cNvGrpSpPr/>
          <p:nvPr/>
        </p:nvGrpSpPr>
        <p:grpSpPr>
          <a:xfrm>
            <a:off x="1486934" y="184827"/>
            <a:ext cx="7471295" cy="1915834"/>
            <a:chOff x="1982578" y="246435"/>
            <a:chExt cx="9961727" cy="2554445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592879B0-0D95-41F4-AF6C-356C0339860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982578" y="246435"/>
              <a:ext cx="9961727" cy="2554445"/>
            </a:xfrm>
            <a:prstGeom prst="rect">
              <a:avLst/>
            </a:prstGeom>
          </p:spPr>
        </p:pic>
        <p:sp>
          <p:nvSpPr>
            <p:cNvPr id="117" name="Rectangle: Rounded Corners 116">
              <a:extLst>
                <a:ext uri="{FF2B5EF4-FFF2-40B4-BE49-F238E27FC236}">
                  <a16:creationId xmlns:a16="http://schemas.microsoft.com/office/drawing/2014/main" id="{C514F8ED-55A3-41ED-A6BF-C88625750094}"/>
                </a:ext>
              </a:extLst>
            </p:cNvPr>
            <p:cNvSpPr/>
            <p:nvPr/>
          </p:nvSpPr>
          <p:spPr>
            <a:xfrm>
              <a:off x="2161760" y="419053"/>
              <a:ext cx="9471904" cy="2042207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Công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trình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kiến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trúc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tiêu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biểu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nhất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 ở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Lào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 </a:t>
              </a:r>
              <a:r>
                <a:rPr lang="en-US" sz="2400" kern="1200" dirty="0" err="1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là</a:t>
              </a:r>
              <a:r>
                <a:rPr lang="en-US" sz="2400" kern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</a:rPr>
                <a:t>:</a:t>
              </a:r>
              <a:endParaRPr lang="en-US" sz="2400" kern="1200" dirty="0">
                <a:solidFill>
                  <a:prstClr val="black">
                    <a:lumMod val="50000"/>
                    <a:lumOff val="50000"/>
                  </a:prstClr>
                </a:solidFill>
                <a:latin typeface="iCiel Cadena" panose="02000503000000020004" pitchFamily="50" charset="0"/>
              </a:endParaRPr>
            </a:p>
          </p:txBody>
        </p:sp>
      </p:grpSp>
      <p:pic>
        <p:nvPicPr>
          <p:cNvPr id="2" name="ChuongCam - 9Slide.vn">
            <a:extLst>
              <a:ext uri="{FF2B5EF4-FFF2-40B4-BE49-F238E27FC236}">
                <a16:creationId xmlns:a16="http://schemas.microsoft.com/office/drawing/2014/main" id="{655755B7-2B89-4C82-B7B3-A9A4AA6270F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7962" y="2451965"/>
            <a:ext cx="992210" cy="914480"/>
          </a:xfrm>
          <a:prstGeom prst="rect">
            <a:avLst/>
          </a:prstGeom>
        </p:spPr>
      </p:pic>
      <p:pic>
        <p:nvPicPr>
          <p:cNvPr id="116" name="ChuongLa - 9Slide.vn">
            <a:extLst>
              <a:ext uri="{FF2B5EF4-FFF2-40B4-BE49-F238E27FC236}">
                <a16:creationId xmlns:a16="http://schemas.microsoft.com/office/drawing/2014/main" id="{C86FD277-D7C1-4175-9CE8-89B100B9DFF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7962" y="3914731"/>
            <a:ext cx="992210" cy="914480"/>
          </a:xfrm>
          <a:prstGeom prst="rect">
            <a:avLst/>
          </a:prstGeom>
        </p:spPr>
      </p:pic>
      <p:pic>
        <p:nvPicPr>
          <p:cNvPr id="119" name="ChuongXanh - 9Slide.vn">
            <a:extLst>
              <a:ext uri="{FF2B5EF4-FFF2-40B4-BE49-F238E27FC236}">
                <a16:creationId xmlns:a16="http://schemas.microsoft.com/office/drawing/2014/main" id="{DCAFEAC0-B8B5-42C5-94DB-0577C814E6A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67599" y="2451965"/>
            <a:ext cx="992210" cy="914480"/>
          </a:xfrm>
          <a:prstGeom prst="rect">
            <a:avLst/>
          </a:prstGeom>
        </p:spPr>
      </p:pic>
      <p:pic>
        <p:nvPicPr>
          <p:cNvPr id="120" name="ChuongDo - 9Slide.vn">
            <a:extLst>
              <a:ext uri="{FF2B5EF4-FFF2-40B4-BE49-F238E27FC236}">
                <a16:creationId xmlns:a16="http://schemas.microsoft.com/office/drawing/2014/main" id="{F866C24F-F6FF-4EB3-A1BD-2435DD43700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67599" y="3914731"/>
            <a:ext cx="992210" cy="914480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D88582B8-A3C9-486C-963D-8CEED620D8EC}"/>
              </a:ext>
            </a:extLst>
          </p:cNvPr>
          <p:cNvGrpSpPr/>
          <p:nvPr/>
        </p:nvGrpSpPr>
        <p:grpSpPr>
          <a:xfrm>
            <a:off x="-3085206" y="115287"/>
            <a:ext cx="3035028" cy="1747354"/>
            <a:chOff x="-4113608" y="153715"/>
            <a:chExt cx="4046704" cy="2329805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D664CCA0-10CD-421D-8230-24CED5AA521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-4113608" y="153715"/>
              <a:ext cx="1959439" cy="2329805"/>
            </a:xfrm>
            <a:prstGeom prst="rect">
              <a:avLst/>
            </a:prstGeom>
          </p:spPr>
        </p:pic>
        <p:pic>
          <p:nvPicPr>
            <p:cNvPr id="167" name="Picture 166">
              <a:extLst>
                <a:ext uri="{FF2B5EF4-FFF2-40B4-BE49-F238E27FC236}">
                  <a16:creationId xmlns:a16="http://schemas.microsoft.com/office/drawing/2014/main" id="{37203794-B28C-4CE2-B01C-EED26C9C8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21112293" flipV="1">
              <a:off x="-2097738" y="181379"/>
              <a:ext cx="2030834" cy="146734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68" name="TextBox 167">
              <a:extLst>
                <a:ext uri="{FF2B5EF4-FFF2-40B4-BE49-F238E27FC236}">
                  <a16:creationId xmlns:a16="http://schemas.microsoft.com/office/drawing/2014/main" id="{42F206FF-1C51-414C-8D57-DC6D2EEE0F95}"/>
                </a:ext>
              </a:extLst>
            </p:cNvPr>
            <p:cNvSpPr txBox="1"/>
            <p:nvPr/>
          </p:nvSpPr>
          <p:spPr>
            <a:xfrm>
              <a:off x="-1916107" y="437875"/>
              <a:ext cx="1699185" cy="80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685800">
                <a:buClrTx/>
              </a:pPr>
              <a:r>
                <a:rPr lang="en-US" sz="2100" kern="1200">
                  <a:solidFill>
                    <a:prstClr val="black">
                      <a:lumMod val="65000"/>
                      <a:lumOff val="35000"/>
                    </a:prstClr>
                  </a:solidFill>
                  <a:latin typeface="iCiel Cadena" panose="02000503000000020004" pitchFamily="50" charset="0"/>
                  <a:ea typeface="+mn-ea"/>
                  <a:cs typeface="+mn-cs"/>
                </a:rPr>
                <a:t>Yeahhh,</a:t>
              </a:r>
            </a:p>
            <a:p>
              <a:pPr algn="ctr" defTabSz="685800">
                <a:buClrTx/>
              </a:pPr>
              <a:r>
                <a:rPr lang="en-US" sz="900" kern="1200">
                  <a:solidFill>
                    <a:prstClr val="black">
                      <a:lumMod val="65000"/>
                      <a:lumOff val="35000"/>
                    </a:prstClr>
                  </a:solidFill>
                  <a:latin typeface="iCiel Cadena" panose="02000503000000020004" pitchFamily="50" charset="0"/>
                  <a:ea typeface="+mn-ea"/>
                  <a:cs typeface="+mn-cs"/>
                </a:rPr>
                <a:t>Đúng rồi!</a:t>
              </a:r>
            </a:p>
            <a:p>
              <a:pPr algn="ctr" defTabSz="685800">
                <a:buClrTx/>
              </a:pPr>
              <a:r>
                <a:rPr lang="en-US" sz="900" kern="1200">
                  <a:solidFill>
                    <a:prstClr val="black">
                      <a:lumMod val="65000"/>
                      <a:lumOff val="35000"/>
                    </a:prstClr>
                  </a:solidFill>
                  <a:latin typeface="iCiel Cadena" panose="02000503000000020004" pitchFamily="50" charset="0"/>
                  <a:ea typeface="+mn-ea"/>
                  <a:cs typeface="+mn-cs"/>
                </a:rPr>
                <a:t>Mình thích màu này!</a:t>
              </a:r>
              <a:endParaRPr lang="en-US" sz="675" kern="1200">
                <a:solidFill>
                  <a:prstClr val="black">
                    <a:lumMod val="65000"/>
                    <a:lumOff val="35000"/>
                  </a:prstClr>
                </a:solidFill>
                <a:latin typeface="iCiel Cadena" panose="02000503000000020004" pitchFamily="50" charset="0"/>
                <a:ea typeface="+mn-ea"/>
                <a:cs typeface="+mn-cs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8979E8AD-ADDD-4B2E-9AB0-12017073755C}"/>
              </a:ext>
            </a:extLst>
          </p:cNvPr>
          <p:cNvGrpSpPr/>
          <p:nvPr/>
        </p:nvGrpSpPr>
        <p:grpSpPr>
          <a:xfrm>
            <a:off x="-5045755" y="-226738"/>
            <a:ext cx="2302556" cy="2135218"/>
            <a:chOff x="-6727674" y="-791952"/>
            <a:chExt cx="3598081" cy="3336591"/>
          </a:xfrm>
        </p:grpSpPr>
        <p:pic>
          <p:nvPicPr>
            <p:cNvPr id="169" name="Picture 168">
              <a:extLst>
                <a:ext uri="{FF2B5EF4-FFF2-40B4-BE49-F238E27FC236}">
                  <a16:creationId xmlns:a16="http://schemas.microsoft.com/office/drawing/2014/main" id="{C237501B-EC88-410C-A9A9-AFA95500322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 flipH="1">
              <a:off x="-6727674" y="-791952"/>
              <a:ext cx="2646923" cy="3336591"/>
            </a:xfrm>
            <a:prstGeom prst="rect">
              <a:avLst/>
            </a:prstGeom>
          </p:spPr>
        </p:pic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A843FEA3-3211-48AB-8C04-1405C0E2F2F5}"/>
                </a:ext>
              </a:extLst>
            </p:cNvPr>
            <p:cNvGrpSpPr/>
            <p:nvPr/>
          </p:nvGrpSpPr>
          <p:grpSpPr>
            <a:xfrm>
              <a:off x="-5243270" y="201217"/>
              <a:ext cx="2113677" cy="1527201"/>
              <a:chOff x="-6838077" y="4492546"/>
              <a:chExt cx="6547671" cy="4730906"/>
            </a:xfrm>
          </p:grpSpPr>
          <p:pic>
            <p:nvPicPr>
              <p:cNvPr id="170" name="Picture 169">
                <a:extLst>
                  <a:ext uri="{FF2B5EF4-FFF2-40B4-BE49-F238E27FC236}">
                    <a16:creationId xmlns:a16="http://schemas.microsoft.com/office/drawing/2014/main" id="{D9E75FE4-2C7F-446E-905E-B05955C159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 rot="21112293" flipV="1">
                <a:off x="-6838077" y="4492546"/>
                <a:ext cx="6547671" cy="4730906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171" name="TextBox 170">
                <a:extLst>
                  <a:ext uri="{FF2B5EF4-FFF2-40B4-BE49-F238E27FC236}">
                    <a16:creationId xmlns:a16="http://schemas.microsoft.com/office/drawing/2014/main" id="{3E46CBDC-2473-4520-BE03-3E0637A23938}"/>
                  </a:ext>
                </a:extLst>
              </p:cNvPr>
              <p:cNvSpPr txBox="1"/>
              <p:nvPr/>
            </p:nvSpPr>
            <p:spPr>
              <a:xfrm>
                <a:off x="-6083938" y="5075963"/>
                <a:ext cx="5361939" cy="290521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 defTabSz="685800">
                  <a:buClrTx/>
                </a:pPr>
                <a:r>
                  <a:rPr lang="en-US" sz="1800" kern="120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iCiel Cadena" panose="02000503000000020004" pitchFamily="50" charset="0"/>
                    <a:ea typeface="+mn-ea"/>
                    <a:cs typeface="+mn-cs"/>
                  </a:rPr>
                  <a:t>Huhu,</a:t>
                </a:r>
              </a:p>
              <a:p>
                <a:pPr algn="ctr" defTabSz="685800">
                  <a:buClrTx/>
                </a:pPr>
                <a:r>
                  <a:rPr lang="en-US" sz="1050" kern="120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iCiel Cadena" panose="02000503000000020004" pitchFamily="50" charset="0"/>
                    <a:ea typeface="+mn-ea"/>
                    <a:cs typeface="+mn-cs"/>
                  </a:rPr>
                  <a:t>chưa chính xác rồi!</a:t>
                </a:r>
              </a:p>
              <a:p>
                <a:pPr algn="ctr" defTabSz="685800">
                  <a:buClrTx/>
                </a:pPr>
                <a:r>
                  <a:rPr lang="en-US" sz="1050" kern="120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iCiel Cadena" panose="02000503000000020004" pitchFamily="50" charset="0"/>
                    <a:ea typeface="+mn-ea"/>
                    <a:cs typeface="+mn-cs"/>
                  </a:rPr>
                  <a:t>Bạn chọn lại nha.</a:t>
                </a:r>
              </a:p>
            </p:txBody>
          </p:sp>
        </p:grpSp>
      </p:grpSp>
      <p:pic>
        <p:nvPicPr>
          <p:cNvPr id="29" name="Picture 28">
            <a:extLst>
              <a:ext uri="{FF2B5EF4-FFF2-40B4-BE49-F238E27FC236}">
                <a16:creationId xmlns:a16="http://schemas.microsoft.com/office/drawing/2014/main" id="{1407C153-BFDD-497E-BDAA-AD051BD675D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59931" y="235615"/>
            <a:ext cx="1161389" cy="1787807"/>
          </a:xfrm>
          <a:prstGeom prst="rect">
            <a:avLst/>
          </a:prstGeom>
        </p:spPr>
      </p:pic>
      <p:pic>
        <p:nvPicPr>
          <p:cNvPr id="40" name="AmthanhThua">
            <a:hlinkClick r:id="" action="ppaction://media"/>
            <a:extLst>
              <a:ext uri="{FF2B5EF4-FFF2-40B4-BE49-F238E27FC236}">
                <a16:creationId xmlns:a16="http://schemas.microsoft.com/office/drawing/2014/main" id="{79E4C43B-743A-4F0F-9457-9B15D0352D5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933759" y="3305943"/>
            <a:ext cx="365522" cy="365522"/>
          </a:xfrm>
          <a:prstGeom prst="rect">
            <a:avLst/>
          </a:prstGeom>
        </p:spPr>
      </p:pic>
      <p:pic>
        <p:nvPicPr>
          <p:cNvPr id="41" name="nhacthang">
            <a:hlinkClick r:id="" action="ppaction://media"/>
            <a:extLst>
              <a:ext uri="{FF2B5EF4-FFF2-40B4-BE49-F238E27FC236}">
                <a16:creationId xmlns:a16="http://schemas.microsoft.com/office/drawing/2014/main" id="{86A70F6A-9D3B-4ACB-882F-2876B15E069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923894" y="2157298"/>
            <a:ext cx="365522" cy="365522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B652F8BC-97FB-47AB-82B1-333028644943}"/>
              </a:ext>
            </a:extLst>
          </p:cNvPr>
          <p:cNvSpPr/>
          <p:nvPr/>
        </p:nvSpPr>
        <p:spPr>
          <a:xfrm>
            <a:off x="0" y="5257800"/>
            <a:ext cx="2914650" cy="1485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r>
              <a:rPr lang="en-US" sz="2400" kern="120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Thầy cô nhấp chuột</a:t>
            </a:r>
            <a:br>
              <a:rPr lang="en-US" sz="2400" kern="120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400" kern="120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 lần để hiện câu hỏi. Nhấp thêm 1 lần để hiện các đáp án </a:t>
            </a: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6F9F28A6-3370-4926-8D39-EA3FF6C22E23}"/>
              </a:ext>
            </a:extLst>
          </p:cNvPr>
          <p:cNvGrpSpPr/>
          <p:nvPr/>
        </p:nvGrpSpPr>
        <p:grpSpPr>
          <a:xfrm>
            <a:off x="3000374" y="5257800"/>
            <a:ext cx="3057526" cy="1485900"/>
            <a:chOff x="4000498" y="7010400"/>
            <a:chExt cx="4076701" cy="1981200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B59A7A73-0A00-4DF2-9B48-616F35BC91FB}"/>
                </a:ext>
              </a:extLst>
            </p:cNvPr>
            <p:cNvSpPr/>
            <p:nvPr/>
          </p:nvSpPr>
          <p:spPr>
            <a:xfrm>
              <a:off x="4000498" y="7010400"/>
              <a:ext cx="4076701" cy="1981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buClrTx/>
              </a:pPr>
              <a:r>
                <a:rPr lang="en-US" sz="2400" kern="1200">
                  <a:solidFill>
                    <a:prstClr val="black">
                      <a:lumMod val="50000"/>
                      <a:lumOff val="50000"/>
                    </a:prst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Thầy cô nhấp vào chiếc chuông     ở màu mà học sinh chọn để</a:t>
              </a:r>
              <a:br>
                <a:rPr lang="en-US" sz="2400" kern="1200">
                  <a:solidFill>
                    <a:prstClr val="black">
                      <a:lumMod val="50000"/>
                      <a:lumOff val="50000"/>
                    </a:prst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US" sz="2400" kern="1200">
                  <a:solidFill>
                    <a:prstClr val="black">
                      <a:lumMod val="50000"/>
                      <a:lumOff val="50000"/>
                    </a:prst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kiểm tra đáp án</a:t>
              </a:r>
            </a:p>
          </p:txBody>
        </p:sp>
        <p:pic>
          <p:nvPicPr>
            <p:cNvPr id="50" name="ChuongCam - 9Slide.vn">
              <a:extLst>
                <a:ext uri="{FF2B5EF4-FFF2-40B4-BE49-F238E27FC236}">
                  <a16:creationId xmlns:a16="http://schemas.microsoft.com/office/drawing/2014/main" id="{B4A6999F-B362-4C41-8988-BD1A0E09E23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651965" y="7594600"/>
              <a:ext cx="330708" cy="304800"/>
            </a:xfrm>
            <a:prstGeom prst="rect">
              <a:avLst/>
            </a:prstGeom>
          </p:spPr>
        </p:pic>
      </p:grpSp>
      <p:sp>
        <p:nvSpPr>
          <p:cNvPr id="52" name="Rectangle 51">
            <a:extLst>
              <a:ext uri="{FF2B5EF4-FFF2-40B4-BE49-F238E27FC236}">
                <a16:creationId xmlns:a16="http://schemas.microsoft.com/office/drawing/2014/main" id="{BB23BD5A-2150-42B4-B72D-392E3FB2285F}"/>
              </a:ext>
            </a:extLst>
          </p:cNvPr>
          <p:cNvSpPr/>
          <p:nvPr/>
        </p:nvSpPr>
        <p:spPr>
          <a:xfrm>
            <a:off x="6172198" y="5257800"/>
            <a:ext cx="2914650" cy="1485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r>
              <a:rPr lang="en-US" sz="2100" kern="120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Sau khi HS trả lời xong, thầy cô nhấp chuột</a:t>
            </a:r>
            <a:br>
              <a:rPr lang="en-US" sz="2100" kern="120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100" kern="120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hoặc phím -&gt; để đến</a:t>
            </a:r>
            <a:br>
              <a:rPr lang="en-US" sz="2100" kern="120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100" kern="120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câu hỏi tiếp theo</a:t>
            </a:r>
          </a:p>
        </p:txBody>
      </p:sp>
    </p:spTree>
    <p:extLst>
      <p:ext uri="{BB962C8B-B14F-4D97-AF65-F5344CB8AC3E}">
        <p14:creationId xmlns:p14="http://schemas.microsoft.com/office/powerpoint/2010/main" val="1688137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4" fill="hold" nodeType="click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2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2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 p14:presetBounceEnd="65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2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2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 p14:presetBounceEnd="65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29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30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 p14:presetBounceEnd="65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33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3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nodeType="withEffect" p14:presetBounceEnd="65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37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38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 p14:presetBounceEnd="65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4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42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 p14:presetBounceEnd="65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45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46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47" restart="whenNotActive" fill="hold" evtFilter="cancelBubble" nodeType="interactiveSeq">
                    <p:stCondLst>
                      <p:cond evt="onClick" delay="0">
                        <p:tgtEl>
                          <p:spTgt spid="12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8" fill="hold">
                          <p:stCondLst>
                            <p:cond delay="0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1" dur="4995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2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42" presetClass="path" presetSubtype="0" fill="hold" nodeType="withEffect" p14:presetBounceEnd="57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45833E-6 4.07407E-6 L 0.60325 0.05208 " pathEditMode="relative" rAng="0" ptsTypes="AA" p14:bounceEnd="57000">
                                          <p:cBhvr>
                                            <p:cTn id="5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169" y="259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20"/>
                      </p:tgtEl>
                    </p:cond>
                  </p:nextCondLst>
                </p:seq>
                <p:seq concurrent="1" nextAc="seek">
                  <p:cTn id="57" restart="whenNotActive" fill="hold" evtFilter="cancelBubble" nodeType="interactiveSeq">
                    <p:stCondLst>
                      <p:cond evt="onClick" delay="0">
                        <p:tgtEl>
                          <p:spTgt spid="11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8" fill="hold">
                          <p:stCondLst>
                            <p:cond delay="0"/>
                          </p:stCondLst>
                          <p:childTnLst>
                            <p:par>
                              <p:cTn id="5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0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1" dur="4995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62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42" presetClass="path" presetSubtype="0" fill="hold" nodeType="withEffect" p14:presetBounceEnd="57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45833E-6 4.07407E-6 L 0.60325 0.0581 " pathEditMode="relative" rAng="0" ptsTypes="AA" p14:bounceEnd="57000">
                                          <p:cBhvr>
                                            <p:cTn id="6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169" y="289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9"/>
                      </p:tgtEl>
                    </p:cond>
                  </p:nextCondLst>
                </p:seq>
                <p:seq concurrent="1" nextAc="seek">
                  <p:cTn id="67" restart="whenNotActive" fill="hold" evtFilter="cancelBubble" nodeType="interactiveSeq">
                    <p:stCondLst>
                      <p:cond evt="onClick" delay="0">
                        <p:tgtEl>
                          <p:spTgt spid="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8" fill="hold">
                          <p:stCondLst>
                            <p:cond delay="0"/>
                          </p:stCondLst>
                          <p:childTnLst>
                            <p:par>
                              <p:cTn id="6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0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1" dur="4995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2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42" presetClass="path" presetSubtype="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45833E-6 4.07407E-6 L 0.58854 0.0581 " pathEditMode="relative" rAng="0" ptsTypes="AA" p14:bounceEnd="55000">
                                          <p:cBhvr>
                                            <p:cTn id="7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9427" y="289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"/>
                      </p:tgtEl>
                    </p:cond>
                  </p:nextCondLst>
                </p:seq>
                <p:seq concurrent="1" nextAc="seek">
                  <p:cTn id="77" restart="whenNotActive" fill="hold" evtFilter="cancelBubble" nodeType="interactiveSeq">
                    <p:stCondLst>
                      <p:cond evt="onClick" delay="0">
                        <p:tgtEl>
                          <p:spTgt spid="11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8" fill="hold">
                          <p:stCondLst>
                            <p:cond delay="0"/>
                          </p:stCondLst>
                          <p:childTnLst>
                            <p:par>
                              <p:cTn id="7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0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1" dur="3432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82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" presetID="42" presetClass="path" presetSubtype="0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3.7037E-7 L 0.34882 0.0412 " pathEditMode="relative" rAng="0" ptsTypes="AA" p14:bounceEnd="65000">
                                          <p:cBhvr>
                                            <p:cTn id="89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435" y="20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0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0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6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6"/>
                      </p:tgtEl>
                    </p:cond>
                  </p:nextCondLst>
                </p:seq>
                <p:audio>
                  <p:cMediaNode vol="36585">
                    <p:cTn id="10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0"/>
                    </p:tgtEl>
                  </p:cMediaNode>
                </p:audio>
                <p:audio>
                  <p:cMediaNode vol="40244">
                    <p:cTn id="10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1"/>
                    </p:tgtEl>
                  </p:cMediaNode>
                </p:audio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47" restart="whenNotActive" fill="hold" evtFilter="cancelBubble" nodeType="interactiveSeq">
                    <p:stCondLst>
                      <p:cond evt="onClick" delay="0">
                        <p:tgtEl>
                          <p:spTgt spid="120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8" fill="hold">
                          <p:stCondLst>
                            <p:cond delay="0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1" dur="4995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2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45833E-6 4.07407E-6 L 0.60325 0.05208 " pathEditMode="relative" rAng="0" ptsTypes="AA">
                                          <p:cBhvr>
                                            <p:cTn id="5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169" y="259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20"/>
                      </p:tgtEl>
                    </p:cond>
                  </p:nextCondLst>
                </p:seq>
                <p:seq concurrent="1" nextAc="seek">
                  <p:cTn id="57" restart="whenNotActive" fill="hold" evtFilter="cancelBubble" nodeType="interactiveSeq">
                    <p:stCondLst>
                      <p:cond evt="onClick" delay="0">
                        <p:tgtEl>
                          <p:spTgt spid="11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8" fill="hold">
                          <p:stCondLst>
                            <p:cond delay="0"/>
                          </p:stCondLst>
                          <p:childTnLst>
                            <p:par>
                              <p:cTn id="5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0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1" dur="4995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62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45833E-6 4.07407E-6 L 0.60325 0.0581 " pathEditMode="relative" rAng="0" ptsTypes="AA">
                                          <p:cBhvr>
                                            <p:cTn id="6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169" y="289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9"/>
                      </p:tgtEl>
                    </p:cond>
                  </p:nextCondLst>
                </p:seq>
                <p:seq concurrent="1" nextAc="seek">
                  <p:cTn id="67" restart="whenNotActive" fill="hold" evtFilter="cancelBubble" nodeType="interactiveSeq">
                    <p:stCondLst>
                      <p:cond evt="onClick" delay="0">
                        <p:tgtEl>
                          <p:spTgt spid="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8" fill="hold">
                          <p:stCondLst>
                            <p:cond delay="0"/>
                          </p:stCondLst>
                          <p:childTnLst>
                            <p:par>
                              <p:cTn id="6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0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1" dur="4995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2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45833E-6 4.07407E-6 L 0.58854 0.0581 " pathEditMode="relative" rAng="0" ptsTypes="AA">
                                          <p:cBhvr>
                                            <p:cTn id="7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9427" y="289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"/>
                      </p:tgtEl>
                    </p:cond>
                  </p:nextCondLst>
                </p:seq>
                <p:seq concurrent="1" nextAc="seek">
                  <p:cTn id="77" restart="whenNotActive" fill="hold" evtFilter="cancelBubble" nodeType="interactiveSeq">
                    <p:stCondLst>
                      <p:cond evt="onClick" delay="0">
                        <p:tgtEl>
                          <p:spTgt spid="11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8" fill="hold">
                          <p:stCondLst>
                            <p:cond delay="0"/>
                          </p:stCondLst>
                          <p:childTnLst>
                            <p:par>
                              <p:cTn id="7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0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1" dur="3432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82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3.7037E-7 L 0.34882 0.0412 " pathEditMode="relative" rAng="0" ptsTypes="AA">
                                          <p:cBhvr>
                                            <p:cTn id="89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435" y="20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0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0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6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6"/>
                      </p:tgtEl>
                    </p:cond>
                  </p:nextCondLst>
                </p:seq>
                <p:audio>
                  <p:cMediaNode vol="36585">
                    <p:cTn id="10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0"/>
                    </p:tgtEl>
                  </p:cMediaNode>
                </p:audio>
                <p:audio>
                  <p:cMediaNode vol="40244">
                    <p:cTn id="10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1"/>
                    </p:tgtEl>
                  </p:cMediaNode>
                </p:audio>
              </p:childTnLst>
            </p:cTn>
          </p:par>
        </p:tnLst>
      </p:timing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9FDD4CA-A9E1-452B-BFCA-22D90E773D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7860" y="0"/>
            <a:ext cx="9161860" cy="5143500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1E6D8704-4E40-4128-8BDA-4D6D4EFB4243}"/>
              </a:ext>
            </a:extLst>
          </p:cNvPr>
          <p:cNvGrpSpPr/>
          <p:nvPr/>
        </p:nvGrpSpPr>
        <p:grpSpPr>
          <a:xfrm>
            <a:off x="4240283" y="156769"/>
            <a:ext cx="3258897" cy="1440417"/>
            <a:chOff x="1034003" y="260315"/>
            <a:chExt cx="4656152" cy="2057997"/>
          </a:xfrm>
        </p:grpSpPr>
        <p:pic>
          <p:nvPicPr>
            <p:cNvPr id="86" name="Picture 85">
              <a:extLst>
                <a:ext uri="{FF2B5EF4-FFF2-40B4-BE49-F238E27FC236}">
                  <a16:creationId xmlns:a16="http://schemas.microsoft.com/office/drawing/2014/main" id="{73CD59DB-4B97-4529-990F-B877A9AC8E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34003" y="583667"/>
              <a:ext cx="4656152" cy="1734645"/>
            </a:xfrm>
            <a:prstGeom prst="rect">
              <a:avLst/>
            </a:prstGeom>
          </p:spPr>
        </p:pic>
        <p:pic>
          <p:nvPicPr>
            <p:cNvPr id="92" name="Picture 91">
              <a:extLst>
                <a:ext uri="{FF2B5EF4-FFF2-40B4-BE49-F238E27FC236}">
                  <a16:creationId xmlns:a16="http://schemas.microsoft.com/office/drawing/2014/main" id="{A950A63E-AF72-41C5-AED0-2D559504099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61615" y="260315"/>
              <a:ext cx="1486839" cy="712987"/>
            </a:xfrm>
            <a:prstGeom prst="rect">
              <a:avLst/>
            </a:prstGeom>
          </p:spPr>
        </p:pic>
        <p:pic>
          <p:nvPicPr>
            <p:cNvPr id="94" name="Picture 93">
              <a:extLst>
                <a:ext uri="{FF2B5EF4-FFF2-40B4-BE49-F238E27FC236}">
                  <a16:creationId xmlns:a16="http://schemas.microsoft.com/office/drawing/2014/main" id="{6DD72B97-8F2B-4723-9F67-FD81B5B68E7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537586" y="282051"/>
              <a:ext cx="1493199" cy="694316"/>
            </a:xfrm>
            <a:prstGeom prst="rect">
              <a:avLst/>
            </a:prstGeom>
          </p:spPr>
        </p:pic>
        <p:pic>
          <p:nvPicPr>
            <p:cNvPr id="95" name="Picture 94">
              <a:extLst>
                <a:ext uri="{FF2B5EF4-FFF2-40B4-BE49-F238E27FC236}">
                  <a16:creationId xmlns:a16="http://schemas.microsoft.com/office/drawing/2014/main" id="{777F623B-A4E0-4946-935C-4F7F0101F12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01381" y="757566"/>
              <a:ext cx="4321396" cy="1386847"/>
            </a:xfrm>
            <a:prstGeom prst="rect">
              <a:avLst/>
            </a:prstGeom>
          </p:spPr>
        </p:pic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E78237F3-1A79-4E86-B92E-4A05214A539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4574" y="171982"/>
            <a:ext cx="4037426" cy="4677562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2E884C81-856F-47B0-B589-654CA907BE79}"/>
              </a:ext>
            </a:extLst>
          </p:cNvPr>
          <p:cNvGrpSpPr/>
          <p:nvPr/>
        </p:nvGrpSpPr>
        <p:grpSpPr>
          <a:xfrm>
            <a:off x="3808343" y="2147179"/>
            <a:ext cx="4710905" cy="2798273"/>
            <a:chOff x="5077790" y="2862904"/>
            <a:chExt cx="6281207" cy="3731031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E4B083C1-8CDA-45C3-9563-147B5F2874E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562600" y="2862904"/>
              <a:ext cx="5170488" cy="3731031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9D40F75-95EF-4849-B5FF-3CADEF718F98}"/>
                </a:ext>
              </a:extLst>
            </p:cNvPr>
            <p:cNvSpPr txBox="1"/>
            <p:nvPr/>
          </p:nvSpPr>
          <p:spPr>
            <a:xfrm>
              <a:off x="5077790" y="3805221"/>
              <a:ext cx="6281207" cy="2031326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/>
            <a:p>
              <a:pPr algn="ctr" defTabSz="685800">
                <a:buClrTx/>
              </a:pPr>
              <a:r>
                <a:rPr lang="en-US" sz="3300" kern="120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  <a:ea typeface="+mn-ea"/>
                  <a:cs typeface="+mn-cs"/>
                </a:rPr>
                <a:t>Cảm ơn các bạn</a:t>
              </a:r>
            </a:p>
            <a:p>
              <a:pPr algn="ctr" defTabSz="685800">
                <a:buClrTx/>
              </a:pPr>
              <a:r>
                <a:rPr lang="en-US" sz="3300" kern="120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  <a:ea typeface="+mn-ea"/>
                  <a:cs typeface="+mn-cs"/>
                </a:rPr>
                <a:t>đã chọn vòng cổ</a:t>
              </a:r>
            </a:p>
            <a:p>
              <a:pPr algn="ctr" defTabSz="685800">
                <a:buClrTx/>
              </a:pPr>
              <a:r>
                <a:rPr lang="en-US" sz="3300" kern="1200">
                  <a:solidFill>
                    <a:prstClr val="black">
                      <a:lumMod val="50000"/>
                      <a:lumOff val="50000"/>
                    </a:prstClr>
                  </a:solidFill>
                  <a:latin typeface="iCiel Cadena" panose="02000503000000020004" pitchFamily="50" charset="0"/>
                  <a:ea typeface="+mn-ea"/>
                  <a:cs typeface="+mn-cs"/>
                </a:rPr>
                <a:t>cho tớ!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58779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click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03D4E51-7AF3-7944-993B-72B0687F988B}"/>
              </a:ext>
            </a:extLst>
          </p:cNvPr>
          <p:cNvSpPr/>
          <p:nvPr/>
        </p:nvSpPr>
        <p:spPr>
          <a:xfrm>
            <a:off x="1357147" y="1862261"/>
            <a:ext cx="623123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457200">
              <a:buClrTx/>
              <a:buFontTx/>
              <a:buNone/>
              <a:defRPr/>
            </a:pPr>
            <a:r>
              <a:rPr lang="en-US" sz="6600" b="1" kern="1200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VẬN DỤNG</a:t>
            </a:r>
          </a:p>
        </p:txBody>
      </p:sp>
    </p:spTree>
    <p:extLst>
      <p:ext uri="{BB962C8B-B14F-4D97-AF65-F5344CB8AC3E}">
        <p14:creationId xmlns:p14="http://schemas.microsoft.com/office/powerpoint/2010/main" val="3911514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57914" y="1424763"/>
            <a:ext cx="569905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ngắn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</a:t>
            </a: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rong 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những thành tựu văn hóa tiêu biểu của đất nước Lào em ấn tượng nhất với thành tựu nào? vì sao?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03D4E51-7AF3-7944-993B-72B0687F988B}"/>
              </a:ext>
            </a:extLst>
          </p:cNvPr>
          <p:cNvSpPr/>
          <p:nvPr/>
        </p:nvSpPr>
        <p:spPr>
          <a:xfrm>
            <a:off x="2803782" y="642832"/>
            <a:ext cx="376713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457200">
              <a:buClrTx/>
              <a:buFontTx/>
              <a:buNone/>
              <a:defRPr/>
            </a:pPr>
            <a:r>
              <a:rPr lang="en-US" sz="4000" b="1" kern="1200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VẬN DỤNG</a:t>
            </a:r>
          </a:p>
        </p:txBody>
      </p:sp>
    </p:spTree>
    <p:extLst>
      <p:ext uri="{BB962C8B-B14F-4D97-AF65-F5344CB8AC3E}">
        <p14:creationId xmlns:p14="http://schemas.microsoft.com/office/powerpoint/2010/main" val="3138267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4821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853" y="336213"/>
            <a:ext cx="6685514" cy="4515673"/>
          </a:xfrm>
          <a:prstGeom prst="rect">
            <a:avLst/>
          </a:prstGeom>
        </p:spPr>
      </p:pic>
      <p:pic>
        <p:nvPicPr>
          <p:cNvPr id="429" name="Google Shape;429;p45"/>
          <p:cNvPicPr preferRelativeResize="0"/>
          <p:nvPr/>
        </p:nvPicPr>
        <p:blipFill rotWithShape="1">
          <a:blip r:embed="rId5">
            <a:alphaModFix amt="56000"/>
          </a:blip>
          <a:srcRect l="14508" t="32951" r="10161" b="23799"/>
          <a:stretch/>
        </p:blipFill>
        <p:spPr>
          <a:xfrm>
            <a:off x="913025" y="2173162"/>
            <a:ext cx="4736350" cy="608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1" name="Google Shape;431;p45"/>
          <p:cNvPicPr preferRelativeResize="0"/>
          <p:nvPr/>
        </p:nvPicPr>
        <p:blipFill rotWithShape="1">
          <a:blip r:embed="rId6">
            <a:alphaModFix/>
          </a:blip>
          <a:srcRect t="79" b="79"/>
          <a:stretch/>
        </p:blipFill>
        <p:spPr>
          <a:xfrm>
            <a:off x="6974250" y="3606985"/>
            <a:ext cx="2169750" cy="1279375"/>
          </a:xfrm>
          <a:prstGeom prst="rect">
            <a:avLst/>
          </a:prstGeom>
          <a:noFill/>
          <a:ln>
            <a:noFill/>
          </a:ln>
        </p:spPr>
      </p:pic>
      <p:sp>
        <p:nvSpPr>
          <p:cNvPr id="432" name="Google Shape;432;p45"/>
          <p:cNvSpPr txBox="1">
            <a:spLocks noGrp="1"/>
          </p:cNvSpPr>
          <p:nvPr>
            <p:ph type="ctrTitle"/>
          </p:nvPr>
        </p:nvSpPr>
        <p:spPr>
          <a:xfrm>
            <a:off x="573250" y="992188"/>
            <a:ext cx="5714002" cy="112766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400" b="1" dirty="0" smtClean="0">
                <a:solidFill>
                  <a:schemeClr val="dk1"/>
                </a:solidFill>
              </a:rPr>
              <a:t>Vương quốc Lào</a:t>
            </a:r>
            <a:endParaRPr sz="5400" b="1" dirty="0">
              <a:solidFill>
                <a:schemeClr val="dk1"/>
              </a:solidFill>
            </a:endParaRPr>
          </a:p>
        </p:txBody>
      </p:sp>
      <p:pic>
        <p:nvPicPr>
          <p:cNvPr id="435" name="Google Shape;435;p45"/>
          <p:cNvPicPr preferRelativeResize="0"/>
          <p:nvPr/>
        </p:nvPicPr>
        <p:blipFill rotWithShape="1">
          <a:blip r:embed="rId7">
            <a:alphaModFix/>
          </a:blip>
          <a:srcRect t="475" b="475"/>
          <a:stretch/>
        </p:blipFill>
        <p:spPr>
          <a:xfrm rot="1286753">
            <a:off x="7788519" y="2685326"/>
            <a:ext cx="481498" cy="158764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2"/>
          <p:cNvSpPr/>
          <p:nvPr/>
        </p:nvSpPr>
        <p:spPr>
          <a:xfrm>
            <a:off x="588592" y="250650"/>
            <a:ext cx="61863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5400" b="1" cap="none" spc="0" dirty="0" smtClean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20, 21, 22. </a:t>
            </a:r>
            <a:r>
              <a:rPr lang="en-US" sz="5400" b="1" cap="none" spc="0" dirty="0" err="1" smtClean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5400" b="1" cap="none" spc="0" dirty="0" smtClean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7</a:t>
            </a:r>
            <a:endParaRPr lang="en-US" sz="5400" b="1" cap="none" spc="0" dirty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6914367" y="336213"/>
            <a:ext cx="1938995" cy="1903956"/>
            <a:chOff x="6559431" y="0"/>
            <a:chExt cx="1938995" cy="1903956"/>
          </a:xfrm>
        </p:grpSpPr>
        <p:pic>
          <p:nvPicPr>
            <p:cNvPr id="430" name="Google Shape;430;p45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6559431" y="0"/>
              <a:ext cx="1938995" cy="190395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631649" y="191723"/>
              <a:ext cx="1681134" cy="142386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p52"/>
          <p:cNvSpPr txBox="1">
            <a:spLocks noGrp="1"/>
          </p:cNvSpPr>
          <p:nvPr>
            <p:ph type="title"/>
          </p:nvPr>
        </p:nvSpPr>
        <p:spPr>
          <a:xfrm>
            <a:off x="745045" y="2571750"/>
            <a:ext cx="2271348" cy="1542067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smtClean="0"/>
              <a:t>1. Q</a:t>
            </a:r>
            <a:r>
              <a:rPr lang="en" sz="2400" b="1" dirty="0" smtClean="0"/>
              <a:t>uá trình hình thành và phát triển của Vương quốc</a:t>
            </a:r>
            <a:endParaRPr sz="2400" b="1" dirty="0"/>
          </a:p>
        </p:txBody>
      </p:sp>
      <p:sp>
        <p:nvSpPr>
          <p:cNvPr id="537" name="Google Shape;537;p52"/>
          <p:cNvSpPr txBox="1">
            <a:spLocks noGrp="1"/>
          </p:cNvSpPr>
          <p:nvPr>
            <p:ph type="title" idx="2"/>
          </p:nvPr>
        </p:nvSpPr>
        <p:spPr>
          <a:xfrm>
            <a:off x="3689321" y="2526950"/>
            <a:ext cx="1860385" cy="1542067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 dirty="0" smtClean="0"/>
              <a:t>2. Vương quốc Lào thời Lang Xang</a:t>
            </a:r>
            <a:endParaRPr sz="2400" b="1" dirty="0"/>
          </a:p>
        </p:txBody>
      </p:sp>
      <p:sp>
        <p:nvSpPr>
          <p:cNvPr id="539" name="Google Shape;539;p52"/>
          <p:cNvSpPr txBox="1">
            <a:spLocks noGrp="1"/>
          </p:cNvSpPr>
          <p:nvPr>
            <p:ph type="title" idx="4"/>
          </p:nvPr>
        </p:nvSpPr>
        <p:spPr>
          <a:xfrm>
            <a:off x="6302670" y="2571750"/>
            <a:ext cx="2143500" cy="1542067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smtClean="0"/>
              <a:t>3. M</a:t>
            </a:r>
            <a:r>
              <a:rPr lang="en" sz="2400" b="1" dirty="0" smtClean="0"/>
              <a:t>ột số nét tiêu biểu về văn hóa</a:t>
            </a:r>
            <a:endParaRPr sz="2400" b="1" dirty="0"/>
          </a:p>
        </p:txBody>
      </p:sp>
      <p:sp>
        <p:nvSpPr>
          <p:cNvPr id="541" name="Google Shape;541;p52"/>
          <p:cNvSpPr txBox="1">
            <a:spLocks noGrp="1"/>
          </p:cNvSpPr>
          <p:nvPr>
            <p:ph type="title" idx="6"/>
          </p:nvPr>
        </p:nvSpPr>
        <p:spPr>
          <a:xfrm>
            <a:off x="2787458" y="676813"/>
            <a:ext cx="366411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smtClean="0"/>
              <a:t>NỘI  DUNG</a:t>
            </a:r>
            <a:endParaRPr lang="en-US" sz="3600" b="1" dirty="0"/>
          </a:p>
        </p:txBody>
      </p:sp>
      <p:pic>
        <p:nvPicPr>
          <p:cNvPr id="542" name="Google Shape;542;p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38680" y="1369451"/>
            <a:ext cx="513926" cy="1157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43" name="Google Shape;543;p5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73848" y="1866225"/>
            <a:ext cx="574600" cy="660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44" name="Google Shape;544;p5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082728" y="1535605"/>
            <a:ext cx="574600" cy="9913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5" grpId="0"/>
      <p:bldP spid="537" grpId="0"/>
      <p:bldP spid="5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9" name="Google Shape;519;p51"/>
          <p:cNvPicPr preferRelativeResize="0"/>
          <p:nvPr/>
        </p:nvPicPr>
        <p:blipFill rotWithShape="1">
          <a:blip r:embed="rId3">
            <a:alphaModFix amt="56000"/>
          </a:blip>
          <a:srcRect l="14508" t="32951" r="10161" b="23799"/>
          <a:stretch/>
        </p:blipFill>
        <p:spPr>
          <a:xfrm>
            <a:off x="3913960" y="4097173"/>
            <a:ext cx="4822100" cy="760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20" name="Google Shape;520;p5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5400000" flipH="1">
            <a:off x="-562201" y="135700"/>
            <a:ext cx="5642825" cy="5642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21" name="Google Shape;521;p5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732756" y="1033750"/>
            <a:ext cx="1202175" cy="1234200"/>
          </a:xfrm>
          <a:prstGeom prst="rect">
            <a:avLst/>
          </a:prstGeom>
          <a:noFill/>
          <a:ln>
            <a:noFill/>
          </a:ln>
        </p:spPr>
      </p:pic>
      <p:sp>
        <p:nvSpPr>
          <p:cNvPr id="522" name="Google Shape;522;p51"/>
          <p:cNvSpPr txBox="1">
            <a:spLocks noGrp="1"/>
          </p:cNvSpPr>
          <p:nvPr>
            <p:ph type="ctrTitle"/>
          </p:nvPr>
        </p:nvSpPr>
        <p:spPr>
          <a:xfrm>
            <a:off x="4191419" y="2467326"/>
            <a:ext cx="4497088" cy="137327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vi-VN" sz="3600" dirty="0"/>
              <a:t>Quá trình hình thành và phát triển của Vương quốc</a:t>
            </a:r>
            <a:endParaRPr sz="3600" dirty="0"/>
          </a:p>
        </p:txBody>
      </p:sp>
      <p:sp>
        <p:nvSpPr>
          <p:cNvPr id="523" name="Google Shape;523;p51"/>
          <p:cNvSpPr txBox="1">
            <a:spLocks noGrp="1"/>
          </p:cNvSpPr>
          <p:nvPr>
            <p:ph type="title" idx="2"/>
          </p:nvPr>
        </p:nvSpPr>
        <p:spPr>
          <a:xfrm>
            <a:off x="5731594" y="1120143"/>
            <a:ext cx="1204500" cy="106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01</a:t>
            </a:r>
            <a:endParaRPr/>
          </a:p>
        </p:txBody>
      </p:sp>
      <p:pic>
        <p:nvPicPr>
          <p:cNvPr id="525" name="Google Shape;525;p5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459836" y="1650843"/>
            <a:ext cx="2770349" cy="2269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26" name="Google Shape;526;p5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925119" y="831418"/>
            <a:ext cx="949900" cy="1638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27" name="Google Shape;527;p5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230472" y="4440350"/>
            <a:ext cx="837854" cy="841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28" name="Google Shape;528;p51"/>
          <p:cNvPicPr preferRelativeResize="0"/>
          <p:nvPr/>
        </p:nvPicPr>
        <p:blipFill rotWithShape="1">
          <a:blip r:embed="rId9">
            <a:alphaModFix/>
          </a:blip>
          <a:srcRect l="357" r="347"/>
          <a:stretch/>
        </p:blipFill>
        <p:spPr>
          <a:xfrm rot="10800000">
            <a:off x="7799302" y="34625"/>
            <a:ext cx="1344700" cy="964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9" name="Google Shape;529;p51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-124627" y="4036156"/>
            <a:ext cx="837850" cy="1144832"/>
          </a:xfrm>
          <a:prstGeom prst="rect">
            <a:avLst/>
          </a:prstGeom>
          <a:noFill/>
          <a:ln>
            <a:noFill/>
          </a:ln>
        </p:spPr>
      </p:pic>
      <p:pic>
        <p:nvPicPr>
          <p:cNvPr id="530" name="Google Shape;530;p51"/>
          <p:cNvPicPr preferRelativeResize="0"/>
          <p:nvPr/>
        </p:nvPicPr>
        <p:blipFill rotWithShape="1">
          <a:blip r:embed="rId9">
            <a:alphaModFix/>
          </a:blip>
          <a:srcRect l="357" r="347"/>
          <a:stretch/>
        </p:blipFill>
        <p:spPr>
          <a:xfrm rot="10800000" flipH="1">
            <a:off x="2" y="57350"/>
            <a:ext cx="1344700" cy="964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>
            <a:off x="-137257" y="-20059"/>
            <a:ext cx="3505537" cy="497476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39869" y="225468"/>
            <a:ext cx="713983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Dựa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khóa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sơ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Vương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Lào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2713" y="1791570"/>
            <a:ext cx="22776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Lào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Thơng</a:t>
            </a:r>
            <a:endParaRPr lang="en-US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33184" y="2844104"/>
            <a:ext cx="22776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Lào</a:t>
            </a:r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Lùm</a:t>
            </a:r>
            <a:endParaRPr lang="en-US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63655" y="3896638"/>
            <a:ext cx="22776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Mường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endParaRPr lang="en-US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02479" y="2359853"/>
            <a:ext cx="22776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Pha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Ngừm</a:t>
            </a:r>
            <a:endParaRPr lang="en-US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02055" y="3458535"/>
            <a:ext cx="22776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Lan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Xang</a:t>
            </a:r>
            <a:endParaRPr lang="en-US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33397" y="4077745"/>
            <a:ext cx="22776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1353</a:t>
            </a:r>
            <a:endParaRPr lang="en-US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0871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521" y="225467"/>
            <a:ext cx="8567802" cy="472231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335346" y="1202466"/>
            <a:ext cx="3886191" cy="2738568"/>
            <a:chOff x="134930" y="1230225"/>
            <a:chExt cx="3886191" cy="273856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305" t="25571" r="11646" b="5997"/>
            <a:stretch/>
          </p:blipFill>
          <p:spPr>
            <a:xfrm>
              <a:off x="2681238" y="1650238"/>
              <a:ext cx="1339883" cy="1665962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4930" y="1230225"/>
              <a:ext cx="2834406" cy="2085975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773849" y="3445573"/>
              <a:ext cx="25363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Lào</a:t>
              </a:r>
              <a:r>
                <a:rPr lang="en-US" sz="28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Thơng</a:t>
              </a:r>
              <a:endPara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917661" y="1359598"/>
            <a:ext cx="3861350" cy="2738568"/>
            <a:chOff x="4917661" y="1359598"/>
            <a:chExt cx="3861350" cy="2738568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5"/>
            <a:srcRect t="1" b="48385"/>
            <a:stretch/>
          </p:blipFill>
          <p:spPr>
            <a:xfrm>
              <a:off x="5889357" y="1359598"/>
              <a:ext cx="1732346" cy="1644824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941142" y="2058381"/>
              <a:ext cx="1837869" cy="1387192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5"/>
            <a:srcRect t="1" b="48385"/>
            <a:stretch/>
          </p:blipFill>
          <p:spPr>
            <a:xfrm>
              <a:off x="4917661" y="1779611"/>
              <a:ext cx="1732346" cy="1644824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5672982" y="3574946"/>
              <a:ext cx="25363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Lào</a:t>
              </a:r>
              <a:r>
                <a:rPr lang="en-US" sz="28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r>
                <a:rPr lang="en-US" sz="28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ùm</a:t>
              </a:r>
              <a:endPara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61998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_LOCKS" val="95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_LOCKS" val="1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_LOCKS" val="16"/>
</p:tagLst>
</file>

<file path=ppt/theme/theme1.xml><?xml version="1.0" encoding="utf-8"?>
<a:theme xmlns:a="http://schemas.openxmlformats.org/drawingml/2006/main" name="Language Arts for High School - 9th Grade: POV and Narrative Voice by Slidesgo">
  <a:themeElements>
    <a:clrScheme name="Simple Light">
      <a:dk1>
        <a:srgbClr val="783F04"/>
      </a:dk1>
      <a:lt1>
        <a:srgbClr val="FFFFFF"/>
      </a:lt1>
      <a:dk2>
        <a:srgbClr val="C24445"/>
      </a:dk2>
      <a:lt2>
        <a:srgbClr val="FFFFFF"/>
      </a:lt2>
      <a:accent1>
        <a:srgbClr val="D3A245"/>
      </a:accent1>
      <a:accent2>
        <a:srgbClr val="72627C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783F04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9Slide - 2021">
      <a:dk1>
        <a:sysClr val="windowText" lastClr="000000"/>
      </a:dk1>
      <a:lt1>
        <a:sysClr val="window" lastClr="FFFFFF"/>
      </a:lt1>
      <a:dk2>
        <a:srgbClr val="092D6C"/>
      </a:dk2>
      <a:lt2>
        <a:srgbClr val="FCECD0"/>
      </a:lt2>
      <a:accent1>
        <a:srgbClr val="4FC1E9"/>
      </a:accent1>
      <a:accent2>
        <a:srgbClr val="48CFAD"/>
      </a:accent2>
      <a:accent3>
        <a:srgbClr val="A0D468"/>
      </a:accent3>
      <a:accent4>
        <a:srgbClr val="FFBD45"/>
      </a:accent4>
      <a:accent5>
        <a:srgbClr val="FC6E51"/>
      </a:accent5>
      <a:accent6>
        <a:srgbClr val="ED5565"/>
      </a:accent6>
      <a:hlink>
        <a:srgbClr val="5D9CEC"/>
      </a:hlink>
      <a:folHlink>
        <a:srgbClr val="AC92EC"/>
      </a:folHlink>
    </a:clrScheme>
    <a:fontScheme name="9Slide Fonts">
      <a:majorFont>
        <a:latin typeface="#9Slide02 Tieu de dai"/>
        <a:ea typeface=""/>
        <a:cs typeface=""/>
      </a:majorFont>
      <a:minorFont>
        <a:latin typeface="#9Slide02 Noi dung da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 algn="l">
          <a:defRPr smtClean="0">
            <a:solidFill>
              <a:schemeClr val="tx1">
                <a:lumMod val="50000"/>
                <a:lumOff val="50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ank.potx" id="{4C410E64-73D4-4894-A16A-B0A564A2C1B3}" vid="{BD11DD77-7AB8-40E7-98B4-F754939C4E0E}"/>
    </a:ext>
  </a:extLst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440</TotalTime>
  <Words>973</Words>
  <Application>Microsoft Office PowerPoint</Application>
  <PresentationFormat>On-screen Show (16:9)</PresentationFormat>
  <Paragraphs>131</Paragraphs>
  <Slides>38</Slides>
  <Notes>17</Notes>
  <HiddenSlides>0</HiddenSlides>
  <MMClips>10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38</vt:i4>
      </vt:variant>
    </vt:vector>
  </HeadingPairs>
  <TitlesOfParts>
    <vt:vector size="51" baseType="lpstr">
      <vt:lpstr>iCiel Cadena</vt:lpstr>
      <vt:lpstr>#9Slide02 Noi dung dai</vt:lpstr>
      <vt:lpstr>Anaheim</vt:lpstr>
      <vt:lpstr>Times New Roman</vt:lpstr>
      <vt:lpstr>Wingdings</vt:lpstr>
      <vt:lpstr>Aref Ruqaa</vt:lpstr>
      <vt:lpstr>Nunito</vt:lpstr>
      <vt:lpstr>Calibri</vt:lpstr>
      <vt:lpstr>#9Slide02 Tieu de dai</vt:lpstr>
      <vt:lpstr>Arial</vt:lpstr>
      <vt:lpstr>Poppins</vt:lpstr>
      <vt:lpstr>Language Arts for High School - 9th Grade: POV and Narrative Voice by Slidesgo</vt:lpstr>
      <vt:lpstr>Office Theme</vt:lpstr>
      <vt:lpstr>PowerPoint Presentation</vt:lpstr>
      <vt:lpstr>PowerPoint Presentation</vt:lpstr>
      <vt:lpstr>PowerPoint Presentation</vt:lpstr>
      <vt:lpstr>Vương quốc Lào</vt:lpstr>
      <vt:lpstr>1. Quá trình hình thành và phát triển của Vương quốc</vt:lpstr>
      <vt:lpstr>Quá trình hình thành và phát triển của Vương quốc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Vương quốc Lào</dc:title>
  <dc:creator>Administrator</dc:creator>
  <cp:lastModifiedBy>Admin</cp:lastModifiedBy>
  <cp:revision>36</cp:revision>
  <dcterms:modified xsi:type="dcterms:W3CDTF">2023-11-23T00:59:41Z</dcterms:modified>
</cp:coreProperties>
</file>