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51"/>
  </p:notesMasterIdLst>
  <p:sldIdLst>
    <p:sldId id="291" r:id="rId2"/>
    <p:sldId id="292" r:id="rId3"/>
    <p:sldId id="307" r:id="rId4"/>
    <p:sldId id="308" r:id="rId5"/>
    <p:sldId id="309" r:id="rId6"/>
    <p:sldId id="310" r:id="rId7"/>
    <p:sldId id="306" r:id="rId8"/>
    <p:sldId id="315" r:id="rId9"/>
    <p:sldId id="319" r:id="rId10"/>
    <p:sldId id="312" r:id="rId11"/>
    <p:sldId id="313" r:id="rId12"/>
    <p:sldId id="314" r:id="rId13"/>
    <p:sldId id="316" r:id="rId14"/>
    <p:sldId id="317" r:id="rId15"/>
    <p:sldId id="256" r:id="rId16"/>
    <p:sldId id="257" r:id="rId17"/>
    <p:sldId id="258" r:id="rId18"/>
    <p:sldId id="259" r:id="rId19"/>
    <p:sldId id="260" r:id="rId20"/>
    <p:sldId id="261" r:id="rId21"/>
    <p:sldId id="262" r:id="rId22"/>
    <p:sldId id="263" r:id="rId23"/>
    <p:sldId id="264" r:id="rId24"/>
    <p:sldId id="265" r:id="rId25"/>
    <p:sldId id="266" r:id="rId26"/>
    <p:sldId id="267" r:id="rId27"/>
    <p:sldId id="268" r:id="rId28"/>
    <p:sldId id="269" r:id="rId29"/>
    <p:sldId id="270" r:id="rId30"/>
    <p:sldId id="271" r:id="rId31"/>
    <p:sldId id="272" r:id="rId32"/>
    <p:sldId id="273" r:id="rId33"/>
    <p:sldId id="274" r:id="rId34"/>
    <p:sldId id="275" r:id="rId35"/>
    <p:sldId id="276" r:id="rId36"/>
    <p:sldId id="277" r:id="rId37"/>
    <p:sldId id="278" r:id="rId38"/>
    <p:sldId id="279" r:id="rId39"/>
    <p:sldId id="280" r:id="rId40"/>
    <p:sldId id="281" r:id="rId41"/>
    <p:sldId id="282" r:id="rId42"/>
    <p:sldId id="283" r:id="rId43"/>
    <p:sldId id="284" r:id="rId44"/>
    <p:sldId id="285" r:id="rId45"/>
    <p:sldId id="286" r:id="rId46"/>
    <p:sldId id="287" r:id="rId47"/>
    <p:sldId id="288" r:id="rId48"/>
    <p:sldId id="289" r:id="rId49"/>
    <p:sldId id="290" r:id="rId50"/>
  </p:sldIdLst>
  <p:sldSz cx="18288000" cy="10287000"/>
  <p:notesSz cx="6858000" cy="9144000"/>
  <p:embeddedFontLst>
    <p:embeddedFont>
      <p:font typeface="Fraunces Bold" panose="020B0604020202020204" charset="0"/>
      <p:regular r:id="rId52"/>
    </p:embeddedFont>
    <p:embeddedFont>
      <p:font typeface="#9Slide03 Bebas Neue Bold" panose="020B0604020202020204" charset="0"/>
      <p:regular r:id="rId53"/>
      <p:bold r:id="rId54"/>
    </p:embeddedFont>
    <p:embeddedFont>
      <p:font typeface="Roboto Condensed" panose="020B0604020202020204" charset="0"/>
      <p:regular r:id="rId55"/>
      <p:italic r:id="rId56"/>
    </p:embeddedFont>
    <p:embeddedFont>
      <p:font typeface="#9Slide07 SVNUT Triumph Press" panose="00000500000000000000" charset="0"/>
      <p:regular r:id="rId57"/>
      <p:boldItalic r:id="rId58"/>
    </p:embeddedFont>
    <p:embeddedFont>
      <p:font typeface="Roboto Condensed Bold" panose="020B0604020202020204" charset="0"/>
      <p:regular r:id="rId59"/>
    </p:embeddedFont>
    <p:embeddedFont>
      <p:font typeface="#9Slide07 Bangers" panose="020B0604020202020204" charset="0"/>
      <p:regular r:id="rId60"/>
    </p:embeddedFont>
    <p:embeddedFont>
      <p:font typeface="#9Slide05 VL Fadilla" panose="020B0604020202020204" charset="0"/>
      <p:regular r:id="rId61"/>
    </p:embeddedFont>
    <p:embeddedFont>
      <p:font typeface="Calibri" panose="020F0502020204030204" pitchFamily="34" charset="0"/>
      <p:regular r:id="rId62"/>
      <p:bold r:id="rId63"/>
      <p:italic r:id="rId64"/>
      <p:boldItalic r:id="rId65"/>
    </p:embeddedFont>
    <p:embeddedFont>
      <p:font typeface="Roboto Condensed Italics" panose="020B0604020202020204" charset="0"/>
      <p:regular r:id="rId66"/>
    </p:embeddedFont>
    <p:embeddedFont>
      <p:font typeface="TAN Aegean" panose="020B0604020202020204" charset="0"/>
      <p:regular r:id="rId67"/>
    </p:embeddedFont>
    <p:embeddedFont>
      <p:font typeface="Fraunces Heavy" panose="020B0604020202020204" charset="0"/>
      <p:regular r:id="rId68"/>
    </p:embeddedFont>
    <p:embeddedFont>
      <p:font typeface="#9Slide05 Amplify" panose="020B0604020202020204" charset="0"/>
      <p:regular r:id="rId69"/>
    </p:embeddedFont>
    <p:embeddedFont>
      <p:font typeface="#9Slide05 Aphrodite Pro" panose="020B0604020202020204" charset="0"/>
      <p:regular r:id="rId70"/>
    </p:embeddedFont>
  </p:embeddedFontLst>
  <p:custDataLst>
    <p:tags r:id="rId7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E1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55" d="100"/>
          <a:sy n="55" d="100"/>
        </p:scale>
        <p:origin x="658"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12.fntdata"/><Relationship Id="rId68" Type="http://schemas.openxmlformats.org/officeDocument/2006/relationships/font" Target="fonts/font17.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2.fntdata"/><Relationship Id="rId58" Type="http://schemas.openxmlformats.org/officeDocument/2006/relationships/font" Target="fonts/font7.fntdata"/><Relationship Id="rId66" Type="http://schemas.openxmlformats.org/officeDocument/2006/relationships/font" Target="fonts/font15.fntdata"/><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font" Target="fonts/font10.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5.fntdata"/><Relationship Id="rId64" Type="http://schemas.openxmlformats.org/officeDocument/2006/relationships/font" Target="fonts/font13.fntdata"/><Relationship Id="rId69" Type="http://schemas.openxmlformats.org/officeDocument/2006/relationships/font" Target="fonts/font18.fntdata"/><Relationship Id="rId8" Type="http://schemas.openxmlformats.org/officeDocument/2006/relationships/slide" Target="slides/slide7.xml"/><Relationship Id="rId51" Type="http://schemas.openxmlformats.org/officeDocument/2006/relationships/notesMaster" Target="notesMasters/notesMaster1.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8.fntdata"/><Relationship Id="rId67" Type="http://schemas.openxmlformats.org/officeDocument/2006/relationships/font" Target="fonts/font16.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3.fntdata"/><Relationship Id="rId62" Type="http://schemas.openxmlformats.org/officeDocument/2006/relationships/font" Target="fonts/font11.fntdata"/><Relationship Id="rId70" Type="http://schemas.openxmlformats.org/officeDocument/2006/relationships/font" Target="fonts/font19.fntdata"/><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6.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1.fntdata"/><Relationship Id="rId60" Type="http://schemas.openxmlformats.org/officeDocument/2006/relationships/font" Target="fonts/font9.fntdata"/><Relationship Id="rId65" Type="http://schemas.openxmlformats.org/officeDocument/2006/relationships/font" Target="fonts/font14.fntdata"/><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font" Target="fonts/font4.fntdata"/><Relationship Id="rId7" Type="http://schemas.openxmlformats.org/officeDocument/2006/relationships/slide" Target="slides/slide6.xml"/><Relationship Id="rId71"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96FFFA1-9856-4E47-A950-F2401210EDC2}" type="datetimeFigureOut">
              <a:rPr lang="en-GB" smtClean="0"/>
              <a:t>14/12/2023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AB853A4-523D-4BCE-BC17-BFB0081FAD84}" type="slidenum">
              <a:rPr lang="en-GB" smtClean="0"/>
              <a:t>‹#›</a:t>
            </a:fld>
            <a:endParaRPr lang="en-GB"/>
          </a:p>
        </p:txBody>
      </p:sp>
    </p:spTree>
    <p:extLst>
      <p:ext uri="{BB962C8B-B14F-4D97-AF65-F5344CB8AC3E}">
        <p14:creationId xmlns:p14="http://schemas.microsoft.com/office/powerpoint/2010/main" val="38683606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b="0" i="0" u="none" strike="noStrike">
                <a:solidFill>
                  <a:srgbClr val="000000"/>
                </a:solidFill>
                <a:effectLst/>
                <a:latin typeface="Times New Roman" panose="02020603050405020304" pitchFamily="18" charset="0"/>
              </a:rPr>
              <a:t>https://www.youtube.com/watch?v=zR8xyVNCfn0</a:t>
            </a:r>
            <a:endParaRPr lang="en-GB"/>
          </a:p>
        </p:txBody>
      </p:sp>
      <p:sp>
        <p:nvSpPr>
          <p:cNvPr id="4" name="Slide Number Placeholder 3"/>
          <p:cNvSpPr>
            <a:spLocks noGrp="1"/>
          </p:cNvSpPr>
          <p:nvPr>
            <p:ph type="sldNum" sz="quarter" idx="5"/>
          </p:nvPr>
        </p:nvSpPr>
        <p:spPr/>
        <p:txBody>
          <a:bodyPr/>
          <a:lstStyle/>
          <a:p>
            <a:fld id="{8AB853A4-523D-4BCE-BC17-BFB0081FAD84}" type="slidenum">
              <a:rPr lang="en-GB" smtClean="0"/>
              <a:t>15</a:t>
            </a:fld>
            <a:endParaRPr lang="en-GB"/>
          </a:p>
        </p:txBody>
      </p:sp>
    </p:spTree>
    <p:extLst>
      <p:ext uri="{BB962C8B-B14F-4D97-AF65-F5344CB8AC3E}">
        <p14:creationId xmlns:p14="http://schemas.microsoft.com/office/powerpoint/2010/main" val="2339995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7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12/14/2023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7585426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6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12/14/2023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7572033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5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12/14/2023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9230141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4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12/14/2023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1860091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3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12/14/2023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4135350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12/14/2023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0674957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12/14/2023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3604685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12/14/2023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12/14/2023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12/14/2023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12/14/2023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9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12/14/2023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1792909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8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12/14/2023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1702589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12/14/2023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8" r:id="rId8"/>
    <p:sldLayoutId id="2147483667" r:id="rId9"/>
    <p:sldLayoutId id="2147483666" r:id="rId10"/>
    <p:sldLayoutId id="2147483665" r:id="rId11"/>
    <p:sldLayoutId id="2147483664" r:id="rId12"/>
    <p:sldLayoutId id="2147483663" r:id="rId13"/>
    <p:sldLayoutId id="2147483662" r:id="rId14"/>
    <p:sldLayoutId id="2147483661" r:id="rId15"/>
    <p:sldLayoutId id="2147483660" r:id="rId16"/>
    <p:sldLayoutId id="2147483656" r:id="rId17"/>
    <p:sldLayoutId id="2147483657" r:id="rId18"/>
    <p:sldLayoutId id="2147483658" r:id="rId19"/>
    <p:sldLayoutId id="2147483659" r:id="rId2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12.gif"/><Relationship Id="rId5" Type="http://schemas.openxmlformats.org/officeDocument/2006/relationships/image" Target="../media/image18.sv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13.png"/><Relationship Id="rId7"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23.svg"/><Relationship Id="rId5" Type="http://schemas.openxmlformats.org/officeDocument/2006/relationships/image" Target="../media/image14.png"/><Relationship Id="rId10" Type="http://schemas.openxmlformats.org/officeDocument/2006/relationships/image" Target="../media/image27.svg"/><Relationship Id="rId4" Type="http://schemas.openxmlformats.org/officeDocument/2006/relationships/image" Target="../media/image21.svg"/><Relationship Id="rId9" Type="http://schemas.openxmlformats.org/officeDocument/2006/relationships/image" Target="../media/image16.png"/></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17.png"/><Relationship Id="rId7"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31.svg"/><Relationship Id="rId5" Type="http://schemas.openxmlformats.org/officeDocument/2006/relationships/image" Target="../media/image9.png"/><Relationship Id="rId4" Type="http://schemas.openxmlformats.org/officeDocument/2006/relationships/image" Target="../media/image29.svg"/></Relationships>
</file>

<file path=ppt/slides/_rels/slide14.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13.png"/><Relationship Id="rId7"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23.svg"/><Relationship Id="rId5" Type="http://schemas.openxmlformats.org/officeDocument/2006/relationships/image" Target="../media/image14.png"/><Relationship Id="rId10" Type="http://schemas.openxmlformats.org/officeDocument/2006/relationships/image" Target="../media/image27.svg"/><Relationship Id="rId4" Type="http://schemas.openxmlformats.org/officeDocument/2006/relationships/image" Target="../media/image21.svg"/><Relationship Id="rId9" Type="http://schemas.openxmlformats.org/officeDocument/2006/relationships/image" Target="../media/image16.png"/></Relationships>
</file>

<file path=ppt/slides/_rels/slide15.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7.png"/><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21.png"/><Relationship Id="rId11" Type="http://schemas.openxmlformats.org/officeDocument/2006/relationships/image" Target="../media/image25.png"/><Relationship Id="rId5" Type="http://schemas.openxmlformats.org/officeDocument/2006/relationships/image" Target="../media/image20.png"/><Relationship Id="rId10" Type="http://schemas.openxmlformats.org/officeDocument/2006/relationships/image" Target="../media/image24.png"/><Relationship Id="rId4" Type="http://schemas.openxmlformats.org/officeDocument/2006/relationships/image" Target="../media/image19.png"/><Relationship Id="rId9" Type="http://schemas.openxmlformats.org/officeDocument/2006/relationships/image" Target="../media/image39.svg"/><Relationship Id="rId14" Type="http://schemas.openxmlformats.org/officeDocument/2006/relationships/image" Target="../media/image44.svg"/></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49.sv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2.png"/><Relationship Id="rId7" Type="http://schemas.openxmlformats.org/officeDocument/2006/relationships/image" Target="../media/image35.pn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34.png"/><Relationship Id="rId11" Type="http://schemas.openxmlformats.org/officeDocument/2006/relationships/image" Target="../media/image58.svg"/><Relationship Id="rId5" Type="http://schemas.openxmlformats.org/officeDocument/2006/relationships/image" Target="../media/image52.svg"/><Relationship Id="rId10" Type="http://schemas.openxmlformats.org/officeDocument/2006/relationships/image" Target="../media/image38.png"/><Relationship Id="rId4" Type="http://schemas.openxmlformats.org/officeDocument/2006/relationships/image" Target="../media/image33.png"/><Relationship Id="rId9" Type="http://schemas.openxmlformats.org/officeDocument/2006/relationships/image" Target="../media/image37.png"/></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8.png"/><Relationship Id="rId1" Type="http://schemas.openxmlformats.org/officeDocument/2006/relationships/slideLayout" Target="../slideLayouts/slideLayout7.xml"/><Relationship Id="rId4" Type="http://schemas.openxmlformats.org/officeDocument/2006/relationships/image" Target="../media/image39.png"/></Relationships>
</file>

<file path=ppt/slides/_rels/slide19.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61.svg"/><Relationship Id="rId7" Type="http://schemas.openxmlformats.org/officeDocument/2006/relationships/image" Target="../media/image49.svg"/><Relationship Id="rId2" Type="http://schemas.openxmlformats.org/officeDocument/2006/relationships/image" Target="../media/image40.png"/><Relationship Id="rId1" Type="http://schemas.openxmlformats.org/officeDocument/2006/relationships/slideLayout" Target="../slideLayouts/slideLayout7.xml"/><Relationship Id="rId6" Type="http://schemas.openxmlformats.org/officeDocument/2006/relationships/image" Target="../media/image31.png"/><Relationship Id="rId11" Type="http://schemas.openxmlformats.org/officeDocument/2006/relationships/image" Target="../media/image67.svg"/><Relationship Id="rId5" Type="http://schemas.openxmlformats.org/officeDocument/2006/relationships/image" Target="../media/image42.png"/><Relationship Id="rId10" Type="http://schemas.openxmlformats.org/officeDocument/2006/relationships/image" Target="../media/image44.png"/><Relationship Id="rId4" Type="http://schemas.openxmlformats.org/officeDocument/2006/relationships/image" Target="../media/image41.png"/><Relationship Id="rId9" Type="http://schemas.openxmlformats.org/officeDocument/2006/relationships/image" Target="../media/image65.sv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5.svg"/></Relationships>
</file>

<file path=ppt/slides/_rels/slide20.xml.rels><?xml version="1.0" encoding="UTF-8" standalone="yes"?>
<Relationships xmlns="http://schemas.openxmlformats.org/package/2006/relationships"><Relationship Id="rId8" Type="http://schemas.openxmlformats.org/officeDocument/2006/relationships/image" Target="../media/image72.svg"/><Relationship Id="rId3" Type="http://schemas.openxmlformats.org/officeDocument/2006/relationships/image" Target="../media/image45.png"/><Relationship Id="rId7" Type="http://schemas.openxmlformats.org/officeDocument/2006/relationships/image" Target="../media/image48.pn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47.png"/><Relationship Id="rId4" Type="http://schemas.openxmlformats.org/officeDocument/2006/relationships/image" Target="../media/image46.png"/></Relationships>
</file>

<file path=ppt/slides/_rels/slide2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39.png"/></Relationships>
</file>

<file path=ppt/slides/_rels/slide23.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5.png"/><Relationship Id="rId7" Type="http://schemas.openxmlformats.org/officeDocument/2006/relationships/image" Target="../media/image53.pn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52.png"/><Relationship Id="rId4" Type="http://schemas.openxmlformats.org/officeDocument/2006/relationships/image" Target="../media/image46.png"/></Relationships>
</file>

<file path=ppt/slides/_rels/slide24.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54.png"/><Relationship Id="rId7" Type="http://schemas.openxmlformats.org/officeDocument/2006/relationships/image" Target="../media/image55.pn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79.svg"/></Relationships>
</file>

<file path=ppt/slides/_rels/slide25.xml.rels><?xml version="1.0" encoding="UTF-8" standalone="yes"?>
<Relationships xmlns="http://schemas.openxmlformats.org/package/2006/relationships"><Relationship Id="rId8" Type="http://schemas.openxmlformats.org/officeDocument/2006/relationships/image" Target="../media/image83.sv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56.png"/><Relationship Id="rId5" Type="http://schemas.openxmlformats.org/officeDocument/2006/relationships/image" Target="../media/image25.png"/><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8.png"/><Relationship Id="rId1" Type="http://schemas.openxmlformats.org/officeDocument/2006/relationships/slideLayout" Target="../slideLayouts/slideLayout7.xml"/><Relationship Id="rId5" Type="http://schemas.openxmlformats.org/officeDocument/2006/relationships/image" Target="../media/image55.png"/><Relationship Id="rId4" Type="http://schemas.openxmlformats.org/officeDocument/2006/relationships/image" Target="../media/image39.png"/></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8.png"/><Relationship Id="rId1" Type="http://schemas.openxmlformats.org/officeDocument/2006/relationships/slideLayout" Target="../slideLayouts/slideLayout7.xml"/><Relationship Id="rId5" Type="http://schemas.openxmlformats.org/officeDocument/2006/relationships/image" Target="../media/image55.png"/><Relationship Id="rId4" Type="http://schemas.openxmlformats.org/officeDocument/2006/relationships/image" Target="../media/image39.png"/></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8.png"/><Relationship Id="rId1" Type="http://schemas.openxmlformats.org/officeDocument/2006/relationships/slideLayout" Target="../slideLayouts/slideLayout7.xml"/><Relationship Id="rId5" Type="http://schemas.openxmlformats.org/officeDocument/2006/relationships/image" Target="../media/image55.png"/><Relationship Id="rId4" Type="http://schemas.openxmlformats.org/officeDocument/2006/relationships/image" Target="../media/image39.png"/></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8.png"/><Relationship Id="rId1" Type="http://schemas.openxmlformats.org/officeDocument/2006/relationships/slideLayout" Target="../slideLayouts/slideLayout7.xml"/><Relationship Id="rId5" Type="http://schemas.openxmlformats.org/officeDocument/2006/relationships/image" Target="../media/image55.png"/><Relationship Id="rId4" Type="http://schemas.openxmlformats.org/officeDocument/2006/relationships/image" Target="../media/image39.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3.png"/><Relationship Id="rId4" Type="http://schemas.openxmlformats.org/officeDocument/2006/relationships/image" Target="../media/image7.svg"/></Relationships>
</file>

<file path=ppt/slides/_rels/slide30.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22.png"/><Relationship Id="rId7" Type="http://schemas.openxmlformats.org/officeDocument/2006/relationships/image" Target="../media/image58.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39.svg"/><Relationship Id="rId4" Type="http://schemas.openxmlformats.org/officeDocument/2006/relationships/image" Target="../media/image23.png"/><Relationship Id="rId9" Type="http://schemas.openxmlformats.org/officeDocument/2006/relationships/image" Target="../media/image86.svg"/></Relationships>
</file>

<file path=ppt/slides/_rels/slide31.xml.rels><?xml version="1.0" encoding="UTF-8" standalone="yes"?>
<Relationships xmlns="http://schemas.openxmlformats.org/package/2006/relationships"><Relationship Id="rId8" Type="http://schemas.openxmlformats.org/officeDocument/2006/relationships/image" Target="../media/image89.svg"/><Relationship Id="rId3" Type="http://schemas.openxmlformats.org/officeDocument/2006/relationships/image" Target="../media/image34.png"/><Relationship Id="rId7" Type="http://schemas.openxmlformats.org/officeDocument/2006/relationships/image" Target="../media/image3.pn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88.svg"/><Relationship Id="rId5" Type="http://schemas.openxmlformats.org/officeDocument/2006/relationships/image" Target="../media/image60.png"/><Relationship Id="rId4" Type="http://schemas.openxmlformats.org/officeDocument/2006/relationships/image" Target="../media/image36.png"/></Relationships>
</file>

<file path=ppt/slides/_rels/slide32.xml.rels><?xml version="1.0" encoding="UTF-8" standalone="yes"?>
<Relationships xmlns="http://schemas.openxmlformats.org/package/2006/relationships"><Relationship Id="rId8" Type="http://schemas.openxmlformats.org/officeDocument/2006/relationships/image" Target="../media/image93.svg"/><Relationship Id="rId3" Type="http://schemas.openxmlformats.org/officeDocument/2006/relationships/image" Target="../media/image61.png"/><Relationship Id="rId7" Type="http://schemas.openxmlformats.org/officeDocument/2006/relationships/image" Target="../media/image63.pn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49.svg"/><Relationship Id="rId5" Type="http://schemas.openxmlformats.org/officeDocument/2006/relationships/image" Target="../media/image31.png"/><Relationship Id="rId4" Type="http://schemas.openxmlformats.org/officeDocument/2006/relationships/image" Target="../media/image62.png"/></Relationships>
</file>

<file path=ppt/slides/_rels/slide33.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65.png"/><Relationship Id="rId3" Type="http://schemas.openxmlformats.org/officeDocument/2006/relationships/image" Target="../media/image22.png"/><Relationship Id="rId7" Type="http://schemas.openxmlformats.org/officeDocument/2006/relationships/image" Target="../media/image64.png"/><Relationship Id="rId12" Type="http://schemas.openxmlformats.org/officeDocument/2006/relationships/image" Target="../media/image89.sv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25.png"/><Relationship Id="rId11" Type="http://schemas.openxmlformats.org/officeDocument/2006/relationships/image" Target="../media/image3.png"/><Relationship Id="rId5" Type="http://schemas.openxmlformats.org/officeDocument/2006/relationships/image" Target="../media/image39.svg"/><Relationship Id="rId10" Type="http://schemas.openxmlformats.org/officeDocument/2006/relationships/image" Target="../media/image49.svg"/><Relationship Id="rId4" Type="http://schemas.openxmlformats.org/officeDocument/2006/relationships/image" Target="../media/image23.png"/><Relationship Id="rId9" Type="http://schemas.openxmlformats.org/officeDocument/2006/relationships/image" Target="../media/image31.png"/></Relationships>
</file>

<file path=ppt/slides/_rels/slide34.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6.png"/><Relationship Id="rId7" Type="http://schemas.openxmlformats.org/officeDocument/2006/relationships/image" Target="../media/image49.sv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9.svg"/><Relationship Id="rId4" Type="http://schemas.openxmlformats.org/officeDocument/2006/relationships/image" Target="../media/image23.png"/><Relationship Id="rId9" Type="http://schemas.openxmlformats.org/officeDocument/2006/relationships/image" Target="../media/image98.svg"/></Relationships>
</file>

<file path=ppt/slides/_rels/slide35.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68.png"/><Relationship Id="rId3" Type="http://schemas.openxmlformats.org/officeDocument/2006/relationships/image" Target="../media/image22.png"/><Relationship Id="rId7" Type="http://schemas.openxmlformats.org/officeDocument/2006/relationships/image" Target="../media/image64.png"/><Relationship Id="rId12" Type="http://schemas.openxmlformats.org/officeDocument/2006/relationships/image" Target="../media/image89.sv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25.png"/><Relationship Id="rId11" Type="http://schemas.openxmlformats.org/officeDocument/2006/relationships/image" Target="../media/image3.png"/><Relationship Id="rId5" Type="http://schemas.openxmlformats.org/officeDocument/2006/relationships/image" Target="../media/image39.svg"/><Relationship Id="rId10" Type="http://schemas.openxmlformats.org/officeDocument/2006/relationships/image" Target="../media/image49.svg"/><Relationship Id="rId4" Type="http://schemas.openxmlformats.org/officeDocument/2006/relationships/image" Target="../media/image23.png"/><Relationship Id="rId9" Type="http://schemas.openxmlformats.org/officeDocument/2006/relationships/image" Target="../media/image31.png"/><Relationship Id="rId14" Type="http://schemas.openxmlformats.org/officeDocument/2006/relationships/image" Target="../media/image100.svg"/></Relationships>
</file>

<file path=ppt/slides/_rels/slide36.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89.sv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102.svg"/><Relationship Id="rId4" Type="http://schemas.openxmlformats.org/officeDocument/2006/relationships/image" Target="../media/image69.png"/></Relationships>
</file>

<file path=ppt/slides/_rels/slide37.xml.rels><?xml version="1.0" encoding="UTF-8" standalone="yes"?>
<Relationships xmlns="http://schemas.openxmlformats.org/package/2006/relationships"><Relationship Id="rId8" Type="http://schemas.openxmlformats.org/officeDocument/2006/relationships/image" Target="../media/image105.svg"/><Relationship Id="rId3" Type="http://schemas.openxmlformats.org/officeDocument/2006/relationships/image" Target="../media/image45.png"/><Relationship Id="rId7" Type="http://schemas.openxmlformats.org/officeDocument/2006/relationships/image" Target="../media/image71.pn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53.png"/><Relationship Id="rId5" Type="http://schemas.openxmlformats.org/officeDocument/2006/relationships/image" Target="../media/image70.png"/><Relationship Id="rId4" Type="http://schemas.openxmlformats.org/officeDocument/2006/relationships/image" Target="../media/image47.png"/></Relationships>
</file>

<file path=ppt/slides/_rels/slide38.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72.png"/><Relationship Id="rId7" Type="http://schemas.openxmlformats.org/officeDocument/2006/relationships/image" Target="../media/image56.pn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53.png"/><Relationship Id="rId5" Type="http://schemas.openxmlformats.org/officeDocument/2006/relationships/image" Target="../media/image25.png"/><Relationship Id="rId4" Type="http://schemas.openxmlformats.org/officeDocument/2006/relationships/image" Target="../media/image22.png"/><Relationship Id="rId9" Type="http://schemas.openxmlformats.org/officeDocument/2006/relationships/image" Target="../media/image108.svg"/></Relationships>
</file>

<file path=ppt/slides/_rels/slide39.xml.rels><?xml version="1.0" encoding="UTF-8" standalone="yes"?>
<Relationships xmlns="http://schemas.openxmlformats.org/package/2006/relationships"><Relationship Id="rId8" Type="http://schemas.openxmlformats.org/officeDocument/2006/relationships/image" Target="../media/image110.svg"/><Relationship Id="rId3" Type="http://schemas.openxmlformats.org/officeDocument/2006/relationships/image" Target="../media/image45.png"/><Relationship Id="rId7" Type="http://schemas.openxmlformats.org/officeDocument/2006/relationships/image" Target="../media/image74.pn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53.png"/><Relationship Id="rId5" Type="http://schemas.openxmlformats.org/officeDocument/2006/relationships/image" Target="../media/image70.png"/><Relationship Id="rId4" Type="http://schemas.openxmlformats.org/officeDocument/2006/relationships/image" Target="../media/image47.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3.png"/><Relationship Id="rId4" Type="http://schemas.openxmlformats.org/officeDocument/2006/relationships/image" Target="../media/image7.svg"/></Relationships>
</file>

<file path=ppt/slides/_rels/slide40.xml.rels><?xml version="1.0" encoding="UTF-8" standalone="yes"?>
<Relationships xmlns="http://schemas.openxmlformats.org/package/2006/relationships"><Relationship Id="rId8" Type="http://schemas.openxmlformats.org/officeDocument/2006/relationships/image" Target="../media/image112.svg"/><Relationship Id="rId3" Type="http://schemas.openxmlformats.org/officeDocument/2006/relationships/image" Target="../media/image53.png"/><Relationship Id="rId7" Type="http://schemas.openxmlformats.org/officeDocument/2006/relationships/image" Target="../media/image75.pn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56.png"/><Relationship Id="rId5" Type="http://schemas.openxmlformats.org/officeDocument/2006/relationships/image" Target="../media/image25.png"/><Relationship Id="rId4" Type="http://schemas.openxmlformats.org/officeDocument/2006/relationships/image" Target="../media/image22.png"/></Relationships>
</file>

<file path=ppt/slides/_rels/slide41.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46.png"/><Relationship Id="rId7" Type="http://schemas.openxmlformats.org/officeDocument/2006/relationships/image" Target="../media/image39.svg"/><Relationship Id="rId12" Type="http://schemas.openxmlformats.org/officeDocument/2006/relationships/image" Target="../media/image114.sv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image" Target="../media/image76.png"/><Relationship Id="rId5" Type="http://schemas.openxmlformats.org/officeDocument/2006/relationships/image" Target="../media/image21.png"/><Relationship Id="rId10" Type="http://schemas.openxmlformats.org/officeDocument/2006/relationships/image" Target="../media/image112.svg"/><Relationship Id="rId4" Type="http://schemas.openxmlformats.org/officeDocument/2006/relationships/image" Target="../media/image66.png"/><Relationship Id="rId9" Type="http://schemas.openxmlformats.org/officeDocument/2006/relationships/image" Target="../media/image75.png"/></Relationships>
</file>

<file path=ppt/slides/_rels/slide42.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46.png"/><Relationship Id="rId7" Type="http://schemas.openxmlformats.org/officeDocument/2006/relationships/image" Target="../media/image39.svg"/><Relationship Id="rId12" Type="http://schemas.openxmlformats.org/officeDocument/2006/relationships/image" Target="../media/image114.sv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image" Target="../media/image76.png"/><Relationship Id="rId5" Type="http://schemas.openxmlformats.org/officeDocument/2006/relationships/image" Target="../media/image21.png"/><Relationship Id="rId10" Type="http://schemas.openxmlformats.org/officeDocument/2006/relationships/image" Target="../media/image112.svg"/><Relationship Id="rId4" Type="http://schemas.openxmlformats.org/officeDocument/2006/relationships/image" Target="../media/image66.png"/><Relationship Id="rId9" Type="http://schemas.openxmlformats.org/officeDocument/2006/relationships/image" Target="../media/image75.png"/></Relationships>
</file>

<file path=ppt/slides/_rels/slide43.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46.png"/><Relationship Id="rId7" Type="http://schemas.openxmlformats.org/officeDocument/2006/relationships/image" Target="../media/image39.svg"/><Relationship Id="rId12" Type="http://schemas.openxmlformats.org/officeDocument/2006/relationships/image" Target="../media/image114.sv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image" Target="../media/image76.png"/><Relationship Id="rId5" Type="http://schemas.openxmlformats.org/officeDocument/2006/relationships/image" Target="../media/image21.png"/><Relationship Id="rId10" Type="http://schemas.openxmlformats.org/officeDocument/2006/relationships/image" Target="../media/image112.svg"/><Relationship Id="rId4" Type="http://schemas.openxmlformats.org/officeDocument/2006/relationships/image" Target="../media/image66.png"/><Relationship Id="rId9" Type="http://schemas.openxmlformats.org/officeDocument/2006/relationships/image" Target="../media/image75.png"/></Relationships>
</file>

<file path=ppt/slides/_rels/slide44.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46.png"/><Relationship Id="rId7" Type="http://schemas.openxmlformats.org/officeDocument/2006/relationships/image" Target="../media/image39.svg"/><Relationship Id="rId12" Type="http://schemas.openxmlformats.org/officeDocument/2006/relationships/image" Target="../media/image114.sv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image" Target="../media/image76.png"/><Relationship Id="rId5" Type="http://schemas.openxmlformats.org/officeDocument/2006/relationships/image" Target="../media/image21.png"/><Relationship Id="rId10" Type="http://schemas.openxmlformats.org/officeDocument/2006/relationships/image" Target="../media/image112.svg"/><Relationship Id="rId4" Type="http://schemas.openxmlformats.org/officeDocument/2006/relationships/image" Target="../media/image66.png"/><Relationship Id="rId9" Type="http://schemas.openxmlformats.org/officeDocument/2006/relationships/image" Target="../media/image75.png"/></Relationships>
</file>

<file path=ppt/slides/_rels/slide45.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46.png"/><Relationship Id="rId7" Type="http://schemas.openxmlformats.org/officeDocument/2006/relationships/image" Target="../media/image39.svg"/><Relationship Id="rId12" Type="http://schemas.openxmlformats.org/officeDocument/2006/relationships/image" Target="../media/image114.sv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image" Target="../media/image76.png"/><Relationship Id="rId5" Type="http://schemas.openxmlformats.org/officeDocument/2006/relationships/image" Target="../media/image21.png"/><Relationship Id="rId10" Type="http://schemas.openxmlformats.org/officeDocument/2006/relationships/image" Target="../media/image112.svg"/><Relationship Id="rId4" Type="http://schemas.openxmlformats.org/officeDocument/2006/relationships/image" Target="../media/image66.png"/><Relationship Id="rId9" Type="http://schemas.openxmlformats.org/officeDocument/2006/relationships/image" Target="../media/image75.png"/></Relationships>
</file>

<file path=ppt/slides/_rels/slide46.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46.png"/><Relationship Id="rId7" Type="http://schemas.openxmlformats.org/officeDocument/2006/relationships/image" Target="../media/image39.svg"/><Relationship Id="rId12" Type="http://schemas.openxmlformats.org/officeDocument/2006/relationships/image" Target="../media/image114.sv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image" Target="../media/image76.png"/><Relationship Id="rId5" Type="http://schemas.openxmlformats.org/officeDocument/2006/relationships/image" Target="../media/image21.png"/><Relationship Id="rId10" Type="http://schemas.openxmlformats.org/officeDocument/2006/relationships/image" Target="../media/image112.svg"/><Relationship Id="rId4" Type="http://schemas.openxmlformats.org/officeDocument/2006/relationships/image" Target="../media/image66.png"/><Relationship Id="rId9" Type="http://schemas.openxmlformats.org/officeDocument/2006/relationships/image" Target="../media/image75.png"/></Relationships>
</file>

<file path=ppt/slides/_rels/slide47.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112.sv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75.png"/><Relationship Id="rId5" Type="http://schemas.openxmlformats.org/officeDocument/2006/relationships/image" Target="../media/image25.png"/><Relationship Id="rId4" Type="http://schemas.openxmlformats.org/officeDocument/2006/relationships/image" Target="../media/image22.png"/></Relationships>
</file>

<file path=ppt/slides/_rels/slide48.xml.rels><?xml version="1.0" encoding="UTF-8" standalone="yes"?>
<Relationships xmlns="http://schemas.openxmlformats.org/package/2006/relationships"><Relationship Id="rId8" Type="http://schemas.openxmlformats.org/officeDocument/2006/relationships/image" Target="../media/image117.svg"/><Relationship Id="rId3" Type="http://schemas.openxmlformats.org/officeDocument/2006/relationships/image" Target="../media/image77.png"/><Relationship Id="rId7" Type="http://schemas.openxmlformats.org/officeDocument/2006/relationships/image" Target="../media/image78.pn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39.png"/><Relationship Id="rId4" Type="http://schemas.openxmlformats.org/officeDocument/2006/relationships/image" Target="../media/image26.png"/></Relationships>
</file>

<file path=ppt/slides/_rels/slide49.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2.png"/><Relationship Id="rId7" Type="http://schemas.openxmlformats.org/officeDocument/2006/relationships/image" Target="../media/image79.pn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52.svg"/><Relationship Id="rId10" Type="http://schemas.openxmlformats.org/officeDocument/2006/relationships/image" Target="../media/image37.png"/><Relationship Id="rId4" Type="http://schemas.openxmlformats.org/officeDocument/2006/relationships/image" Target="../media/image33.png"/><Relationship Id="rId9" Type="http://schemas.openxmlformats.org/officeDocument/2006/relationships/image" Target="../media/image36.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3.png"/><Relationship Id="rId4" Type="http://schemas.openxmlformats.org/officeDocument/2006/relationships/image" Target="../media/image7.sv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5.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8.svg"/><Relationship Id="rId4" Type="http://schemas.openxmlformats.org/officeDocument/2006/relationships/image" Target="../media/image7.sv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1.sv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8.svg"/><Relationship Id="rId4" Type="http://schemas.openxmlformats.org/officeDocument/2006/relationships/image" Target="../media/image7.sv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15.svg"/><Relationship Id="rId5" Type="http://schemas.openxmlformats.org/officeDocument/2006/relationships/image" Target="../media/image8.png"/><Relationship Id="rId4" Type="http://schemas.openxmlformats.org/officeDocument/2006/relationships/image" Target="../media/image13.sv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31.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A3A6C51-C11A-796E-ECAF-D615EA0A9CF2}"/>
              </a:ext>
            </a:extLst>
          </p:cNvPr>
          <p:cNvPicPr>
            <a:picLocks noChangeAspect="1"/>
          </p:cNvPicPr>
          <p:nvPr/>
        </p:nvPicPr>
        <p:blipFill>
          <a:blip r:embed="rId2"/>
          <a:stretch>
            <a:fillRect/>
          </a:stretch>
        </p:blipFill>
        <p:spPr>
          <a:xfrm>
            <a:off x="-16934" y="12700"/>
            <a:ext cx="18288001" cy="10401300"/>
          </a:xfrm>
          <a:prstGeom prst="rect">
            <a:avLst/>
          </a:prstGeom>
        </p:spPr>
      </p:pic>
      <p:sp>
        <p:nvSpPr>
          <p:cNvPr id="2" name="Freeform 2"/>
          <p:cNvSpPr/>
          <p:nvPr/>
        </p:nvSpPr>
        <p:spPr>
          <a:xfrm>
            <a:off x="6883064" y="1558516"/>
            <a:ext cx="10376236" cy="3540891"/>
          </a:xfrm>
          <a:custGeom>
            <a:avLst/>
            <a:gdLst/>
            <a:ahLst/>
            <a:cxnLst/>
            <a:rect l="l" t="t" r="r" b="b"/>
            <a:pathLst>
              <a:path w="10376236" h="3540891">
                <a:moveTo>
                  <a:pt x="0" y="0"/>
                </a:moveTo>
                <a:lnTo>
                  <a:pt x="10376236" y="0"/>
                </a:lnTo>
                <a:lnTo>
                  <a:pt x="10376236" y="3540891"/>
                </a:lnTo>
                <a:lnTo>
                  <a:pt x="0" y="3540891"/>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txBody>
          <a:bodyPr/>
          <a:lstStyle/>
          <a:p>
            <a:endParaRPr lang="en-US"/>
          </a:p>
        </p:txBody>
      </p:sp>
      <p:sp>
        <p:nvSpPr>
          <p:cNvPr id="3" name="TextBox 3"/>
          <p:cNvSpPr txBox="1"/>
          <p:nvPr/>
        </p:nvSpPr>
        <p:spPr>
          <a:xfrm>
            <a:off x="-1219200" y="1943100"/>
            <a:ext cx="10242174" cy="2940741"/>
          </a:xfrm>
          <a:prstGeom prst="rect">
            <a:avLst/>
          </a:prstGeom>
        </p:spPr>
        <p:txBody>
          <a:bodyPr lIns="0" tIns="0" rIns="0" bIns="0" rtlCol="0" anchor="t">
            <a:spAutoFit/>
          </a:bodyPr>
          <a:lstStyle/>
          <a:p>
            <a:pPr algn="ctr">
              <a:lnSpc>
                <a:spcPts val="11900"/>
              </a:lnSpc>
            </a:pPr>
            <a:r>
              <a:rPr lang="en-US" sz="8500">
                <a:solidFill>
                  <a:srgbClr val="FFFFFF"/>
                </a:solidFill>
                <a:latin typeface="Fraunces Bold"/>
              </a:rPr>
              <a:t>KHỞI</a:t>
            </a:r>
          </a:p>
          <a:p>
            <a:pPr algn="ctr">
              <a:lnSpc>
                <a:spcPts val="11900"/>
              </a:lnSpc>
            </a:pPr>
            <a:r>
              <a:rPr lang="en-US" sz="8500">
                <a:solidFill>
                  <a:srgbClr val="FFFFFF"/>
                </a:solidFill>
                <a:latin typeface="Fraunces Bold"/>
              </a:rPr>
              <a:t> ĐỘNG</a:t>
            </a:r>
          </a:p>
        </p:txBody>
      </p:sp>
      <p:sp>
        <p:nvSpPr>
          <p:cNvPr id="4" name="TextBox 4"/>
          <p:cNvSpPr txBox="1"/>
          <p:nvPr/>
        </p:nvSpPr>
        <p:spPr>
          <a:xfrm>
            <a:off x="1384925" y="5314950"/>
            <a:ext cx="15874375" cy="3475310"/>
          </a:xfrm>
          <a:prstGeom prst="rect">
            <a:avLst/>
          </a:prstGeom>
        </p:spPr>
        <p:txBody>
          <a:bodyPr lIns="0" tIns="0" rIns="0" bIns="0" rtlCol="0" anchor="t">
            <a:spAutoFit/>
          </a:bodyPr>
          <a:lstStyle/>
          <a:p>
            <a:pPr marL="1057906" lvl="1" indent="-528953" algn="just">
              <a:lnSpc>
                <a:spcPts val="6859"/>
              </a:lnSpc>
              <a:buFont typeface="Arial"/>
              <a:buChar char="•"/>
            </a:pPr>
            <a:r>
              <a:rPr lang="en-US" sz="4899" dirty="0" err="1">
                <a:solidFill>
                  <a:srgbClr val="F7E1CB"/>
                </a:solidFill>
                <a:latin typeface="Roboto Condensed"/>
              </a:rPr>
              <a:t>Có</a:t>
            </a:r>
            <a:r>
              <a:rPr lang="en-US" sz="4899" dirty="0">
                <a:solidFill>
                  <a:srgbClr val="F7E1CB"/>
                </a:solidFill>
                <a:latin typeface="Roboto Condensed"/>
              </a:rPr>
              <a:t> </a:t>
            </a:r>
            <a:r>
              <a:rPr lang="vi-VN" sz="4899" dirty="0">
                <a:solidFill>
                  <a:srgbClr val="F7E1CB"/>
                </a:solidFill>
                <a:latin typeface="Roboto Condensed"/>
              </a:rPr>
              <a:t>sáu </a:t>
            </a:r>
            <a:r>
              <a:rPr lang="en-US" sz="4899" dirty="0" err="1">
                <a:solidFill>
                  <a:srgbClr val="F7E1CB"/>
                </a:solidFill>
                <a:latin typeface="Roboto Condensed"/>
              </a:rPr>
              <a:t>từ</a:t>
            </a:r>
            <a:r>
              <a:rPr lang="en-US" sz="4899" dirty="0">
                <a:solidFill>
                  <a:srgbClr val="F7E1CB"/>
                </a:solidFill>
                <a:latin typeface="Roboto Condensed"/>
              </a:rPr>
              <a:t> </a:t>
            </a:r>
            <a:r>
              <a:rPr lang="en-US" sz="4899" dirty="0" err="1">
                <a:solidFill>
                  <a:srgbClr val="F7E1CB"/>
                </a:solidFill>
                <a:latin typeface="Roboto Condensed"/>
              </a:rPr>
              <a:t>khoá</a:t>
            </a:r>
            <a:r>
              <a:rPr lang="en-US" sz="4899" dirty="0">
                <a:solidFill>
                  <a:srgbClr val="F7E1CB"/>
                </a:solidFill>
                <a:latin typeface="Roboto Condensed"/>
              </a:rPr>
              <a:t> </a:t>
            </a:r>
            <a:r>
              <a:rPr lang="vi-VN" sz="4899" dirty="0">
                <a:solidFill>
                  <a:srgbClr val="F7E1CB"/>
                </a:solidFill>
                <a:latin typeface="Roboto Condensed"/>
              </a:rPr>
              <a:t>sắp xếp lộn xộn</a:t>
            </a:r>
            <a:r>
              <a:rPr lang="en-US" sz="4899" dirty="0">
                <a:solidFill>
                  <a:srgbClr val="F7E1CB"/>
                </a:solidFill>
                <a:latin typeface="Roboto Condensed"/>
              </a:rPr>
              <a:t>.</a:t>
            </a:r>
          </a:p>
          <a:p>
            <a:pPr marL="1057906" lvl="1" indent="-528953" algn="just">
              <a:lnSpc>
                <a:spcPts val="6859"/>
              </a:lnSpc>
              <a:buFont typeface="Arial"/>
              <a:buChar char="•"/>
            </a:pPr>
            <a:r>
              <a:rPr lang="en-US" sz="4899" dirty="0">
                <a:solidFill>
                  <a:srgbClr val="F7E1CB"/>
                </a:solidFill>
                <a:latin typeface="Roboto Condensed"/>
              </a:rPr>
              <a:t>HS </a:t>
            </a:r>
            <a:r>
              <a:rPr lang="en-US" sz="4899" dirty="0" err="1">
                <a:solidFill>
                  <a:srgbClr val="F7E1CB"/>
                </a:solidFill>
                <a:latin typeface="Roboto Condensed"/>
              </a:rPr>
              <a:t>giơ</a:t>
            </a:r>
            <a:r>
              <a:rPr lang="en-US" sz="4899" dirty="0">
                <a:solidFill>
                  <a:srgbClr val="F7E1CB"/>
                </a:solidFill>
                <a:latin typeface="Roboto Condensed"/>
              </a:rPr>
              <a:t> </a:t>
            </a:r>
            <a:r>
              <a:rPr lang="en-US" sz="4899" dirty="0" err="1">
                <a:solidFill>
                  <a:srgbClr val="F7E1CB"/>
                </a:solidFill>
                <a:latin typeface="Roboto Condensed"/>
              </a:rPr>
              <a:t>tay</a:t>
            </a:r>
            <a:r>
              <a:rPr lang="en-US" sz="4899" dirty="0">
                <a:solidFill>
                  <a:srgbClr val="F7E1CB"/>
                </a:solidFill>
                <a:latin typeface="Roboto Condensed"/>
              </a:rPr>
              <a:t> </a:t>
            </a:r>
            <a:r>
              <a:rPr lang="en-US" sz="4899" dirty="0" err="1">
                <a:solidFill>
                  <a:srgbClr val="F7E1CB"/>
                </a:solidFill>
                <a:latin typeface="Roboto Condensed"/>
              </a:rPr>
              <a:t>để</a:t>
            </a:r>
            <a:r>
              <a:rPr lang="en-US" sz="4899" dirty="0">
                <a:solidFill>
                  <a:srgbClr val="F7E1CB"/>
                </a:solidFill>
                <a:latin typeface="Roboto Condensed"/>
              </a:rPr>
              <a:t> </a:t>
            </a:r>
            <a:r>
              <a:rPr lang="en-US" sz="4899" dirty="0" err="1">
                <a:solidFill>
                  <a:srgbClr val="F7E1CB"/>
                </a:solidFill>
                <a:latin typeface="Roboto Condensed"/>
              </a:rPr>
              <a:t>trả</a:t>
            </a:r>
            <a:r>
              <a:rPr lang="en-US" sz="4899" dirty="0">
                <a:solidFill>
                  <a:srgbClr val="F7E1CB"/>
                </a:solidFill>
                <a:latin typeface="Roboto Condensed"/>
              </a:rPr>
              <a:t> </a:t>
            </a:r>
            <a:r>
              <a:rPr lang="en-US" sz="4899" dirty="0" err="1">
                <a:solidFill>
                  <a:srgbClr val="F7E1CB"/>
                </a:solidFill>
                <a:latin typeface="Roboto Condensed"/>
              </a:rPr>
              <a:t>lời</a:t>
            </a:r>
            <a:r>
              <a:rPr lang="en-US" sz="4899" dirty="0">
                <a:solidFill>
                  <a:srgbClr val="F7E1CB"/>
                </a:solidFill>
                <a:latin typeface="Roboto Condensed"/>
              </a:rPr>
              <a:t>. </a:t>
            </a:r>
            <a:r>
              <a:rPr lang="en-US" sz="4899" dirty="0" err="1">
                <a:solidFill>
                  <a:srgbClr val="F7E1CB"/>
                </a:solidFill>
                <a:latin typeface="Roboto Condensed"/>
              </a:rPr>
              <a:t>Mỗi</a:t>
            </a:r>
            <a:r>
              <a:rPr lang="en-US" sz="4899" dirty="0">
                <a:solidFill>
                  <a:srgbClr val="F7E1CB"/>
                </a:solidFill>
                <a:latin typeface="Roboto Condensed"/>
              </a:rPr>
              <a:t> HS </a:t>
            </a:r>
            <a:r>
              <a:rPr lang="en-US" sz="4899" dirty="0" err="1">
                <a:solidFill>
                  <a:srgbClr val="F7E1CB"/>
                </a:solidFill>
                <a:latin typeface="Roboto Condensed"/>
              </a:rPr>
              <a:t>được</a:t>
            </a:r>
            <a:r>
              <a:rPr lang="en-US" sz="4899" dirty="0">
                <a:solidFill>
                  <a:srgbClr val="F7E1CB"/>
                </a:solidFill>
                <a:latin typeface="Roboto Condensed"/>
              </a:rPr>
              <a:t> </a:t>
            </a:r>
            <a:r>
              <a:rPr lang="en-US" sz="4899" dirty="0" err="1">
                <a:solidFill>
                  <a:srgbClr val="F7E1CB"/>
                </a:solidFill>
                <a:latin typeface="Roboto Condensed"/>
              </a:rPr>
              <a:t>trả</a:t>
            </a:r>
            <a:r>
              <a:rPr lang="en-US" sz="4899" dirty="0">
                <a:solidFill>
                  <a:srgbClr val="F7E1CB"/>
                </a:solidFill>
                <a:latin typeface="Roboto Condensed"/>
              </a:rPr>
              <a:t> </a:t>
            </a:r>
            <a:r>
              <a:rPr lang="en-US" sz="4899" dirty="0" err="1">
                <a:solidFill>
                  <a:srgbClr val="F7E1CB"/>
                </a:solidFill>
                <a:latin typeface="Roboto Condensed"/>
              </a:rPr>
              <a:t>lời</a:t>
            </a:r>
            <a:r>
              <a:rPr lang="en-US" sz="4899" dirty="0">
                <a:solidFill>
                  <a:srgbClr val="F7E1CB"/>
                </a:solidFill>
                <a:latin typeface="Roboto Condensed"/>
              </a:rPr>
              <a:t> </a:t>
            </a:r>
            <a:r>
              <a:rPr lang="en-US" sz="4899" dirty="0" err="1">
                <a:solidFill>
                  <a:srgbClr val="F7E1CB"/>
                </a:solidFill>
                <a:latin typeface="Roboto Condensed"/>
              </a:rPr>
              <a:t>một</a:t>
            </a:r>
            <a:r>
              <a:rPr lang="en-US" sz="4899" dirty="0">
                <a:solidFill>
                  <a:srgbClr val="F7E1CB"/>
                </a:solidFill>
                <a:latin typeface="Roboto Condensed"/>
              </a:rPr>
              <a:t> </a:t>
            </a:r>
            <a:r>
              <a:rPr lang="en-US" sz="4899" dirty="0" err="1">
                <a:solidFill>
                  <a:srgbClr val="F7E1CB"/>
                </a:solidFill>
                <a:latin typeface="Roboto Condensed"/>
              </a:rPr>
              <a:t>lần</a:t>
            </a:r>
            <a:r>
              <a:rPr lang="vi-VN" sz="4899" dirty="0">
                <a:solidFill>
                  <a:srgbClr val="F7E1CB"/>
                </a:solidFill>
                <a:latin typeface="Roboto Condensed"/>
              </a:rPr>
              <a:t>, t</a:t>
            </a:r>
            <a:r>
              <a:rPr lang="en-US" sz="4899" dirty="0" err="1">
                <a:solidFill>
                  <a:srgbClr val="F7E1CB"/>
                </a:solidFill>
                <a:latin typeface="Roboto Condensed"/>
              </a:rPr>
              <a:t>hời</a:t>
            </a:r>
            <a:r>
              <a:rPr lang="en-US" sz="4899" dirty="0">
                <a:solidFill>
                  <a:srgbClr val="F7E1CB"/>
                </a:solidFill>
                <a:latin typeface="Roboto Condensed"/>
              </a:rPr>
              <a:t> </a:t>
            </a:r>
            <a:r>
              <a:rPr lang="en-US" sz="4899" dirty="0" err="1">
                <a:solidFill>
                  <a:srgbClr val="F7E1CB"/>
                </a:solidFill>
                <a:latin typeface="Roboto Condensed"/>
              </a:rPr>
              <a:t>gian</a:t>
            </a:r>
            <a:r>
              <a:rPr lang="en-US" sz="4899" dirty="0">
                <a:solidFill>
                  <a:srgbClr val="F7E1CB"/>
                </a:solidFill>
                <a:latin typeface="Roboto Condensed"/>
              </a:rPr>
              <a:t> </a:t>
            </a:r>
            <a:r>
              <a:rPr lang="en-US" sz="4899" dirty="0" err="1">
                <a:solidFill>
                  <a:srgbClr val="F7E1CB"/>
                </a:solidFill>
                <a:latin typeface="Roboto Condensed"/>
              </a:rPr>
              <a:t>để</a:t>
            </a:r>
            <a:r>
              <a:rPr lang="en-US" sz="4899" dirty="0">
                <a:solidFill>
                  <a:srgbClr val="F7E1CB"/>
                </a:solidFill>
                <a:latin typeface="Roboto Condensed"/>
              </a:rPr>
              <a:t> </a:t>
            </a:r>
            <a:r>
              <a:rPr lang="en-US" sz="4899" dirty="0" err="1">
                <a:solidFill>
                  <a:srgbClr val="F7E1CB"/>
                </a:solidFill>
                <a:latin typeface="Roboto Condensed"/>
              </a:rPr>
              <a:t>trả</a:t>
            </a:r>
            <a:r>
              <a:rPr lang="en-US" sz="4899" dirty="0">
                <a:solidFill>
                  <a:srgbClr val="F7E1CB"/>
                </a:solidFill>
                <a:latin typeface="Roboto Condensed"/>
              </a:rPr>
              <a:t> </a:t>
            </a:r>
            <a:r>
              <a:rPr lang="en-US" sz="4899" dirty="0" err="1">
                <a:solidFill>
                  <a:srgbClr val="F7E1CB"/>
                </a:solidFill>
                <a:latin typeface="Roboto Condensed"/>
              </a:rPr>
              <a:t>lời</a:t>
            </a:r>
            <a:r>
              <a:rPr lang="en-US" sz="4899" dirty="0">
                <a:solidFill>
                  <a:srgbClr val="F7E1CB"/>
                </a:solidFill>
                <a:latin typeface="Roboto Condensed"/>
              </a:rPr>
              <a:t> </a:t>
            </a:r>
            <a:r>
              <a:rPr lang="en-US" sz="4899" dirty="0" err="1">
                <a:solidFill>
                  <a:srgbClr val="F7E1CB"/>
                </a:solidFill>
                <a:latin typeface="Roboto Condensed"/>
              </a:rPr>
              <a:t>cho</a:t>
            </a:r>
            <a:r>
              <a:rPr lang="vi-VN" sz="4899" dirty="0">
                <a:solidFill>
                  <a:srgbClr val="F7E1CB"/>
                </a:solidFill>
                <a:latin typeface="Roboto Condensed"/>
              </a:rPr>
              <a:t> mỗi từ khóa tối đa 30s</a:t>
            </a:r>
            <a:r>
              <a:rPr lang="en-US" sz="4899" dirty="0">
                <a:solidFill>
                  <a:srgbClr val="F7E1CB"/>
                </a:solidFill>
                <a:latin typeface="Roboto Condensed"/>
              </a:rPr>
              <a:t>.</a:t>
            </a:r>
          </a:p>
          <a:p>
            <a:pPr marL="1057906" lvl="1" indent="-528953" algn="just">
              <a:lnSpc>
                <a:spcPts val="6859"/>
              </a:lnSpc>
              <a:buFont typeface="Arial"/>
              <a:buChar char="•"/>
            </a:pPr>
            <a:r>
              <a:rPr lang="en-US" sz="4899" dirty="0">
                <a:solidFill>
                  <a:srgbClr val="F7E1CB"/>
                </a:solidFill>
                <a:latin typeface="Roboto Condensed"/>
              </a:rPr>
              <a:t> HS </a:t>
            </a:r>
            <a:r>
              <a:rPr lang="en-US" sz="4899" dirty="0" err="1">
                <a:solidFill>
                  <a:srgbClr val="F7E1CB"/>
                </a:solidFill>
                <a:latin typeface="Roboto Condensed"/>
              </a:rPr>
              <a:t>giải</a:t>
            </a:r>
            <a:r>
              <a:rPr lang="en-US" sz="4899" dirty="0">
                <a:solidFill>
                  <a:srgbClr val="F7E1CB"/>
                </a:solidFill>
                <a:latin typeface="Roboto Condensed"/>
              </a:rPr>
              <a:t> </a:t>
            </a:r>
            <a:r>
              <a:rPr lang="en-US" sz="4899" dirty="0" err="1">
                <a:solidFill>
                  <a:srgbClr val="F7E1CB"/>
                </a:solidFill>
                <a:latin typeface="Roboto Condensed"/>
              </a:rPr>
              <a:t>mã</a:t>
            </a:r>
            <a:r>
              <a:rPr lang="en-US" sz="4899" dirty="0">
                <a:solidFill>
                  <a:srgbClr val="F7E1CB"/>
                </a:solidFill>
                <a:latin typeface="Roboto Condensed"/>
              </a:rPr>
              <a:t> </a:t>
            </a:r>
            <a:r>
              <a:rPr lang="en-US" sz="4899" dirty="0" err="1">
                <a:solidFill>
                  <a:srgbClr val="F7E1CB"/>
                </a:solidFill>
                <a:latin typeface="Roboto Condensed"/>
              </a:rPr>
              <a:t>đúng</a:t>
            </a:r>
            <a:r>
              <a:rPr lang="en-US" sz="4899" dirty="0">
                <a:solidFill>
                  <a:srgbClr val="F7E1CB"/>
                </a:solidFill>
                <a:latin typeface="Roboto Condensed"/>
              </a:rPr>
              <a:t> </a:t>
            </a:r>
            <a:r>
              <a:rPr lang="en-US" sz="4899" dirty="0" err="1">
                <a:solidFill>
                  <a:srgbClr val="F7E1CB"/>
                </a:solidFill>
                <a:latin typeface="Roboto Condensed"/>
              </a:rPr>
              <a:t>từ</a:t>
            </a:r>
            <a:r>
              <a:rPr lang="en-US" sz="4899" dirty="0">
                <a:solidFill>
                  <a:srgbClr val="F7E1CB"/>
                </a:solidFill>
                <a:latin typeface="Roboto Condensed"/>
              </a:rPr>
              <a:t> </a:t>
            </a:r>
            <a:r>
              <a:rPr lang="en-US" sz="4899" dirty="0" err="1">
                <a:solidFill>
                  <a:srgbClr val="F7E1CB"/>
                </a:solidFill>
                <a:latin typeface="Roboto Condensed"/>
              </a:rPr>
              <a:t>khoá</a:t>
            </a:r>
            <a:r>
              <a:rPr lang="vi-VN" sz="4899" dirty="0">
                <a:solidFill>
                  <a:srgbClr val="F7E1CB"/>
                </a:solidFill>
                <a:latin typeface="Roboto Condensed"/>
              </a:rPr>
              <a:t> sẽ được nhận điểm thưởng từ GV.</a:t>
            </a:r>
            <a:endParaRPr lang="en-US" sz="4899" dirty="0">
              <a:solidFill>
                <a:srgbClr val="F7E1CB"/>
              </a:solidFill>
              <a:latin typeface="Roboto Condensed"/>
            </a:endParaRPr>
          </a:p>
        </p:txBody>
      </p:sp>
      <p:sp>
        <p:nvSpPr>
          <p:cNvPr id="5" name="TextBox 5"/>
          <p:cNvSpPr txBox="1"/>
          <p:nvPr/>
        </p:nvSpPr>
        <p:spPr>
          <a:xfrm>
            <a:off x="5595718" y="2474885"/>
            <a:ext cx="12692282" cy="1526059"/>
          </a:xfrm>
          <a:prstGeom prst="rect">
            <a:avLst/>
          </a:prstGeom>
        </p:spPr>
        <p:txBody>
          <a:bodyPr lIns="0" tIns="0" rIns="0" bIns="0" rtlCol="0" anchor="t">
            <a:spAutoFit/>
          </a:bodyPr>
          <a:lstStyle/>
          <a:p>
            <a:pPr algn="ctr">
              <a:lnSpc>
                <a:spcPts val="11899"/>
              </a:lnSpc>
            </a:pPr>
            <a:r>
              <a:rPr lang="vi-VN" sz="8499" dirty="0">
                <a:solidFill>
                  <a:srgbClr val="5F1A1F"/>
                </a:solidFill>
                <a:latin typeface="#9Slide05 Aphrodite Pro"/>
              </a:rPr>
              <a:t>Từ khóa diệu kì</a:t>
            </a:r>
            <a:endParaRPr lang="en-US" sz="8499" dirty="0">
              <a:solidFill>
                <a:srgbClr val="5F1A1F"/>
              </a:solidFill>
              <a:latin typeface="#9Slide05 Aphrodite Pro"/>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BD205B4-2E21-3397-AA16-EAE8FC9D7510}"/>
              </a:ext>
            </a:extLst>
          </p:cNvPr>
          <p:cNvPicPr>
            <a:picLocks noChangeAspect="1"/>
          </p:cNvPicPr>
          <p:nvPr/>
        </p:nvPicPr>
        <p:blipFill>
          <a:blip r:embed="rId2"/>
          <a:stretch>
            <a:fillRect/>
          </a:stretch>
        </p:blipFill>
        <p:spPr>
          <a:xfrm>
            <a:off x="-5443" y="16329"/>
            <a:ext cx="22483759" cy="10608129"/>
          </a:xfrm>
          <a:prstGeom prst="rect">
            <a:avLst/>
          </a:prstGeom>
        </p:spPr>
      </p:pic>
      <p:sp>
        <p:nvSpPr>
          <p:cNvPr id="2" name="TextBox 2"/>
          <p:cNvSpPr txBox="1"/>
          <p:nvPr/>
        </p:nvSpPr>
        <p:spPr>
          <a:xfrm>
            <a:off x="9139238" y="3447156"/>
            <a:ext cx="9525" cy="622935"/>
          </a:xfrm>
          <a:prstGeom prst="rect">
            <a:avLst/>
          </a:prstGeom>
        </p:spPr>
        <p:txBody>
          <a:bodyPr lIns="0" tIns="0" rIns="0" bIns="0" rtlCol="0" anchor="t">
            <a:spAutoFit/>
          </a:bodyPr>
          <a:lstStyle/>
          <a:p>
            <a:pPr algn="ctr">
              <a:lnSpc>
                <a:spcPts val="5040"/>
              </a:lnSpc>
              <a:spcBef>
                <a:spcPct val="0"/>
              </a:spcBef>
            </a:pPr>
            <a:endParaRPr/>
          </a:p>
        </p:txBody>
      </p:sp>
      <p:sp>
        <p:nvSpPr>
          <p:cNvPr id="3" name="Freeform 3"/>
          <p:cNvSpPr/>
          <p:nvPr/>
        </p:nvSpPr>
        <p:spPr>
          <a:xfrm>
            <a:off x="12329823" y="0"/>
            <a:ext cx="6153854" cy="10702355"/>
          </a:xfrm>
          <a:custGeom>
            <a:avLst/>
            <a:gdLst/>
            <a:ahLst/>
            <a:cxnLst/>
            <a:rect l="l" t="t" r="r" b="b"/>
            <a:pathLst>
              <a:path w="6153854" h="10702355">
                <a:moveTo>
                  <a:pt x="0" y="0"/>
                </a:moveTo>
                <a:lnTo>
                  <a:pt x="6153855" y="0"/>
                </a:lnTo>
                <a:lnTo>
                  <a:pt x="6153855" y="10702355"/>
                </a:lnTo>
                <a:lnTo>
                  <a:pt x="0" y="10702355"/>
                </a:lnTo>
                <a:lnTo>
                  <a:pt x="0" y="0"/>
                </a:lnTo>
                <a:close/>
              </a:path>
            </a:pathLst>
          </a:custGeom>
          <a:blipFill>
            <a:blip r:embed="rId3"/>
            <a:stretch>
              <a:fillRect/>
            </a:stretch>
          </a:blipFill>
        </p:spPr>
        <p:txBody>
          <a:bodyPr/>
          <a:lstStyle/>
          <a:p>
            <a:endParaRPr lang="en-US"/>
          </a:p>
        </p:txBody>
      </p:sp>
      <p:sp>
        <p:nvSpPr>
          <p:cNvPr id="4" name="Freeform 4"/>
          <p:cNvSpPr/>
          <p:nvPr/>
        </p:nvSpPr>
        <p:spPr>
          <a:xfrm>
            <a:off x="856396" y="3796723"/>
            <a:ext cx="12114716" cy="5951354"/>
          </a:xfrm>
          <a:custGeom>
            <a:avLst/>
            <a:gdLst/>
            <a:ahLst/>
            <a:cxnLst/>
            <a:rect l="l" t="t" r="r" b="b"/>
            <a:pathLst>
              <a:path w="12114716" h="5951354">
                <a:moveTo>
                  <a:pt x="0" y="0"/>
                </a:moveTo>
                <a:lnTo>
                  <a:pt x="12114717" y="0"/>
                </a:lnTo>
                <a:lnTo>
                  <a:pt x="12114717" y="5951355"/>
                </a:lnTo>
                <a:lnTo>
                  <a:pt x="0" y="5951355"/>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a:p>
        </p:txBody>
      </p:sp>
      <p:pic>
        <p:nvPicPr>
          <p:cNvPr id="5" name="Picture 5"/>
          <p:cNvPicPr>
            <a:picLocks noChangeAspect="1"/>
          </p:cNvPicPr>
          <p:nvPr/>
        </p:nvPicPr>
        <p:blipFill>
          <a:blip r:embed="rId6"/>
          <a:srcRect/>
          <a:stretch>
            <a:fillRect/>
          </a:stretch>
        </p:blipFill>
        <p:spPr>
          <a:xfrm>
            <a:off x="13129737" y="6419650"/>
            <a:ext cx="5158263" cy="4075028"/>
          </a:xfrm>
          <a:prstGeom prst="rect">
            <a:avLst/>
          </a:prstGeom>
        </p:spPr>
      </p:pic>
      <p:sp>
        <p:nvSpPr>
          <p:cNvPr id="6" name="TextBox 6"/>
          <p:cNvSpPr txBox="1"/>
          <p:nvPr/>
        </p:nvSpPr>
        <p:spPr>
          <a:xfrm>
            <a:off x="0" y="431482"/>
            <a:ext cx="11984013" cy="1331455"/>
          </a:xfrm>
          <a:prstGeom prst="rect">
            <a:avLst/>
          </a:prstGeom>
        </p:spPr>
        <p:txBody>
          <a:bodyPr lIns="0" tIns="0" rIns="0" bIns="0" rtlCol="0" anchor="t">
            <a:spAutoFit/>
          </a:bodyPr>
          <a:lstStyle/>
          <a:p>
            <a:pPr algn="ctr">
              <a:lnSpc>
                <a:spcPts val="11200"/>
              </a:lnSpc>
            </a:pPr>
            <a:r>
              <a:rPr lang="en-US" sz="8000" dirty="0" smtClean="0">
                <a:solidFill>
                  <a:srgbClr val="FDFAF0"/>
                </a:solidFill>
                <a:latin typeface="Fraunces Bold" panose="020B0604020202020204" charset="0"/>
              </a:rPr>
              <a:t>B. TRI </a:t>
            </a:r>
            <a:r>
              <a:rPr lang="en-US" sz="8000" dirty="0">
                <a:solidFill>
                  <a:srgbClr val="FDFAF0"/>
                </a:solidFill>
                <a:latin typeface="Fraunces Bold" panose="020B0604020202020204" charset="0"/>
              </a:rPr>
              <a:t>THỨC NGỮ VĂN</a:t>
            </a:r>
          </a:p>
        </p:txBody>
      </p:sp>
      <p:sp>
        <p:nvSpPr>
          <p:cNvPr id="7" name="TextBox 7"/>
          <p:cNvSpPr txBox="1"/>
          <p:nvPr/>
        </p:nvSpPr>
        <p:spPr>
          <a:xfrm>
            <a:off x="636121" y="1945401"/>
            <a:ext cx="5459879" cy="1061721"/>
          </a:xfrm>
          <a:prstGeom prst="rect">
            <a:avLst/>
          </a:prstGeom>
        </p:spPr>
        <p:txBody>
          <a:bodyPr wrap="square" lIns="0" tIns="0" rIns="0" bIns="0" rtlCol="0" anchor="t">
            <a:spAutoFit/>
          </a:bodyPr>
          <a:lstStyle/>
          <a:p>
            <a:pPr marL="669284" lvl="1" algn="ctr">
              <a:lnSpc>
                <a:spcPts val="8679"/>
              </a:lnSpc>
            </a:pPr>
            <a:r>
              <a:rPr lang="vi-VN" sz="6199" dirty="0">
                <a:solidFill>
                  <a:srgbClr val="FDFAF0"/>
                </a:solidFill>
                <a:latin typeface="#9Slide07 SVNUT Triumph Press"/>
              </a:rPr>
              <a:t>1.</a:t>
            </a:r>
            <a:r>
              <a:rPr lang="en-US" sz="6199" dirty="0" err="1">
                <a:solidFill>
                  <a:srgbClr val="FDFAF0"/>
                </a:solidFill>
                <a:latin typeface="#9Slide07 SVNUT Triumph Press"/>
              </a:rPr>
              <a:t>Hài</a:t>
            </a:r>
            <a:r>
              <a:rPr lang="en-US" sz="6199" dirty="0">
                <a:solidFill>
                  <a:srgbClr val="FDFAF0"/>
                </a:solidFill>
                <a:latin typeface="#9Slide07 SVNUT Triumph Press"/>
              </a:rPr>
              <a:t> </a:t>
            </a:r>
            <a:r>
              <a:rPr lang="en-US" sz="6199" dirty="0" err="1">
                <a:solidFill>
                  <a:srgbClr val="FDFAF0"/>
                </a:solidFill>
                <a:latin typeface="#9Slide07 SVNUT Triumph Press"/>
              </a:rPr>
              <a:t>kịch</a:t>
            </a:r>
            <a:endParaRPr lang="en-US" sz="6199" dirty="0">
              <a:solidFill>
                <a:srgbClr val="FDFAF0"/>
              </a:solidFill>
              <a:latin typeface="#9Slide07 SVNUT Triumph Press"/>
            </a:endParaRPr>
          </a:p>
        </p:txBody>
      </p:sp>
      <p:sp>
        <p:nvSpPr>
          <p:cNvPr id="8" name="TextBox 8"/>
          <p:cNvSpPr txBox="1"/>
          <p:nvPr/>
        </p:nvSpPr>
        <p:spPr>
          <a:xfrm>
            <a:off x="1564360" y="4700270"/>
            <a:ext cx="10698788" cy="4558030"/>
          </a:xfrm>
          <a:prstGeom prst="rect">
            <a:avLst/>
          </a:prstGeom>
        </p:spPr>
        <p:txBody>
          <a:bodyPr lIns="0" tIns="0" rIns="0" bIns="0" rtlCol="0" anchor="t">
            <a:spAutoFit/>
          </a:bodyPr>
          <a:lstStyle/>
          <a:p>
            <a:pPr algn="ctr">
              <a:lnSpc>
                <a:spcPts val="6019"/>
              </a:lnSpc>
            </a:pPr>
            <a:r>
              <a:rPr lang="en-US" sz="4299" dirty="0" err="1">
                <a:solidFill>
                  <a:srgbClr val="000000"/>
                </a:solidFill>
                <a:latin typeface="Roboto Condensed"/>
              </a:rPr>
              <a:t>Hài</a:t>
            </a:r>
            <a:r>
              <a:rPr lang="en-US" sz="4299" dirty="0">
                <a:solidFill>
                  <a:srgbClr val="000000"/>
                </a:solidFill>
                <a:latin typeface="Roboto Condensed"/>
              </a:rPr>
              <a:t> </a:t>
            </a:r>
            <a:r>
              <a:rPr lang="en-US" sz="4299" dirty="0" err="1">
                <a:solidFill>
                  <a:srgbClr val="000000"/>
                </a:solidFill>
                <a:latin typeface="Roboto Condensed"/>
              </a:rPr>
              <a:t>kịch</a:t>
            </a:r>
            <a:r>
              <a:rPr lang="en-US" sz="4299" dirty="0">
                <a:solidFill>
                  <a:srgbClr val="000000"/>
                </a:solidFill>
                <a:latin typeface="Roboto Condensed"/>
              </a:rPr>
              <a:t> </a:t>
            </a:r>
            <a:r>
              <a:rPr lang="en-US" sz="4299" dirty="0" err="1">
                <a:solidFill>
                  <a:srgbClr val="000000"/>
                </a:solidFill>
                <a:latin typeface="Roboto Condensed"/>
              </a:rPr>
              <a:t>là</a:t>
            </a:r>
            <a:r>
              <a:rPr lang="en-US" sz="4299" dirty="0">
                <a:solidFill>
                  <a:srgbClr val="000000"/>
                </a:solidFill>
                <a:latin typeface="Roboto Condensed"/>
              </a:rPr>
              <a:t> </a:t>
            </a:r>
            <a:r>
              <a:rPr lang="en-US" sz="4299" dirty="0" err="1">
                <a:solidFill>
                  <a:srgbClr val="000000"/>
                </a:solidFill>
                <a:latin typeface="Roboto Condensed"/>
              </a:rPr>
              <a:t>thể</a:t>
            </a:r>
            <a:r>
              <a:rPr lang="en-US" sz="4299" dirty="0">
                <a:solidFill>
                  <a:srgbClr val="000000"/>
                </a:solidFill>
                <a:latin typeface="Roboto Condensed"/>
              </a:rPr>
              <a:t> </a:t>
            </a:r>
            <a:r>
              <a:rPr lang="en-US" sz="4299" dirty="0" err="1">
                <a:solidFill>
                  <a:srgbClr val="000000"/>
                </a:solidFill>
                <a:latin typeface="Roboto Condensed"/>
              </a:rPr>
              <a:t>loại</a:t>
            </a:r>
            <a:r>
              <a:rPr lang="en-US" sz="4299" dirty="0">
                <a:solidFill>
                  <a:srgbClr val="000000"/>
                </a:solidFill>
                <a:latin typeface="Roboto Condensed"/>
              </a:rPr>
              <a:t> </a:t>
            </a:r>
            <a:r>
              <a:rPr lang="en-US" sz="4299" dirty="0" err="1">
                <a:solidFill>
                  <a:srgbClr val="000000"/>
                </a:solidFill>
                <a:latin typeface="Roboto Condensed"/>
              </a:rPr>
              <a:t>kịch</a:t>
            </a:r>
            <a:r>
              <a:rPr lang="en-US" sz="4299" dirty="0">
                <a:solidFill>
                  <a:srgbClr val="000000"/>
                </a:solidFill>
                <a:latin typeface="Roboto Condensed"/>
              </a:rPr>
              <a:t> </a:t>
            </a:r>
            <a:r>
              <a:rPr lang="en-US" sz="4299" dirty="0" err="1">
                <a:solidFill>
                  <a:srgbClr val="000000"/>
                </a:solidFill>
                <a:latin typeface="Roboto Condensed"/>
              </a:rPr>
              <a:t>dùng</a:t>
            </a:r>
            <a:r>
              <a:rPr lang="en-US" sz="4299" dirty="0">
                <a:solidFill>
                  <a:srgbClr val="000000"/>
                </a:solidFill>
                <a:latin typeface="Roboto Condensed"/>
              </a:rPr>
              <a:t> </a:t>
            </a:r>
            <a:r>
              <a:rPr lang="en-US" sz="4299" dirty="0" err="1">
                <a:solidFill>
                  <a:srgbClr val="000000"/>
                </a:solidFill>
                <a:latin typeface="Roboto Condensed Bold"/>
              </a:rPr>
              <a:t>tiếng</a:t>
            </a:r>
            <a:r>
              <a:rPr lang="en-US" sz="4299" dirty="0">
                <a:solidFill>
                  <a:srgbClr val="000000"/>
                </a:solidFill>
                <a:latin typeface="Roboto Condensed Bold"/>
              </a:rPr>
              <a:t> </a:t>
            </a:r>
            <a:r>
              <a:rPr lang="en-US" sz="4299" dirty="0" err="1">
                <a:solidFill>
                  <a:srgbClr val="000000"/>
                </a:solidFill>
                <a:latin typeface="Roboto Condensed Bold"/>
              </a:rPr>
              <a:t>cười</a:t>
            </a:r>
            <a:r>
              <a:rPr lang="en-US" sz="4299" dirty="0">
                <a:solidFill>
                  <a:srgbClr val="000000"/>
                </a:solidFill>
                <a:latin typeface="Roboto Condensed"/>
              </a:rPr>
              <a:t> </a:t>
            </a:r>
            <a:r>
              <a:rPr lang="en-US" sz="4299" dirty="0" err="1">
                <a:solidFill>
                  <a:srgbClr val="000000"/>
                </a:solidFill>
                <a:latin typeface="Roboto Condensed"/>
              </a:rPr>
              <a:t>để</a:t>
            </a:r>
            <a:r>
              <a:rPr lang="en-US" sz="4299" dirty="0">
                <a:solidFill>
                  <a:srgbClr val="000000"/>
                </a:solidFill>
                <a:latin typeface="Roboto Condensed"/>
              </a:rPr>
              <a:t> </a:t>
            </a:r>
            <a:r>
              <a:rPr lang="en-US" sz="4299" dirty="0" err="1">
                <a:solidFill>
                  <a:srgbClr val="000000"/>
                </a:solidFill>
                <a:latin typeface="Roboto Condensed"/>
              </a:rPr>
              <a:t>châm</a:t>
            </a:r>
            <a:r>
              <a:rPr lang="en-US" sz="4299" dirty="0">
                <a:solidFill>
                  <a:srgbClr val="000000"/>
                </a:solidFill>
                <a:latin typeface="Roboto Condensed"/>
              </a:rPr>
              <a:t> </a:t>
            </a:r>
            <a:r>
              <a:rPr lang="en-US" sz="4299" dirty="0" err="1">
                <a:solidFill>
                  <a:srgbClr val="000000"/>
                </a:solidFill>
                <a:latin typeface="Roboto Condensed"/>
              </a:rPr>
              <a:t>biếm</a:t>
            </a:r>
            <a:r>
              <a:rPr lang="en-US" sz="4299" dirty="0">
                <a:solidFill>
                  <a:srgbClr val="000000"/>
                </a:solidFill>
                <a:latin typeface="Roboto Condensed"/>
              </a:rPr>
              <a:t>, </a:t>
            </a:r>
            <a:r>
              <a:rPr lang="en-US" sz="4299" dirty="0" err="1">
                <a:solidFill>
                  <a:srgbClr val="000000"/>
                </a:solidFill>
                <a:latin typeface="Roboto Condensed"/>
              </a:rPr>
              <a:t>đả</a:t>
            </a:r>
            <a:r>
              <a:rPr lang="en-US" sz="4299" dirty="0">
                <a:solidFill>
                  <a:srgbClr val="000000"/>
                </a:solidFill>
                <a:latin typeface="Roboto Condensed"/>
              </a:rPr>
              <a:t> </a:t>
            </a:r>
            <a:r>
              <a:rPr lang="en-US" sz="4299" dirty="0" err="1">
                <a:solidFill>
                  <a:srgbClr val="000000"/>
                </a:solidFill>
                <a:latin typeface="Roboto Condensed"/>
              </a:rPr>
              <a:t>kích</a:t>
            </a:r>
            <a:r>
              <a:rPr lang="en-US" sz="4299" dirty="0">
                <a:solidFill>
                  <a:srgbClr val="000000"/>
                </a:solidFill>
                <a:latin typeface="Roboto Condensed"/>
              </a:rPr>
              <a:t>, </a:t>
            </a:r>
            <a:r>
              <a:rPr lang="en-US" sz="4299" dirty="0" err="1">
                <a:solidFill>
                  <a:srgbClr val="000000"/>
                </a:solidFill>
                <a:latin typeface="Roboto Condensed"/>
              </a:rPr>
              <a:t>phê</a:t>
            </a:r>
            <a:r>
              <a:rPr lang="en-US" sz="4299" dirty="0">
                <a:solidFill>
                  <a:srgbClr val="000000"/>
                </a:solidFill>
                <a:latin typeface="Roboto Condensed"/>
              </a:rPr>
              <a:t> </a:t>
            </a:r>
            <a:r>
              <a:rPr lang="en-US" sz="4299" dirty="0" err="1">
                <a:solidFill>
                  <a:srgbClr val="000000"/>
                </a:solidFill>
                <a:latin typeface="Roboto Condensed"/>
              </a:rPr>
              <a:t>phán</a:t>
            </a:r>
            <a:r>
              <a:rPr lang="en-US" sz="4299" dirty="0">
                <a:solidFill>
                  <a:srgbClr val="000000"/>
                </a:solidFill>
                <a:latin typeface="Roboto Condensed"/>
              </a:rPr>
              <a:t> </a:t>
            </a:r>
            <a:r>
              <a:rPr lang="en-US" sz="4299" dirty="0" err="1">
                <a:solidFill>
                  <a:srgbClr val="000000"/>
                </a:solidFill>
                <a:latin typeface="Roboto Condensed"/>
              </a:rPr>
              <a:t>những</a:t>
            </a:r>
            <a:r>
              <a:rPr lang="en-US" sz="4299" dirty="0">
                <a:solidFill>
                  <a:srgbClr val="000000"/>
                </a:solidFill>
                <a:latin typeface="Roboto Condensed"/>
              </a:rPr>
              <a:t> </a:t>
            </a:r>
            <a:r>
              <a:rPr lang="en-US" sz="4299" dirty="0" err="1">
                <a:solidFill>
                  <a:srgbClr val="000000"/>
                </a:solidFill>
                <a:latin typeface="Roboto Condensed Bold"/>
              </a:rPr>
              <a:t>thói</a:t>
            </a:r>
            <a:r>
              <a:rPr lang="en-US" sz="4299" dirty="0">
                <a:solidFill>
                  <a:srgbClr val="000000"/>
                </a:solidFill>
                <a:latin typeface="Roboto Condensed Bold"/>
              </a:rPr>
              <a:t> </a:t>
            </a:r>
            <a:r>
              <a:rPr lang="en-US" sz="4299" dirty="0" err="1">
                <a:solidFill>
                  <a:srgbClr val="000000"/>
                </a:solidFill>
                <a:latin typeface="Roboto Condensed Bold"/>
              </a:rPr>
              <a:t>hư</a:t>
            </a:r>
            <a:r>
              <a:rPr lang="en-US" sz="4299" dirty="0">
                <a:solidFill>
                  <a:srgbClr val="000000"/>
                </a:solidFill>
                <a:latin typeface="Roboto Condensed Bold"/>
              </a:rPr>
              <a:t> </a:t>
            </a:r>
            <a:r>
              <a:rPr lang="en-US" sz="4299" dirty="0" err="1">
                <a:solidFill>
                  <a:srgbClr val="000000"/>
                </a:solidFill>
                <a:latin typeface="Roboto Condensed Bold"/>
              </a:rPr>
              <a:t>tật</a:t>
            </a:r>
            <a:r>
              <a:rPr lang="en-US" sz="4299" dirty="0">
                <a:solidFill>
                  <a:srgbClr val="000000"/>
                </a:solidFill>
                <a:latin typeface="Roboto Condensed Bold"/>
              </a:rPr>
              <a:t> </a:t>
            </a:r>
            <a:r>
              <a:rPr lang="en-US" sz="4299" dirty="0" err="1">
                <a:solidFill>
                  <a:srgbClr val="000000"/>
                </a:solidFill>
                <a:latin typeface="Roboto Condensed Bold"/>
              </a:rPr>
              <a:t>xấu</a:t>
            </a:r>
            <a:r>
              <a:rPr lang="en-US" sz="4299" dirty="0">
                <a:solidFill>
                  <a:srgbClr val="000000"/>
                </a:solidFill>
                <a:latin typeface="Roboto Condensed Bold"/>
              </a:rPr>
              <a:t>, </a:t>
            </a:r>
            <a:r>
              <a:rPr lang="en-US" sz="4299" dirty="0" err="1">
                <a:solidFill>
                  <a:srgbClr val="000000"/>
                </a:solidFill>
                <a:latin typeface="Roboto Condensed Bold"/>
              </a:rPr>
              <a:t>cái</a:t>
            </a:r>
            <a:r>
              <a:rPr lang="en-US" sz="4299" dirty="0">
                <a:solidFill>
                  <a:srgbClr val="000000"/>
                </a:solidFill>
                <a:latin typeface="Roboto Condensed Bold"/>
              </a:rPr>
              <a:t> </a:t>
            </a:r>
            <a:r>
              <a:rPr lang="en-US" sz="4299" dirty="0" err="1">
                <a:solidFill>
                  <a:srgbClr val="000000"/>
                </a:solidFill>
                <a:latin typeface="Roboto Condensed Bold"/>
              </a:rPr>
              <a:t>lố</a:t>
            </a:r>
            <a:r>
              <a:rPr lang="en-US" sz="4299" dirty="0">
                <a:solidFill>
                  <a:srgbClr val="000000"/>
                </a:solidFill>
                <a:latin typeface="Roboto Condensed Bold"/>
              </a:rPr>
              <a:t> </a:t>
            </a:r>
            <a:r>
              <a:rPr lang="en-US" sz="4299" dirty="0" err="1">
                <a:solidFill>
                  <a:srgbClr val="000000"/>
                </a:solidFill>
                <a:latin typeface="Roboto Condensed Bold"/>
              </a:rPr>
              <a:t>bịch</a:t>
            </a:r>
            <a:r>
              <a:rPr lang="en-US" sz="4299" dirty="0">
                <a:solidFill>
                  <a:srgbClr val="000000"/>
                </a:solidFill>
                <a:latin typeface="Roboto Condensed Bold"/>
              </a:rPr>
              <a:t>, </a:t>
            </a:r>
            <a:r>
              <a:rPr lang="en-US" sz="4299" dirty="0" err="1">
                <a:solidFill>
                  <a:srgbClr val="000000"/>
                </a:solidFill>
                <a:latin typeface="Roboto Condensed Bold"/>
              </a:rPr>
              <a:t>lỗi</a:t>
            </a:r>
            <a:r>
              <a:rPr lang="en-US" sz="4299" dirty="0">
                <a:solidFill>
                  <a:srgbClr val="000000"/>
                </a:solidFill>
                <a:latin typeface="Roboto Condensed Bold"/>
              </a:rPr>
              <a:t> </a:t>
            </a:r>
            <a:r>
              <a:rPr lang="en-US" sz="4299" dirty="0" err="1">
                <a:solidFill>
                  <a:srgbClr val="000000"/>
                </a:solidFill>
                <a:latin typeface="Roboto Condensed Bold"/>
              </a:rPr>
              <a:t>thời</a:t>
            </a:r>
            <a:r>
              <a:rPr lang="en-US" sz="4299" dirty="0">
                <a:solidFill>
                  <a:srgbClr val="000000"/>
                </a:solidFill>
                <a:latin typeface="Roboto Condensed"/>
              </a:rPr>
              <a:t>,… </a:t>
            </a:r>
            <a:r>
              <a:rPr lang="en-US" sz="4299" dirty="0" err="1">
                <a:solidFill>
                  <a:srgbClr val="000000"/>
                </a:solidFill>
                <a:latin typeface="Roboto Condensed"/>
              </a:rPr>
              <a:t>trong</a:t>
            </a:r>
            <a:r>
              <a:rPr lang="en-US" sz="4299" dirty="0">
                <a:solidFill>
                  <a:srgbClr val="000000"/>
                </a:solidFill>
                <a:latin typeface="Roboto Condensed"/>
              </a:rPr>
              <a:t> </a:t>
            </a:r>
            <a:r>
              <a:rPr lang="en-US" sz="4299" dirty="0" err="1">
                <a:solidFill>
                  <a:srgbClr val="000000"/>
                </a:solidFill>
                <a:latin typeface="Roboto Condensed"/>
              </a:rPr>
              <a:t>đời</a:t>
            </a:r>
            <a:r>
              <a:rPr lang="en-US" sz="4299" dirty="0">
                <a:solidFill>
                  <a:srgbClr val="000000"/>
                </a:solidFill>
                <a:latin typeface="Roboto Condensed"/>
              </a:rPr>
              <a:t> </a:t>
            </a:r>
            <a:r>
              <a:rPr lang="en-US" sz="4299" dirty="0" err="1">
                <a:solidFill>
                  <a:srgbClr val="000000"/>
                </a:solidFill>
                <a:latin typeface="Roboto Condensed"/>
              </a:rPr>
              <a:t>sống</a:t>
            </a:r>
            <a:r>
              <a:rPr lang="en-US" sz="4299" dirty="0">
                <a:solidFill>
                  <a:srgbClr val="000000"/>
                </a:solidFill>
                <a:latin typeface="Roboto Condensed"/>
              </a:rPr>
              <a:t>. </a:t>
            </a:r>
            <a:r>
              <a:rPr lang="en-US" sz="4299" dirty="0" err="1">
                <a:solidFill>
                  <a:srgbClr val="000000"/>
                </a:solidFill>
                <a:latin typeface="Roboto Condensed"/>
              </a:rPr>
              <a:t>Tiếng</a:t>
            </a:r>
            <a:r>
              <a:rPr lang="en-US" sz="4299" dirty="0">
                <a:solidFill>
                  <a:srgbClr val="000000"/>
                </a:solidFill>
                <a:latin typeface="Roboto Condensed"/>
              </a:rPr>
              <a:t> </a:t>
            </a:r>
            <a:r>
              <a:rPr lang="en-US" sz="4299" dirty="0" err="1">
                <a:solidFill>
                  <a:srgbClr val="000000"/>
                </a:solidFill>
                <a:latin typeface="Roboto Condensed"/>
              </a:rPr>
              <a:t>cười</a:t>
            </a:r>
            <a:r>
              <a:rPr lang="en-US" sz="4299" dirty="0">
                <a:solidFill>
                  <a:srgbClr val="000000"/>
                </a:solidFill>
                <a:latin typeface="Roboto Condensed"/>
              </a:rPr>
              <a:t> </a:t>
            </a:r>
            <a:r>
              <a:rPr lang="en-US" sz="4299" dirty="0" err="1">
                <a:solidFill>
                  <a:srgbClr val="000000"/>
                </a:solidFill>
                <a:latin typeface="Roboto Condensed"/>
              </a:rPr>
              <a:t>trong</a:t>
            </a:r>
            <a:r>
              <a:rPr lang="en-US" sz="4299" dirty="0">
                <a:solidFill>
                  <a:srgbClr val="000000"/>
                </a:solidFill>
                <a:latin typeface="Roboto Condensed"/>
              </a:rPr>
              <a:t> </a:t>
            </a:r>
            <a:r>
              <a:rPr lang="en-US" sz="4299" dirty="0" err="1">
                <a:solidFill>
                  <a:srgbClr val="000000"/>
                </a:solidFill>
                <a:latin typeface="Roboto Condensed"/>
              </a:rPr>
              <a:t>hài</a:t>
            </a:r>
            <a:r>
              <a:rPr lang="en-US" sz="4299" dirty="0">
                <a:solidFill>
                  <a:srgbClr val="000000"/>
                </a:solidFill>
                <a:latin typeface="Roboto Condensed"/>
              </a:rPr>
              <a:t> </a:t>
            </a:r>
            <a:r>
              <a:rPr lang="en-US" sz="4299" dirty="0" err="1">
                <a:solidFill>
                  <a:srgbClr val="000000"/>
                </a:solidFill>
                <a:latin typeface="Roboto Condensed"/>
              </a:rPr>
              <a:t>kịch</a:t>
            </a:r>
            <a:r>
              <a:rPr lang="en-US" sz="4299" dirty="0">
                <a:solidFill>
                  <a:srgbClr val="000000"/>
                </a:solidFill>
                <a:latin typeface="Roboto Condensed"/>
              </a:rPr>
              <a:t> </a:t>
            </a:r>
            <a:r>
              <a:rPr lang="en-US" sz="4299" dirty="0" err="1">
                <a:solidFill>
                  <a:srgbClr val="000000"/>
                </a:solidFill>
                <a:latin typeface="Roboto Condensed"/>
              </a:rPr>
              <a:t>được</a:t>
            </a:r>
            <a:r>
              <a:rPr lang="en-US" sz="4299" dirty="0">
                <a:solidFill>
                  <a:srgbClr val="000000"/>
                </a:solidFill>
                <a:latin typeface="Roboto Condensed"/>
              </a:rPr>
              <a:t> </a:t>
            </a:r>
            <a:r>
              <a:rPr lang="en-US" sz="4299" dirty="0" err="1">
                <a:solidFill>
                  <a:srgbClr val="000000"/>
                </a:solidFill>
                <a:latin typeface="Roboto Condensed"/>
              </a:rPr>
              <a:t>tạo</a:t>
            </a:r>
            <a:r>
              <a:rPr lang="en-US" sz="4299" dirty="0">
                <a:solidFill>
                  <a:srgbClr val="000000"/>
                </a:solidFill>
                <a:latin typeface="Roboto Condensed"/>
              </a:rPr>
              <a:t> </a:t>
            </a:r>
            <a:r>
              <a:rPr lang="en-US" sz="4299" dirty="0" err="1">
                <a:solidFill>
                  <a:srgbClr val="000000"/>
                </a:solidFill>
                <a:latin typeface="Roboto Condensed"/>
              </a:rPr>
              <a:t>ra</a:t>
            </a:r>
            <a:r>
              <a:rPr lang="en-US" sz="4299" dirty="0">
                <a:solidFill>
                  <a:srgbClr val="000000"/>
                </a:solidFill>
                <a:latin typeface="Roboto Condensed"/>
              </a:rPr>
              <a:t> </a:t>
            </a:r>
            <a:r>
              <a:rPr lang="en-US" sz="4299" dirty="0" err="1">
                <a:solidFill>
                  <a:srgbClr val="000000"/>
                </a:solidFill>
                <a:latin typeface="Roboto Condensed"/>
              </a:rPr>
              <a:t>bởi</a:t>
            </a:r>
            <a:r>
              <a:rPr lang="en-US" sz="4299" dirty="0">
                <a:solidFill>
                  <a:srgbClr val="000000"/>
                </a:solidFill>
                <a:latin typeface="Roboto Condensed"/>
              </a:rPr>
              <a:t> </a:t>
            </a:r>
            <a:r>
              <a:rPr lang="en-US" sz="4299" dirty="0" err="1">
                <a:solidFill>
                  <a:srgbClr val="000000"/>
                </a:solidFill>
                <a:latin typeface="Roboto Condensed"/>
              </a:rPr>
              <a:t>các</a:t>
            </a:r>
            <a:r>
              <a:rPr lang="en-US" sz="4299" dirty="0">
                <a:solidFill>
                  <a:srgbClr val="000000"/>
                </a:solidFill>
                <a:latin typeface="Roboto Condensed"/>
              </a:rPr>
              <a:t> </a:t>
            </a:r>
            <a:r>
              <a:rPr lang="en-US" sz="4299" dirty="0" err="1">
                <a:solidFill>
                  <a:srgbClr val="000000"/>
                </a:solidFill>
                <a:latin typeface="Roboto Condensed"/>
              </a:rPr>
              <a:t>mâu</a:t>
            </a:r>
            <a:r>
              <a:rPr lang="en-US" sz="4299" dirty="0">
                <a:solidFill>
                  <a:srgbClr val="000000"/>
                </a:solidFill>
                <a:latin typeface="Roboto Condensed"/>
              </a:rPr>
              <a:t> </a:t>
            </a:r>
            <a:r>
              <a:rPr lang="en-US" sz="4299" dirty="0" err="1">
                <a:solidFill>
                  <a:srgbClr val="000000"/>
                </a:solidFill>
                <a:latin typeface="Roboto Condensed"/>
              </a:rPr>
              <a:t>thuẫn</a:t>
            </a:r>
            <a:r>
              <a:rPr lang="en-US" sz="4299" dirty="0">
                <a:solidFill>
                  <a:srgbClr val="000000"/>
                </a:solidFill>
                <a:latin typeface="Roboto Condensed"/>
              </a:rPr>
              <a:t> (</a:t>
            </a:r>
            <a:r>
              <a:rPr lang="en-US" sz="4299" dirty="0" err="1">
                <a:solidFill>
                  <a:srgbClr val="000000"/>
                </a:solidFill>
                <a:latin typeface="Roboto Condensed"/>
              </a:rPr>
              <a:t>xung</a:t>
            </a:r>
            <a:r>
              <a:rPr lang="en-US" sz="4299" dirty="0">
                <a:solidFill>
                  <a:srgbClr val="000000"/>
                </a:solidFill>
                <a:latin typeface="Roboto Condensed"/>
              </a:rPr>
              <a:t> </a:t>
            </a:r>
            <a:r>
              <a:rPr lang="en-US" sz="4299" dirty="0" err="1">
                <a:solidFill>
                  <a:srgbClr val="000000"/>
                </a:solidFill>
                <a:latin typeface="Roboto Condensed"/>
              </a:rPr>
              <a:t>đột</a:t>
            </a:r>
            <a:r>
              <a:rPr lang="en-US" sz="4299" dirty="0">
                <a:solidFill>
                  <a:srgbClr val="000000"/>
                </a:solidFill>
                <a:latin typeface="Roboto Condensed"/>
              </a:rPr>
              <a:t>), </a:t>
            </a:r>
            <a:r>
              <a:rPr lang="en-US" sz="4299" dirty="0" err="1">
                <a:solidFill>
                  <a:srgbClr val="000000"/>
                </a:solidFill>
                <a:latin typeface="Roboto Condensed"/>
              </a:rPr>
              <a:t>nhân</a:t>
            </a:r>
            <a:r>
              <a:rPr lang="en-US" sz="4299" dirty="0">
                <a:solidFill>
                  <a:srgbClr val="000000"/>
                </a:solidFill>
                <a:latin typeface="Roboto Condensed"/>
              </a:rPr>
              <a:t> </a:t>
            </a:r>
            <a:r>
              <a:rPr lang="en-US" sz="4299" dirty="0" err="1">
                <a:solidFill>
                  <a:srgbClr val="000000"/>
                </a:solidFill>
                <a:latin typeface="Roboto Condensed"/>
              </a:rPr>
              <a:t>vật</a:t>
            </a:r>
            <a:r>
              <a:rPr lang="en-US" sz="4299" dirty="0">
                <a:solidFill>
                  <a:srgbClr val="000000"/>
                </a:solidFill>
                <a:latin typeface="Roboto Condensed"/>
              </a:rPr>
              <a:t>, </a:t>
            </a:r>
            <a:r>
              <a:rPr lang="en-US" sz="4299" dirty="0" err="1">
                <a:solidFill>
                  <a:srgbClr val="000000"/>
                </a:solidFill>
                <a:latin typeface="Roboto Condensed"/>
              </a:rPr>
              <a:t>hành</a:t>
            </a:r>
            <a:r>
              <a:rPr lang="en-US" sz="4299" dirty="0">
                <a:solidFill>
                  <a:srgbClr val="000000"/>
                </a:solidFill>
                <a:latin typeface="Roboto Condensed"/>
              </a:rPr>
              <a:t> </a:t>
            </a:r>
            <a:r>
              <a:rPr lang="en-US" sz="4299" dirty="0" err="1">
                <a:solidFill>
                  <a:srgbClr val="000000"/>
                </a:solidFill>
                <a:latin typeface="Roboto Condensed"/>
              </a:rPr>
              <a:t>động</a:t>
            </a:r>
            <a:r>
              <a:rPr lang="en-US" sz="4299" dirty="0">
                <a:solidFill>
                  <a:srgbClr val="000000"/>
                </a:solidFill>
                <a:latin typeface="Roboto Condensed"/>
              </a:rPr>
              <a:t>, </a:t>
            </a:r>
            <a:r>
              <a:rPr lang="en-US" sz="4299" dirty="0" err="1">
                <a:solidFill>
                  <a:srgbClr val="000000"/>
                </a:solidFill>
                <a:latin typeface="Roboto Condensed"/>
              </a:rPr>
              <a:t>lời</a:t>
            </a:r>
            <a:r>
              <a:rPr lang="en-US" sz="4299" dirty="0">
                <a:solidFill>
                  <a:srgbClr val="000000"/>
                </a:solidFill>
                <a:latin typeface="Roboto Condensed"/>
              </a:rPr>
              <a:t> </a:t>
            </a:r>
            <a:r>
              <a:rPr lang="en-US" sz="4299" dirty="0" err="1">
                <a:solidFill>
                  <a:srgbClr val="000000"/>
                </a:solidFill>
                <a:latin typeface="Roboto Condensed"/>
              </a:rPr>
              <a:t>thoại</a:t>
            </a:r>
            <a:r>
              <a:rPr lang="en-US" sz="4299" dirty="0">
                <a:solidFill>
                  <a:srgbClr val="000000"/>
                </a:solidFill>
                <a:latin typeface="Roboto Condensed"/>
              </a:rPr>
              <a:t>,… </a:t>
            </a:r>
            <a:r>
              <a:rPr lang="en-US" sz="4299" dirty="0" err="1">
                <a:solidFill>
                  <a:srgbClr val="000000"/>
                </a:solidFill>
                <a:latin typeface="Roboto Condensed"/>
              </a:rPr>
              <a:t>và</a:t>
            </a:r>
            <a:r>
              <a:rPr lang="en-US" sz="4299" dirty="0">
                <a:solidFill>
                  <a:srgbClr val="000000"/>
                </a:solidFill>
                <a:latin typeface="Roboto Condensed"/>
              </a:rPr>
              <a:t> </a:t>
            </a:r>
            <a:r>
              <a:rPr lang="en-US" sz="4299" dirty="0" err="1">
                <a:solidFill>
                  <a:srgbClr val="000000"/>
                </a:solidFill>
                <a:latin typeface="Roboto Condensed"/>
              </a:rPr>
              <a:t>một</a:t>
            </a:r>
            <a:r>
              <a:rPr lang="en-US" sz="4299" dirty="0">
                <a:solidFill>
                  <a:srgbClr val="000000"/>
                </a:solidFill>
                <a:latin typeface="Roboto Condensed"/>
              </a:rPr>
              <a:t> </a:t>
            </a:r>
            <a:r>
              <a:rPr lang="en-US" sz="4299" dirty="0" err="1">
                <a:solidFill>
                  <a:srgbClr val="000000"/>
                </a:solidFill>
                <a:latin typeface="Roboto Condensed"/>
              </a:rPr>
              <a:t>số</a:t>
            </a:r>
            <a:r>
              <a:rPr lang="en-US" sz="4299" dirty="0">
                <a:solidFill>
                  <a:srgbClr val="000000"/>
                </a:solidFill>
                <a:latin typeface="Roboto Condensed"/>
              </a:rPr>
              <a:t> </a:t>
            </a:r>
            <a:r>
              <a:rPr lang="en-US" sz="4299" dirty="0" err="1">
                <a:solidFill>
                  <a:srgbClr val="000000"/>
                </a:solidFill>
                <a:latin typeface="Roboto Condensed"/>
              </a:rPr>
              <a:t>thủ</a:t>
            </a:r>
            <a:r>
              <a:rPr lang="en-US" sz="4299" dirty="0">
                <a:solidFill>
                  <a:srgbClr val="000000"/>
                </a:solidFill>
                <a:latin typeface="Roboto Condensed"/>
              </a:rPr>
              <a:t> </a:t>
            </a:r>
            <a:r>
              <a:rPr lang="en-US" sz="4299" dirty="0" err="1">
                <a:solidFill>
                  <a:srgbClr val="000000"/>
                </a:solidFill>
                <a:latin typeface="Roboto Condensed"/>
              </a:rPr>
              <a:t>pháp</a:t>
            </a:r>
            <a:r>
              <a:rPr lang="en-US" sz="4299" dirty="0">
                <a:solidFill>
                  <a:srgbClr val="000000"/>
                </a:solidFill>
                <a:latin typeface="Roboto Condensed"/>
              </a:rPr>
              <a:t> </a:t>
            </a:r>
            <a:r>
              <a:rPr lang="en-US" sz="4299" dirty="0" err="1">
                <a:solidFill>
                  <a:srgbClr val="000000"/>
                </a:solidFill>
                <a:latin typeface="Roboto Condensed"/>
              </a:rPr>
              <a:t>trào</a:t>
            </a:r>
            <a:r>
              <a:rPr lang="en-US" sz="4299" dirty="0">
                <a:solidFill>
                  <a:srgbClr val="000000"/>
                </a:solidFill>
                <a:latin typeface="Roboto Condensed"/>
              </a:rPr>
              <a:t> </a:t>
            </a:r>
            <a:r>
              <a:rPr lang="en-US" sz="4299" dirty="0" err="1">
                <a:solidFill>
                  <a:srgbClr val="000000"/>
                </a:solidFill>
                <a:latin typeface="Roboto Condensed"/>
              </a:rPr>
              <a:t>phúng</a:t>
            </a:r>
            <a:r>
              <a:rPr lang="en-US" sz="4299" dirty="0">
                <a:solidFill>
                  <a:srgbClr val="000000"/>
                </a:solidFill>
                <a:latin typeface="Roboto Condensed"/>
              </a:rPr>
              <a:t> </a:t>
            </a:r>
            <a:r>
              <a:rPr lang="en-US" sz="4299" dirty="0" err="1">
                <a:solidFill>
                  <a:srgbClr val="000000"/>
                </a:solidFill>
                <a:latin typeface="Roboto Condensed"/>
              </a:rPr>
              <a:t>tiêu</a:t>
            </a:r>
            <a:r>
              <a:rPr lang="en-US" sz="4299" dirty="0">
                <a:solidFill>
                  <a:srgbClr val="000000"/>
                </a:solidFill>
                <a:latin typeface="Roboto Condensed"/>
              </a:rPr>
              <a:t> </a:t>
            </a:r>
            <a:r>
              <a:rPr lang="en-US" sz="4299" dirty="0" err="1">
                <a:solidFill>
                  <a:srgbClr val="000000"/>
                </a:solidFill>
                <a:latin typeface="Roboto Condensed"/>
              </a:rPr>
              <a:t>biểu</a:t>
            </a:r>
            <a:r>
              <a:rPr lang="en-US" sz="4299" dirty="0">
                <a:solidFill>
                  <a:srgbClr val="000000"/>
                </a:solidFill>
                <a:latin typeface="Roboto Condensed"/>
              </a:rPr>
              <a:t>.</a:t>
            </a:r>
          </a:p>
        </p:txBody>
      </p:sp>
      <p:grpSp>
        <p:nvGrpSpPr>
          <p:cNvPr id="9" name="Group 9"/>
          <p:cNvGrpSpPr/>
          <p:nvPr/>
        </p:nvGrpSpPr>
        <p:grpSpPr>
          <a:xfrm>
            <a:off x="8024522" y="2383592"/>
            <a:ext cx="3959491" cy="1332826"/>
            <a:chOff x="0" y="0"/>
            <a:chExt cx="1042829" cy="351032"/>
          </a:xfrm>
        </p:grpSpPr>
        <p:sp>
          <p:nvSpPr>
            <p:cNvPr id="10" name="Freeform 10"/>
            <p:cNvSpPr/>
            <p:nvPr/>
          </p:nvSpPr>
          <p:spPr>
            <a:xfrm>
              <a:off x="0" y="0"/>
              <a:ext cx="1042829" cy="351032"/>
            </a:xfrm>
            <a:custGeom>
              <a:avLst/>
              <a:gdLst/>
              <a:ahLst/>
              <a:cxnLst/>
              <a:rect l="l" t="t" r="r" b="b"/>
              <a:pathLst>
                <a:path w="1042829" h="351032">
                  <a:moveTo>
                    <a:pt x="99719" y="0"/>
                  </a:moveTo>
                  <a:lnTo>
                    <a:pt x="943109" y="0"/>
                  </a:lnTo>
                  <a:cubicBezTo>
                    <a:pt x="969557" y="0"/>
                    <a:pt x="994921" y="10506"/>
                    <a:pt x="1013622" y="29207"/>
                  </a:cubicBezTo>
                  <a:cubicBezTo>
                    <a:pt x="1032323" y="47908"/>
                    <a:pt x="1042829" y="73272"/>
                    <a:pt x="1042829" y="99719"/>
                  </a:cubicBezTo>
                  <a:lnTo>
                    <a:pt x="1042829" y="251313"/>
                  </a:lnTo>
                  <a:cubicBezTo>
                    <a:pt x="1042829" y="277760"/>
                    <a:pt x="1032323" y="303124"/>
                    <a:pt x="1013622" y="321825"/>
                  </a:cubicBezTo>
                  <a:cubicBezTo>
                    <a:pt x="994921" y="340526"/>
                    <a:pt x="969557" y="351032"/>
                    <a:pt x="943109" y="351032"/>
                  </a:cubicBezTo>
                  <a:lnTo>
                    <a:pt x="99719" y="351032"/>
                  </a:lnTo>
                  <a:cubicBezTo>
                    <a:pt x="73272" y="351032"/>
                    <a:pt x="47908" y="340526"/>
                    <a:pt x="29207" y="321825"/>
                  </a:cubicBezTo>
                  <a:cubicBezTo>
                    <a:pt x="10506" y="303124"/>
                    <a:pt x="0" y="277760"/>
                    <a:pt x="0" y="251313"/>
                  </a:cubicBezTo>
                  <a:lnTo>
                    <a:pt x="0" y="99719"/>
                  </a:lnTo>
                  <a:cubicBezTo>
                    <a:pt x="0" y="73272"/>
                    <a:pt x="10506" y="47908"/>
                    <a:pt x="29207" y="29207"/>
                  </a:cubicBezTo>
                  <a:cubicBezTo>
                    <a:pt x="47908" y="10506"/>
                    <a:pt x="73272" y="0"/>
                    <a:pt x="99719" y="0"/>
                  </a:cubicBezTo>
                  <a:close/>
                </a:path>
              </a:pathLst>
            </a:custGeom>
            <a:solidFill>
              <a:srgbClr val="F7E1CB"/>
            </a:solidFill>
          </p:spPr>
          <p:txBody>
            <a:bodyPr/>
            <a:lstStyle/>
            <a:p>
              <a:endParaRPr lang="en-US"/>
            </a:p>
          </p:txBody>
        </p:sp>
        <p:sp>
          <p:nvSpPr>
            <p:cNvPr id="11" name="TextBox 11"/>
            <p:cNvSpPr txBox="1"/>
            <p:nvPr/>
          </p:nvSpPr>
          <p:spPr>
            <a:xfrm>
              <a:off x="0" y="9525"/>
              <a:ext cx="812800" cy="803275"/>
            </a:xfrm>
            <a:prstGeom prst="rect">
              <a:avLst/>
            </a:prstGeom>
          </p:spPr>
          <p:txBody>
            <a:bodyPr lIns="50800" tIns="50800" rIns="50800" bIns="50800" rtlCol="0" anchor="ctr"/>
            <a:lstStyle/>
            <a:p>
              <a:pPr algn="ctr">
                <a:lnSpc>
                  <a:spcPts val="2879"/>
                </a:lnSpc>
              </a:pPr>
              <a:endParaRPr/>
            </a:p>
          </p:txBody>
        </p:sp>
      </p:grpSp>
      <p:sp>
        <p:nvSpPr>
          <p:cNvPr id="12" name="TextBox 12"/>
          <p:cNvSpPr txBox="1"/>
          <p:nvPr/>
        </p:nvSpPr>
        <p:spPr>
          <a:xfrm>
            <a:off x="8229601" y="2557225"/>
            <a:ext cx="3253374" cy="804546"/>
          </a:xfrm>
          <a:prstGeom prst="rect">
            <a:avLst/>
          </a:prstGeom>
        </p:spPr>
        <p:txBody>
          <a:bodyPr wrap="square" lIns="0" tIns="0" rIns="0" bIns="0" rtlCol="0" anchor="t">
            <a:spAutoFit/>
          </a:bodyPr>
          <a:lstStyle/>
          <a:p>
            <a:pPr algn="ctr">
              <a:lnSpc>
                <a:spcPts val="6579"/>
              </a:lnSpc>
            </a:pPr>
            <a:r>
              <a:rPr lang="en-US" sz="4699" dirty="0">
                <a:solidFill>
                  <a:srgbClr val="5F1A1F"/>
                </a:solidFill>
                <a:latin typeface="Roboto Condensed Bold"/>
              </a:rPr>
              <a:t>a. </a:t>
            </a:r>
            <a:r>
              <a:rPr lang="en-US" sz="4699" dirty="0" err="1">
                <a:solidFill>
                  <a:srgbClr val="5F1A1F"/>
                </a:solidFill>
                <a:latin typeface="Roboto Condensed Bold"/>
              </a:rPr>
              <a:t>Khái</a:t>
            </a:r>
            <a:r>
              <a:rPr lang="en-US" sz="4699" dirty="0">
                <a:solidFill>
                  <a:srgbClr val="5F1A1F"/>
                </a:solidFill>
                <a:latin typeface="Roboto Condensed Bold"/>
              </a:rPr>
              <a:t> </a:t>
            </a:r>
            <a:r>
              <a:rPr lang="en-US" sz="4699" dirty="0" err="1">
                <a:solidFill>
                  <a:srgbClr val="5F1A1F"/>
                </a:solidFill>
                <a:latin typeface="Roboto Condensed Bold"/>
              </a:rPr>
              <a:t>niệm</a:t>
            </a:r>
            <a:endParaRPr lang="en-US" sz="4699" dirty="0">
              <a:solidFill>
                <a:srgbClr val="5F1A1F"/>
              </a:solidFill>
              <a:latin typeface="Roboto Condensed Bold"/>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5E0CC639-FB61-481E-448D-0EB4DA9D5C80}"/>
              </a:ext>
            </a:extLst>
          </p:cNvPr>
          <p:cNvPicPr>
            <a:picLocks noChangeAspect="1"/>
          </p:cNvPicPr>
          <p:nvPr/>
        </p:nvPicPr>
        <p:blipFill>
          <a:blip r:embed="rId2"/>
          <a:stretch>
            <a:fillRect/>
          </a:stretch>
        </p:blipFill>
        <p:spPr>
          <a:xfrm>
            <a:off x="-5443" y="16329"/>
            <a:ext cx="22483759" cy="10608129"/>
          </a:xfrm>
          <a:prstGeom prst="rect">
            <a:avLst/>
          </a:prstGeom>
        </p:spPr>
      </p:pic>
      <p:grpSp>
        <p:nvGrpSpPr>
          <p:cNvPr id="2" name="Group 2"/>
          <p:cNvGrpSpPr/>
          <p:nvPr/>
        </p:nvGrpSpPr>
        <p:grpSpPr>
          <a:xfrm>
            <a:off x="-31371" y="0"/>
            <a:ext cx="9175371" cy="5143500"/>
            <a:chOff x="0" y="0"/>
            <a:chExt cx="3103767" cy="1739900"/>
          </a:xfrm>
        </p:grpSpPr>
        <p:sp>
          <p:nvSpPr>
            <p:cNvPr id="3" name="Freeform 3"/>
            <p:cNvSpPr/>
            <p:nvPr/>
          </p:nvSpPr>
          <p:spPr>
            <a:xfrm>
              <a:off x="0" y="0"/>
              <a:ext cx="3103767" cy="1739900"/>
            </a:xfrm>
            <a:custGeom>
              <a:avLst/>
              <a:gdLst/>
              <a:ahLst/>
              <a:cxnLst/>
              <a:rect l="l" t="t" r="r" b="b"/>
              <a:pathLst>
                <a:path w="3103767" h="1739900">
                  <a:moveTo>
                    <a:pt x="0" y="0"/>
                  </a:moveTo>
                  <a:lnTo>
                    <a:pt x="3103767" y="0"/>
                  </a:lnTo>
                  <a:lnTo>
                    <a:pt x="3103767" y="1739900"/>
                  </a:lnTo>
                  <a:lnTo>
                    <a:pt x="0" y="1739900"/>
                  </a:lnTo>
                  <a:close/>
                </a:path>
              </a:pathLst>
            </a:custGeom>
            <a:solidFill>
              <a:srgbClr val="1F222B"/>
            </a:solidFill>
          </p:spPr>
          <p:txBody>
            <a:bodyPr/>
            <a:lstStyle/>
            <a:p>
              <a:endParaRPr lang="en-US"/>
            </a:p>
          </p:txBody>
        </p:sp>
      </p:grpSp>
      <p:grpSp>
        <p:nvGrpSpPr>
          <p:cNvPr id="4" name="Group 4"/>
          <p:cNvGrpSpPr/>
          <p:nvPr/>
        </p:nvGrpSpPr>
        <p:grpSpPr>
          <a:xfrm>
            <a:off x="9144000" y="5143500"/>
            <a:ext cx="9175371" cy="5143500"/>
            <a:chOff x="0" y="0"/>
            <a:chExt cx="3103767" cy="1739900"/>
          </a:xfrm>
        </p:grpSpPr>
        <p:sp>
          <p:nvSpPr>
            <p:cNvPr id="5" name="Freeform 5"/>
            <p:cNvSpPr/>
            <p:nvPr/>
          </p:nvSpPr>
          <p:spPr>
            <a:xfrm>
              <a:off x="0" y="0"/>
              <a:ext cx="3103767" cy="1739900"/>
            </a:xfrm>
            <a:custGeom>
              <a:avLst/>
              <a:gdLst/>
              <a:ahLst/>
              <a:cxnLst/>
              <a:rect l="l" t="t" r="r" b="b"/>
              <a:pathLst>
                <a:path w="3103767" h="1739900">
                  <a:moveTo>
                    <a:pt x="0" y="0"/>
                  </a:moveTo>
                  <a:lnTo>
                    <a:pt x="3103767" y="0"/>
                  </a:lnTo>
                  <a:lnTo>
                    <a:pt x="3103767" y="1739900"/>
                  </a:lnTo>
                  <a:lnTo>
                    <a:pt x="0" y="1739900"/>
                  </a:lnTo>
                  <a:close/>
                </a:path>
              </a:pathLst>
            </a:custGeom>
            <a:solidFill>
              <a:srgbClr val="1F222B"/>
            </a:solidFill>
          </p:spPr>
          <p:txBody>
            <a:bodyPr/>
            <a:lstStyle/>
            <a:p>
              <a:endParaRPr lang="en-US"/>
            </a:p>
          </p:txBody>
        </p:sp>
      </p:grpSp>
      <p:grpSp>
        <p:nvGrpSpPr>
          <p:cNvPr id="6" name="Group 6"/>
          <p:cNvGrpSpPr/>
          <p:nvPr/>
        </p:nvGrpSpPr>
        <p:grpSpPr>
          <a:xfrm>
            <a:off x="6998368" y="3114891"/>
            <a:ext cx="4291264" cy="4291264"/>
            <a:chOff x="0" y="0"/>
            <a:chExt cx="812800" cy="812800"/>
          </a:xfrm>
        </p:grpSpPr>
        <p:sp>
          <p:nvSpPr>
            <p:cNvPr id="7" name="Freeform 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DFAF0"/>
            </a:solidFill>
          </p:spPr>
          <p:txBody>
            <a:bodyPr/>
            <a:lstStyle/>
            <a:p>
              <a:endParaRPr lang="en-US"/>
            </a:p>
          </p:txBody>
        </p:sp>
        <p:sp>
          <p:nvSpPr>
            <p:cNvPr id="8" name="TextBox 8"/>
            <p:cNvSpPr txBox="1"/>
            <p:nvPr/>
          </p:nvSpPr>
          <p:spPr>
            <a:xfrm>
              <a:off x="76200" y="28575"/>
              <a:ext cx="660400" cy="708025"/>
            </a:xfrm>
            <a:prstGeom prst="rect">
              <a:avLst/>
            </a:prstGeom>
          </p:spPr>
          <p:txBody>
            <a:bodyPr lIns="50800" tIns="50800" rIns="50800" bIns="50800" rtlCol="0" anchor="ctr"/>
            <a:lstStyle/>
            <a:p>
              <a:pPr algn="ctr">
                <a:lnSpc>
                  <a:spcPts val="2659"/>
                </a:lnSpc>
              </a:pPr>
              <a:endParaRPr/>
            </a:p>
          </p:txBody>
        </p:sp>
      </p:grpSp>
      <p:sp>
        <p:nvSpPr>
          <p:cNvPr id="9" name="Freeform 9"/>
          <p:cNvSpPr/>
          <p:nvPr/>
        </p:nvSpPr>
        <p:spPr>
          <a:xfrm>
            <a:off x="398503" y="398503"/>
            <a:ext cx="1260393" cy="1260393"/>
          </a:xfrm>
          <a:custGeom>
            <a:avLst/>
            <a:gdLst/>
            <a:ahLst/>
            <a:cxnLst/>
            <a:rect l="l" t="t" r="r" b="b"/>
            <a:pathLst>
              <a:path w="1260393" h="1260393">
                <a:moveTo>
                  <a:pt x="0" y="0"/>
                </a:moveTo>
                <a:lnTo>
                  <a:pt x="1260394" y="0"/>
                </a:lnTo>
                <a:lnTo>
                  <a:pt x="1260394" y="1260394"/>
                </a:lnTo>
                <a:lnTo>
                  <a:pt x="0" y="1260394"/>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txBody>
          <a:bodyPr/>
          <a:lstStyle/>
          <a:p>
            <a:endParaRPr lang="en-US"/>
          </a:p>
        </p:txBody>
      </p:sp>
      <p:sp>
        <p:nvSpPr>
          <p:cNvPr id="10" name="Freeform 10"/>
          <p:cNvSpPr/>
          <p:nvPr/>
        </p:nvSpPr>
        <p:spPr>
          <a:xfrm>
            <a:off x="228962" y="5260523"/>
            <a:ext cx="1336268" cy="1336268"/>
          </a:xfrm>
          <a:custGeom>
            <a:avLst/>
            <a:gdLst/>
            <a:ahLst/>
            <a:cxnLst/>
            <a:rect l="l" t="t" r="r" b="b"/>
            <a:pathLst>
              <a:path w="1336268" h="1336268">
                <a:moveTo>
                  <a:pt x="0" y="0"/>
                </a:moveTo>
                <a:lnTo>
                  <a:pt x="1336268" y="0"/>
                </a:lnTo>
                <a:lnTo>
                  <a:pt x="1336268" y="1336268"/>
                </a:lnTo>
                <a:lnTo>
                  <a:pt x="0" y="1336268"/>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txBody>
          <a:bodyPr/>
          <a:lstStyle/>
          <a:p>
            <a:endParaRPr lang="en-US"/>
          </a:p>
        </p:txBody>
      </p:sp>
      <p:sp>
        <p:nvSpPr>
          <p:cNvPr id="11" name="Freeform 11"/>
          <p:cNvSpPr/>
          <p:nvPr/>
        </p:nvSpPr>
        <p:spPr>
          <a:xfrm>
            <a:off x="16650547" y="132721"/>
            <a:ext cx="1467789" cy="1467789"/>
          </a:xfrm>
          <a:custGeom>
            <a:avLst/>
            <a:gdLst/>
            <a:ahLst/>
            <a:cxnLst/>
            <a:rect l="l" t="t" r="r" b="b"/>
            <a:pathLst>
              <a:path w="1467789" h="1467789">
                <a:moveTo>
                  <a:pt x="0" y="0"/>
                </a:moveTo>
                <a:lnTo>
                  <a:pt x="1467789" y="0"/>
                </a:lnTo>
                <a:lnTo>
                  <a:pt x="1467789" y="1467788"/>
                </a:lnTo>
                <a:lnTo>
                  <a:pt x="0" y="1467788"/>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txBody>
          <a:bodyPr/>
          <a:lstStyle/>
          <a:p>
            <a:endParaRPr lang="en-US"/>
          </a:p>
        </p:txBody>
      </p:sp>
      <p:sp>
        <p:nvSpPr>
          <p:cNvPr id="12" name="Freeform 12"/>
          <p:cNvSpPr/>
          <p:nvPr/>
        </p:nvSpPr>
        <p:spPr>
          <a:xfrm>
            <a:off x="16650547" y="5478324"/>
            <a:ext cx="1432706" cy="1432706"/>
          </a:xfrm>
          <a:custGeom>
            <a:avLst/>
            <a:gdLst/>
            <a:ahLst/>
            <a:cxnLst/>
            <a:rect l="l" t="t" r="r" b="b"/>
            <a:pathLst>
              <a:path w="1432706" h="1432706">
                <a:moveTo>
                  <a:pt x="0" y="0"/>
                </a:moveTo>
                <a:lnTo>
                  <a:pt x="1432706" y="0"/>
                </a:lnTo>
                <a:lnTo>
                  <a:pt x="1432706" y="1432706"/>
                </a:lnTo>
                <a:lnTo>
                  <a:pt x="0" y="1432706"/>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txBody>
          <a:bodyPr/>
          <a:lstStyle/>
          <a:p>
            <a:endParaRPr lang="en-US"/>
          </a:p>
        </p:txBody>
      </p:sp>
      <p:sp>
        <p:nvSpPr>
          <p:cNvPr id="13" name="TextBox 13"/>
          <p:cNvSpPr txBox="1"/>
          <p:nvPr/>
        </p:nvSpPr>
        <p:spPr>
          <a:xfrm>
            <a:off x="3199553" y="3835887"/>
            <a:ext cx="11888895" cy="3143250"/>
          </a:xfrm>
          <a:prstGeom prst="rect">
            <a:avLst/>
          </a:prstGeom>
        </p:spPr>
        <p:txBody>
          <a:bodyPr lIns="0" tIns="0" rIns="0" bIns="0" rtlCol="0" anchor="t">
            <a:spAutoFit/>
          </a:bodyPr>
          <a:lstStyle/>
          <a:p>
            <a:pPr algn="ctr">
              <a:lnSpc>
                <a:spcPts val="6299"/>
              </a:lnSpc>
            </a:pPr>
            <a:r>
              <a:rPr lang="en-US" sz="4499">
                <a:solidFill>
                  <a:srgbClr val="1F222B"/>
                </a:solidFill>
                <a:latin typeface="Roboto Condensed Bold"/>
              </a:rPr>
              <a:t>b. Một số</a:t>
            </a:r>
          </a:p>
          <a:p>
            <a:pPr algn="ctr">
              <a:lnSpc>
                <a:spcPts val="6299"/>
              </a:lnSpc>
            </a:pPr>
            <a:r>
              <a:rPr lang="en-US" sz="4499">
                <a:solidFill>
                  <a:srgbClr val="1F222B"/>
                </a:solidFill>
                <a:latin typeface="Roboto Condensed Bold"/>
              </a:rPr>
              <a:t> đặc trưng của </a:t>
            </a:r>
          </a:p>
          <a:p>
            <a:pPr algn="ctr">
              <a:lnSpc>
                <a:spcPts val="6299"/>
              </a:lnSpc>
            </a:pPr>
            <a:r>
              <a:rPr lang="en-US" sz="4499">
                <a:solidFill>
                  <a:srgbClr val="1F222B"/>
                </a:solidFill>
                <a:latin typeface="Roboto Condensed Bold"/>
              </a:rPr>
              <a:t>thể loại </a:t>
            </a:r>
          </a:p>
          <a:p>
            <a:pPr algn="ctr">
              <a:lnSpc>
                <a:spcPts val="6299"/>
              </a:lnSpc>
            </a:pPr>
            <a:r>
              <a:rPr lang="en-US" sz="4499">
                <a:solidFill>
                  <a:srgbClr val="1F222B"/>
                </a:solidFill>
                <a:latin typeface="Roboto Condensed Bold"/>
              </a:rPr>
              <a:t>hài kịch </a:t>
            </a:r>
          </a:p>
        </p:txBody>
      </p:sp>
      <p:sp>
        <p:nvSpPr>
          <p:cNvPr id="14" name="TextBox 14"/>
          <p:cNvSpPr txBox="1"/>
          <p:nvPr/>
        </p:nvSpPr>
        <p:spPr>
          <a:xfrm>
            <a:off x="228962" y="1161255"/>
            <a:ext cx="7678988" cy="2892425"/>
          </a:xfrm>
          <a:prstGeom prst="rect">
            <a:avLst/>
          </a:prstGeom>
        </p:spPr>
        <p:txBody>
          <a:bodyPr lIns="0" tIns="0" rIns="0" bIns="0" rtlCol="0" anchor="t">
            <a:spAutoFit/>
          </a:bodyPr>
          <a:lstStyle/>
          <a:p>
            <a:pPr algn="ctr">
              <a:lnSpc>
                <a:spcPts val="6299"/>
              </a:lnSpc>
            </a:pPr>
            <a:r>
              <a:rPr lang="en-US" sz="4499">
                <a:solidFill>
                  <a:srgbClr val="F7E1CB"/>
                </a:solidFill>
                <a:latin typeface="Roboto Condensed Bold"/>
              </a:rPr>
              <a:t>Xung đột </a:t>
            </a:r>
          </a:p>
          <a:p>
            <a:pPr algn="ctr">
              <a:lnSpc>
                <a:spcPts val="5599"/>
              </a:lnSpc>
            </a:pPr>
            <a:r>
              <a:rPr lang="en-US" sz="3999">
                <a:solidFill>
                  <a:srgbClr val="F7E1CB"/>
                </a:solidFill>
                <a:latin typeface="Roboto Condensed"/>
              </a:rPr>
              <a:t>trong hài kịch thường là mâu thuẫn giữa cái xấu (cái thấp hèn) với cái tốt (cái đẹp, cái cao cả).</a:t>
            </a:r>
          </a:p>
        </p:txBody>
      </p:sp>
      <p:sp>
        <p:nvSpPr>
          <p:cNvPr id="15" name="TextBox 15"/>
          <p:cNvSpPr txBox="1"/>
          <p:nvPr/>
        </p:nvSpPr>
        <p:spPr>
          <a:xfrm>
            <a:off x="228962" y="6405104"/>
            <a:ext cx="8654705" cy="3680495"/>
          </a:xfrm>
          <a:prstGeom prst="rect">
            <a:avLst/>
          </a:prstGeom>
        </p:spPr>
        <p:txBody>
          <a:bodyPr lIns="0" tIns="0" rIns="0" bIns="0" rtlCol="0" anchor="t">
            <a:spAutoFit/>
          </a:bodyPr>
          <a:lstStyle/>
          <a:p>
            <a:pPr algn="ctr">
              <a:lnSpc>
                <a:spcPts val="6299"/>
              </a:lnSpc>
            </a:pPr>
            <a:r>
              <a:rPr lang="en-US" sz="4499" dirty="0" err="1">
                <a:solidFill>
                  <a:srgbClr val="F7E1CB"/>
                </a:solidFill>
                <a:latin typeface="Roboto Condensed Bold"/>
              </a:rPr>
              <a:t>Nhân</a:t>
            </a:r>
            <a:r>
              <a:rPr lang="en-US" sz="4499" dirty="0">
                <a:solidFill>
                  <a:srgbClr val="F7E1CB"/>
                </a:solidFill>
                <a:latin typeface="Roboto Condensed Bold"/>
              </a:rPr>
              <a:t> </a:t>
            </a:r>
            <a:r>
              <a:rPr lang="en-US" sz="4499" dirty="0" err="1">
                <a:solidFill>
                  <a:srgbClr val="F7E1CB"/>
                </a:solidFill>
                <a:latin typeface="Roboto Condensed Bold"/>
              </a:rPr>
              <a:t>vật</a:t>
            </a:r>
            <a:r>
              <a:rPr lang="en-US" sz="4499" dirty="0">
                <a:solidFill>
                  <a:srgbClr val="F7E1CB"/>
                </a:solidFill>
                <a:latin typeface="Roboto Condensed Bold"/>
              </a:rPr>
              <a:t> </a:t>
            </a:r>
          </a:p>
          <a:p>
            <a:pPr algn="ctr">
              <a:lnSpc>
                <a:spcPts val="5599"/>
              </a:lnSpc>
            </a:pPr>
            <a:r>
              <a:rPr lang="en-US" sz="3999" dirty="0" err="1" smtClean="0">
                <a:solidFill>
                  <a:srgbClr val="F7E1CB"/>
                </a:solidFill>
                <a:latin typeface="Roboto Condensed"/>
              </a:rPr>
              <a:t>là</a:t>
            </a:r>
            <a:r>
              <a:rPr lang="en-US" sz="3999" dirty="0" smtClean="0">
                <a:solidFill>
                  <a:srgbClr val="F7E1CB"/>
                </a:solidFill>
                <a:latin typeface="Roboto Condensed"/>
              </a:rPr>
              <a:t> </a:t>
            </a:r>
            <a:r>
              <a:rPr lang="en-US" sz="3999" dirty="0" err="1">
                <a:solidFill>
                  <a:srgbClr val="F7E1CB"/>
                </a:solidFill>
                <a:latin typeface="Roboto Condensed"/>
              </a:rPr>
              <a:t>đối</a:t>
            </a:r>
            <a:r>
              <a:rPr lang="en-US" sz="3999" dirty="0">
                <a:solidFill>
                  <a:srgbClr val="F7E1CB"/>
                </a:solidFill>
                <a:latin typeface="Roboto Condensed"/>
              </a:rPr>
              <a:t> </a:t>
            </a:r>
            <a:r>
              <a:rPr lang="en-US" sz="3999" dirty="0" err="1">
                <a:solidFill>
                  <a:srgbClr val="F7E1CB"/>
                </a:solidFill>
                <a:latin typeface="Roboto Condensed"/>
              </a:rPr>
              <a:t>tượng</a:t>
            </a:r>
            <a:r>
              <a:rPr lang="en-US" sz="3999" dirty="0">
                <a:solidFill>
                  <a:srgbClr val="F7E1CB"/>
                </a:solidFill>
                <a:latin typeface="Roboto Condensed"/>
              </a:rPr>
              <a:t> </a:t>
            </a:r>
            <a:r>
              <a:rPr lang="en-US" sz="3999" dirty="0" err="1">
                <a:solidFill>
                  <a:srgbClr val="F7E1CB"/>
                </a:solidFill>
                <a:latin typeface="Roboto Condensed"/>
              </a:rPr>
              <a:t>gây</a:t>
            </a:r>
            <a:r>
              <a:rPr lang="en-US" sz="3999" dirty="0">
                <a:solidFill>
                  <a:srgbClr val="F7E1CB"/>
                </a:solidFill>
                <a:latin typeface="Roboto Condensed"/>
              </a:rPr>
              <a:t> </a:t>
            </a:r>
            <a:r>
              <a:rPr lang="en-US" sz="3999" dirty="0" err="1">
                <a:solidFill>
                  <a:srgbClr val="F7E1CB"/>
                </a:solidFill>
                <a:latin typeface="Roboto Condensed"/>
              </a:rPr>
              <a:t>tiếng</a:t>
            </a:r>
            <a:r>
              <a:rPr lang="en-US" sz="3999" dirty="0">
                <a:solidFill>
                  <a:srgbClr val="F7E1CB"/>
                </a:solidFill>
                <a:latin typeface="Roboto Condensed"/>
              </a:rPr>
              <a:t> </a:t>
            </a:r>
            <a:r>
              <a:rPr lang="en-US" sz="3999" dirty="0" err="1">
                <a:solidFill>
                  <a:srgbClr val="F7E1CB"/>
                </a:solidFill>
                <a:latin typeface="Roboto Condensed"/>
              </a:rPr>
              <a:t>cười</a:t>
            </a:r>
            <a:r>
              <a:rPr lang="en-US" sz="3999" dirty="0">
                <a:solidFill>
                  <a:srgbClr val="F7E1CB"/>
                </a:solidFill>
                <a:latin typeface="Roboto Condensed"/>
              </a:rPr>
              <a:t>, </a:t>
            </a:r>
            <a:r>
              <a:rPr lang="en-US" sz="3999" dirty="0" err="1">
                <a:solidFill>
                  <a:srgbClr val="F7E1CB"/>
                </a:solidFill>
                <a:latin typeface="Roboto Condensed"/>
              </a:rPr>
              <a:t>gồm</a:t>
            </a:r>
            <a:r>
              <a:rPr lang="en-US" sz="3999" dirty="0">
                <a:solidFill>
                  <a:srgbClr val="F7E1CB"/>
                </a:solidFill>
                <a:latin typeface="Roboto Condensed"/>
              </a:rPr>
              <a:t> </a:t>
            </a:r>
            <a:r>
              <a:rPr lang="en-US" sz="3999" dirty="0" err="1">
                <a:solidFill>
                  <a:srgbClr val="F7E1CB"/>
                </a:solidFill>
                <a:latin typeface="Roboto Condensed"/>
              </a:rPr>
              <a:t>những</a:t>
            </a:r>
            <a:r>
              <a:rPr lang="en-US" sz="3999" dirty="0">
                <a:solidFill>
                  <a:srgbClr val="F7E1CB"/>
                </a:solidFill>
                <a:latin typeface="Roboto Condensed"/>
              </a:rPr>
              <a:t> </a:t>
            </a:r>
            <a:r>
              <a:rPr lang="en-US" sz="3999" dirty="0" err="1">
                <a:solidFill>
                  <a:srgbClr val="F7E1CB"/>
                </a:solidFill>
                <a:latin typeface="Roboto Condensed"/>
              </a:rPr>
              <a:t>hạng</a:t>
            </a:r>
            <a:r>
              <a:rPr lang="en-US" sz="3999" dirty="0">
                <a:solidFill>
                  <a:srgbClr val="F7E1CB"/>
                </a:solidFill>
                <a:latin typeface="Roboto Condensed"/>
              </a:rPr>
              <a:t> </a:t>
            </a:r>
            <a:r>
              <a:rPr lang="en-US" sz="3999" dirty="0" err="1">
                <a:solidFill>
                  <a:srgbClr val="F7E1CB"/>
                </a:solidFill>
                <a:latin typeface="Roboto Condensed"/>
              </a:rPr>
              <a:t>người</a:t>
            </a:r>
            <a:r>
              <a:rPr lang="en-US" sz="3999" dirty="0">
                <a:solidFill>
                  <a:srgbClr val="F7E1CB"/>
                </a:solidFill>
                <a:latin typeface="Roboto Condensed"/>
              </a:rPr>
              <a:t> </a:t>
            </a:r>
            <a:r>
              <a:rPr lang="en-US" sz="3999" dirty="0" err="1">
                <a:solidFill>
                  <a:srgbClr val="F7E1CB"/>
                </a:solidFill>
                <a:latin typeface="Roboto Condensed"/>
              </a:rPr>
              <a:t>hiện</a:t>
            </a:r>
            <a:r>
              <a:rPr lang="en-US" sz="3999" dirty="0">
                <a:solidFill>
                  <a:srgbClr val="F7E1CB"/>
                </a:solidFill>
                <a:latin typeface="Roboto Condensed"/>
              </a:rPr>
              <a:t> </a:t>
            </a:r>
            <a:r>
              <a:rPr lang="en-US" sz="3999" dirty="0" err="1">
                <a:solidFill>
                  <a:srgbClr val="F7E1CB"/>
                </a:solidFill>
                <a:latin typeface="Roboto Condensed"/>
              </a:rPr>
              <a:t>thân</a:t>
            </a:r>
            <a:r>
              <a:rPr lang="en-US" sz="3999" dirty="0">
                <a:solidFill>
                  <a:srgbClr val="F7E1CB"/>
                </a:solidFill>
                <a:latin typeface="Roboto Condensed"/>
              </a:rPr>
              <a:t> </a:t>
            </a:r>
            <a:r>
              <a:rPr lang="en-US" sz="3999" dirty="0" err="1">
                <a:solidFill>
                  <a:srgbClr val="F7E1CB"/>
                </a:solidFill>
                <a:latin typeface="Roboto Condensed"/>
              </a:rPr>
              <a:t>cho</a:t>
            </a:r>
            <a:r>
              <a:rPr lang="en-US" sz="3999" dirty="0">
                <a:solidFill>
                  <a:srgbClr val="F7E1CB"/>
                </a:solidFill>
                <a:latin typeface="Roboto Condensed"/>
              </a:rPr>
              <a:t> </a:t>
            </a:r>
            <a:r>
              <a:rPr lang="en-US" sz="3999" dirty="0" err="1">
                <a:solidFill>
                  <a:srgbClr val="F7E1CB"/>
                </a:solidFill>
                <a:latin typeface="Roboto Condensed"/>
              </a:rPr>
              <a:t>các</a:t>
            </a:r>
            <a:r>
              <a:rPr lang="en-US" sz="3999" dirty="0">
                <a:solidFill>
                  <a:srgbClr val="F7E1CB"/>
                </a:solidFill>
                <a:latin typeface="Roboto Condensed"/>
              </a:rPr>
              <a:t> </a:t>
            </a:r>
            <a:r>
              <a:rPr lang="en-US" sz="3999" dirty="0" err="1">
                <a:solidFill>
                  <a:srgbClr val="F7E1CB"/>
                </a:solidFill>
                <a:latin typeface="Roboto Condensed"/>
              </a:rPr>
              <a:t>thói</a:t>
            </a:r>
            <a:r>
              <a:rPr lang="en-US" sz="3999" dirty="0">
                <a:solidFill>
                  <a:srgbClr val="F7E1CB"/>
                </a:solidFill>
                <a:latin typeface="Roboto Condensed"/>
              </a:rPr>
              <a:t> </a:t>
            </a:r>
            <a:r>
              <a:rPr lang="en-US" sz="3999" dirty="0" err="1">
                <a:solidFill>
                  <a:srgbClr val="F7E1CB"/>
                </a:solidFill>
                <a:latin typeface="Roboto Condensed"/>
              </a:rPr>
              <a:t>hư</a:t>
            </a:r>
            <a:r>
              <a:rPr lang="en-US" sz="3999" dirty="0">
                <a:solidFill>
                  <a:srgbClr val="F7E1CB"/>
                </a:solidFill>
                <a:latin typeface="Roboto Condensed"/>
              </a:rPr>
              <a:t> </a:t>
            </a:r>
            <a:r>
              <a:rPr lang="en-US" sz="3999" dirty="0" err="1">
                <a:solidFill>
                  <a:srgbClr val="F7E1CB"/>
                </a:solidFill>
                <a:latin typeface="Roboto Condensed"/>
              </a:rPr>
              <a:t>tật</a:t>
            </a:r>
            <a:r>
              <a:rPr lang="en-US" sz="3999" dirty="0">
                <a:solidFill>
                  <a:srgbClr val="F7E1CB"/>
                </a:solidFill>
                <a:latin typeface="Roboto Condensed"/>
              </a:rPr>
              <a:t> </a:t>
            </a:r>
            <a:r>
              <a:rPr lang="en-US" sz="3999" dirty="0" err="1">
                <a:solidFill>
                  <a:srgbClr val="F7E1CB"/>
                </a:solidFill>
                <a:latin typeface="Roboto Condensed"/>
              </a:rPr>
              <a:t>xấu</a:t>
            </a:r>
            <a:r>
              <a:rPr lang="en-US" sz="3999" dirty="0">
                <a:solidFill>
                  <a:srgbClr val="F7E1CB"/>
                </a:solidFill>
                <a:latin typeface="Roboto Condensed"/>
              </a:rPr>
              <a:t> hay </a:t>
            </a:r>
            <a:r>
              <a:rPr lang="en-US" sz="3999" dirty="0" err="1">
                <a:solidFill>
                  <a:srgbClr val="F7E1CB"/>
                </a:solidFill>
                <a:latin typeface="Roboto Condensed"/>
              </a:rPr>
              <a:t>những</a:t>
            </a:r>
            <a:r>
              <a:rPr lang="en-US" sz="3999" dirty="0">
                <a:solidFill>
                  <a:srgbClr val="F7E1CB"/>
                </a:solidFill>
                <a:latin typeface="Roboto Condensed"/>
              </a:rPr>
              <a:t> </a:t>
            </a:r>
            <a:r>
              <a:rPr lang="en-US" sz="3999" dirty="0" err="1">
                <a:solidFill>
                  <a:srgbClr val="F7E1CB"/>
                </a:solidFill>
                <a:latin typeface="Roboto Condensed"/>
              </a:rPr>
              <a:t>gì</a:t>
            </a:r>
            <a:r>
              <a:rPr lang="en-US" sz="3999" dirty="0">
                <a:solidFill>
                  <a:srgbClr val="F7E1CB"/>
                </a:solidFill>
                <a:latin typeface="Roboto Condensed"/>
              </a:rPr>
              <a:t> </a:t>
            </a:r>
            <a:r>
              <a:rPr lang="en-US" sz="3999" dirty="0" err="1">
                <a:solidFill>
                  <a:srgbClr val="F7E1CB"/>
                </a:solidFill>
                <a:latin typeface="Roboto Condensed"/>
              </a:rPr>
              <a:t>thấp</a:t>
            </a:r>
            <a:r>
              <a:rPr lang="en-US" sz="3999" dirty="0">
                <a:solidFill>
                  <a:srgbClr val="F7E1CB"/>
                </a:solidFill>
                <a:latin typeface="Roboto Condensed"/>
              </a:rPr>
              <a:t> </a:t>
            </a:r>
            <a:r>
              <a:rPr lang="en-US" sz="3999" dirty="0" err="1">
                <a:solidFill>
                  <a:srgbClr val="F7E1CB"/>
                </a:solidFill>
                <a:latin typeface="Roboto Condensed"/>
              </a:rPr>
              <a:t>kém</a:t>
            </a:r>
            <a:r>
              <a:rPr lang="en-US" sz="3999" dirty="0">
                <a:solidFill>
                  <a:srgbClr val="F7E1CB"/>
                </a:solidFill>
                <a:latin typeface="Roboto Condensed"/>
              </a:rPr>
              <a:t> </a:t>
            </a:r>
            <a:r>
              <a:rPr lang="en-US" sz="3999" dirty="0" err="1">
                <a:solidFill>
                  <a:srgbClr val="F7E1CB"/>
                </a:solidFill>
                <a:latin typeface="Roboto Condensed"/>
              </a:rPr>
              <a:t>trong</a:t>
            </a:r>
            <a:r>
              <a:rPr lang="en-US" sz="3999" dirty="0">
                <a:solidFill>
                  <a:srgbClr val="F7E1CB"/>
                </a:solidFill>
                <a:latin typeface="Roboto Condensed"/>
              </a:rPr>
              <a:t> </a:t>
            </a:r>
            <a:r>
              <a:rPr lang="en-US" sz="3999" dirty="0" err="1">
                <a:solidFill>
                  <a:srgbClr val="F7E1CB"/>
                </a:solidFill>
                <a:latin typeface="Roboto Condensed"/>
              </a:rPr>
              <a:t>xã</a:t>
            </a:r>
            <a:r>
              <a:rPr lang="en-US" sz="3999" dirty="0">
                <a:solidFill>
                  <a:srgbClr val="F7E1CB"/>
                </a:solidFill>
                <a:latin typeface="Roboto Condensed"/>
              </a:rPr>
              <a:t> </a:t>
            </a:r>
            <a:r>
              <a:rPr lang="en-US" sz="3999" dirty="0" err="1">
                <a:solidFill>
                  <a:srgbClr val="F7E1CB"/>
                </a:solidFill>
                <a:latin typeface="Roboto Condensed"/>
              </a:rPr>
              <a:t>hội</a:t>
            </a:r>
            <a:r>
              <a:rPr lang="en-US" sz="3999" dirty="0">
                <a:solidFill>
                  <a:srgbClr val="F7E1CB"/>
                </a:solidFill>
                <a:latin typeface="Roboto Condensed"/>
              </a:rPr>
              <a:t>. </a:t>
            </a:r>
            <a:r>
              <a:rPr lang="en-US" sz="3999" dirty="0" err="1">
                <a:solidFill>
                  <a:srgbClr val="F7E1CB"/>
                </a:solidFill>
                <a:latin typeface="Roboto Condensed"/>
              </a:rPr>
              <a:t>thể</a:t>
            </a:r>
            <a:r>
              <a:rPr lang="en-US" sz="3999" dirty="0">
                <a:solidFill>
                  <a:srgbClr val="F7E1CB"/>
                </a:solidFill>
                <a:latin typeface="Roboto Condensed"/>
              </a:rPr>
              <a:t> </a:t>
            </a:r>
            <a:r>
              <a:rPr lang="en-US" sz="3999" dirty="0" err="1">
                <a:solidFill>
                  <a:srgbClr val="F7E1CB"/>
                </a:solidFill>
                <a:latin typeface="Roboto Condensed"/>
              </a:rPr>
              <a:t>hiện</a:t>
            </a:r>
            <a:r>
              <a:rPr lang="en-US" sz="3999" dirty="0">
                <a:solidFill>
                  <a:srgbClr val="F7E1CB"/>
                </a:solidFill>
                <a:latin typeface="Roboto Condensed"/>
              </a:rPr>
              <a:t> qua </a:t>
            </a:r>
            <a:r>
              <a:rPr lang="en-US" sz="3999" dirty="0" err="1">
                <a:solidFill>
                  <a:srgbClr val="F7E1CB"/>
                </a:solidFill>
                <a:latin typeface="Roboto Condensed"/>
              </a:rPr>
              <a:t>những</a:t>
            </a:r>
            <a:r>
              <a:rPr lang="en-US" sz="3999" dirty="0">
                <a:solidFill>
                  <a:srgbClr val="F7E1CB"/>
                </a:solidFill>
                <a:latin typeface="Roboto Condensed"/>
              </a:rPr>
              <a:t> </a:t>
            </a:r>
            <a:r>
              <a:rPr lang="en-US" sz="3999" dirty="0" err="1">
                <a:solidFill>
                  <a:srgbClr val="F7E1CB"/>
                </a:solidFill>
                <a:latin typeface="Roboto Condensed"/>
              </a:rPr>
              <a:t>biến</a:t>
            </a:r>
            <a:r>
              <a:rPr lang="en-US" sz="3999" dirty="0">
                <a:solidFill>
                  <a:srgbClr val="F7E1CB"/>
                </a:solidFill>
                <a:latin typeface="Roboto Condensed"/>
              </a:rPr>
              <a:t> </a:t>
            </a:r>
            <a:r>
              <a:rPr lang="en-US" sz="3999" dirty="0" err="1">
                <a:solidFill>
                  <a:srgbClr val="F7E1CB"/>
                </a:solidFill>
                <a:latin typeface="Roboto Condensed"/>
              </a:rPr>
              <a:t>cố</a:t>
            </a:r>
            <a:r>
              <a:rPr lang="en-US" sz="3999" dirty="0">
                <a:solidFill>
                  <a:srgbClr val="F7E1CB"/>
                </a:solidFill>
                <a:latin typeface="Roboto Condensed"/>
              </a:rPr>
              <a:t>. </a:t>
            </a:r>
          </a:p>
        </p:txBody>
      </p:sp>
      <p:sp>
        <p:nvSpPr>
          <p:cNvPr id="16" name="TextBox 16"/>
          <p:cNvSpPr txBox="1"/>
          <p:nvPr/>
        </p:nvSpPr>
        <p:spPr>
          <a:xfrm>
            <a:off x="10743369" y="771365"/>
            <a:ext cx="7339884" cy="3672205"/>
          </a:xfrm>
          <a:prstGeom prst="rect">
            <a:avLst/>
          </a:prstGeom>
        </p:spPr>
        <p:txBody>
          <a:bodyPr lIns="0" tIns="0" rIns="0" bIns="0" rtlCol="0" anchor="t">
            <a:spAutoFit/>
          </a:bodyPr>
          <a:lstStyle/>
          <a:p>
            <a:pPr algn="ctr">
              <a:lnSpc>
                <a:spcPts val="6299"/>
              </a:lnSpc>
              <a:spcBef>
                <a:spcPct val="0"/>
              </a:spcBef>
            </a:pPr>
            <a:r>
              <a:rPr lang="en-US" sz="4499" dirty="0" err="1">
                <a:solidFill>
                  <a:srgbClr val="F7E1CB"/>
                </a:solidFill>
                <a:latin typeface="Roboto Condensed Bold"/>
              </a:rPr>
              <a:t>Hành</a:t>
            </a:r>
            <a:r>
              <a:rPr lang="en-US" sz="4499" dirty="0">
                <a:solidFill>
                  <a:srgbClr val="F7E1CB"/>
                </a:solidFill>
                <a:latin typeface="Roboto Condensed Bold"/>
              </a:rPr>
              <a:t> </a:t>
            </a:r>
            <a:r>
              <a:rPr lang="en-US" sz="4499" dirty="0" err="1">
                <a:solidFill>
                  <a:srgbClr val="F7E1CB"/>
                </a:solidFill>
                <a:latin typeface="Roboto Condensed Bold"/>
              </a:rPr>
              <a:t>động</a:t>
            </a:r>
            <a:endParaRPr lang="en-US" sz="4499" dirty="0">
              <a:solidFill>
                <a:srgbClr val="F7E1CB"/>
              </a:solidFill>
              <a:latin typeface="Roboto Condensed Bold"/>
            </a:endParaRPr>
          </a:p>
          <a:p>
            <a:pPr algn="ctr">
              <a:lnSpc>
                <a:spcPts val="5739"/>
              </a:lnSpc>
              <a:spcBef>
                <a:spcPct val="0"/>
              </a:spcBef>
            </a:pPr>
            <a:r>
              <a:rPr lang="en-US" sz="4099" dirty="0" err="1">
                <a:solidFill>
                  <a:srgbClr val="F7E1CB"/>
                </a:solidFill>
                <a:latin typeface="Roboto Condensed"/>
              </a:rPr>
              <a:t>là</a:t>
            </a:r>
            <a:r>
              <a:rPr lang="en-US" sz="4099" dirty="0">
                <a:solidFill>
                  <a:srgbClr val="F7E1CB"/>
                </a:solidFill>
                <a:latin typeface="Roboto Condensed"/>
              </a:rPr>
              <a:t> </a:t>
            </a:r>
            <a:r>
              <a:rPr lang="en-US" sz="4099" dirty="0" err="1">
                <a:solidFill>
                  <a:srgbClr val="F7E1CB"/>
                </a:solidFill>
                <a:latin typeface="Roboto Condensed"/>
              </a:rPr>
              <a:t>toàn</a:t>
            </a:r>
            <a:r>
              <a:rPr lang="en-US" sz="4099" dirty="0">
                <a:solidFill>
                  <a:srgbClr val="F7E1CB"/>
                </a:solidFill>
                <a:latin typeface="Roboto Condensed"/>
              </a:rPr>
              <a:t> </a:t>
            </a:r>
            <a:r>
              <a:rPr lang="en-US" sz="4099" dirty="0" err="1">
                <a:solidFill>
                  <a:srgbClr val="F7E1CB"/>
                </a:solidFill>
                <a:latin typeface="Roboto Condensed"/>
              </a:rPr>
              <a:t>bộ</a:t>
            </a:r>
            <a:r>
              <a:rPr lang="en-US" sz="4099" dirty="0">
                <a:solidFill>
                  <a:srgbClr val="F7E1CB"/>
                </a:solidFill>
                <a:latin typeface="Roboto Condensed"/>
              </a:rPr>
              <a:t> </a:t>
            </a:r>
            <a:r>
              <a:rPr lang="en-US" sz="4099" dirty="0" err="1">
                <a:solidFill>
                  <a:srgbClr val="F7E1CB"/>
                </a:solidFill>
                <a:latin typeface="Roboto Condensed"/>
              </a:rPr>
              <a:t>hoạt</a:t>
            </a:r>
            <a:r>
              <a:rPr lang="en-US" sz="4099" dirty="0">
                <a:solidFill>
                  <a:srgbClr val="F7E1CB"/>
                </a:solidFill>
                <a:latin typeface="Roboto Condensed"/>
              </a:rPr>
              <a:t> </a:t>
            </a:r>
            <a:r>
              <a:rPr lang="en-US" sz="4099" dirty="0" err="1">
                <a:solidFill>
                  <a:srgbClr val="F7E1CB"/>
                </a:solidFill>
                <a:latin typeface="Roboto Condensed"/>
              </a:rPr>
              <a:t>động</a:t>
            </a:r>
            <a:r>
              <a:rPr lang="en-US" sz="4099" dirty="0">
                <a:solidFill>
                  <a:srgbClr val="F7E1CB"/>
                </a:solidFill>
                <a:latin typeface="Roboto Condensed"/>
              </a:rPr>
              <a:t> </a:t>
            </a:r>
            <a:r>
              <a:rPr lang="en-US" sz="4099" dirty="0" err="1">
                <a:solidFill>
                  <a:srgbClr val="F7E1CB"/>
                </a:solidFill>
                <a:latin typeface="Roboto Condensed"/>
              </a:rPr>
              <a:t>của</a:t>
            </a:r>
            <a:r>
              <a:rPr lang="en-US" sz="4099" dirty="0">
                <a:solidFill>
                  <a:srgbClr val="F7E1CB"/>
                </a:solidFill>
                <a:latin typeface="Roboto Condensed"/>
              </a:rPr>
              <a:t> </a:t>
            </a:r>
            <a:r>
              <a:rPr lang="en-US" sz="4099" dirty="0" err="1">
                <a:solidFill>
                  <a:srgbClr val="F7E1CB"/>
                </a:solidFill>
                <a:latin typeface="Roboto Condensed"/>
              </a:rPr>
              <a:t>các</a:t>
            </a:r>
            <a:r>
              <a:rPr lang="en-US" sz="4099" dirty="0">
                <a:solidFill>
                  <a:srgbClr val="F7E1CB"/>
                </a:solidFill>
                <a:latin typeface="Roboto Condensed"/>
              </a:rPr>
              <a:t> </a:t>
            </a:r>
            <a:r>
              <a:rPr lang="en-US" sz="4099" dirty="0" err="1">
                <a:solidFill>
                  <a:srgbClr val="F7E1CB"/>
                </a:solidFill>
                <a:latin typeface="Roboto Condensed"/>
              </a:rPr>
              <a:t>nhân</a:t>
            </a:r>
            <a:r>
              <a:rPr lang="en-US" sz="4099" dirty="0">
                <a:solidFill>
                  <a:srgbClr val="F7E1CB"/>
                </a:solidFill>
                <a:latin typeface="Roboto Condensed"/>
              </a:rPr>
              <a:t> </a:t>
            </a:r>
            <a:r>
              <a:rPr lang="en-US" sz="4099" dirty="0" err="1">
                <a:solidFill>
                  <a:srgbClr val="F7E1CB"/>
                </a:solidFill>
                <a:latin typeface="Roboto Condensed"/>
              </a:rPr>
              <a:t>vật</a:t>
            </a:r>
            <a:r>
              <a:rPr lang="en-US" sz="4099" dirty="0">
                <a:solidFill>
                  <a:srgbClr val="F7E1CB"/>
                </a:solidFill>
                <a:latin typeface="Roboto Condensed"/>
              </a:rPr>
              <a:t> (</a:t>
            </a:r>
            <a:r>
              <a:rPr lang="en-US" sz="4099" dirty="0" err="1">
                <a:solidFill>
                  <a:srgbClr val="F7E1CB"/>
                </a:solidFill>
                <a:latin typeface="Roboto Condensed"/>
              </a:rPr>
              <a:t>lời</a:t>
            </a:r>
            <a:r>
              <a:rPr lang="en-US" sz="4099" dirty="0">
                <a:solidFill>
                  <a:srgbClr val="F7E1CB"/>
                </a:solidFill>
                <a:latin typeface="Roboto Condensed"/>
              </a:rPr>
              <a:t> </a:t>
            </a:r>
            <a:r>
              <a:rPr lang="en-US" sz="4099" dirty="0" err="1">
                <a:solidFill>
                  <a:srgbClr val="F7E1CB"/>
                </a:solidFill>
                <a:latin typeface="Roboto Condensed"/>
              </a:rPr>
              <a:t>thoại</a:t>
            </a:r>
            <a:r>
              <a:rPr lang="en-US" sz="4099" dirty="0">
                <a:solidFill>
                  <a:srgbClr val="F7E1CB"/>
                </a:solidFill>
                <a:latin typeface="Roboto Condensed"/>
              </a:rPr>
              <a:t>, </a:t>
            </a:r>
            <a:r>
              <a:rPr lang="en-US" sz="4099" dirty="0" err="1">
                <a:solidFill>
                  <a:srgbClr val="F7E1CB"/>
                </a:solidFill>
                <a:latin typeface="Roboto Condensed"/>
              </a:rPr>
              <a:t>điệu</a:t>
            </a:r>
            <a:r>
              <a:rPr lang="en-US" sz="4099" dirty="0">
                <a:solidFill>
                  <a:srgbClr val="F7E1CB"/>
                </a:solidFill>
                <a:latin typeface="Roboto Condensed"/>
              </a:rPr>
              <a:t> </a:t>
            </a:r>
            <a:r>
              <a:rPr lang="en-US" sz="4099" dirty="0" err="1">
                <a:solidFill>
                  <a:srgbClr val="F7E1CB"/>
                </a:solidFill>
                <a:latin typeface="Roboto Condensed"/>
              </a:rPr>
              <a:t>bộ</a:t>
            </a:r>
            <a:r>
              <a:rPr lang="en-US" sz="4099" dirty="0">
                <a:solidFill>
                  <a:srgbClr val="F7E1CB"/>
                </a:solidFill>
                <a:latin typeface="Roboto Condensed"/>
              </a:rPr>
              <a:t>, </a:t>
            </a:r>
            <a:r>
              <a:rPr lang="en-US" sz="4099" dirty="0" err="1">
                <a:solidFill>
                  <a:srgbClr val="F7E1CB"/>
                </a:solidFill>
                <a:latin typeface="Roboto Condensed"/>
              </a:rPr>
              <a:t>cử</a:t>
            </a:r>
            <a:r>
              <a:rPr lang="en-US" sz="4099" dirty="0">
                <a:solidFill>
                  <a:srgbClr val="F7E1CB"/>
                </a:solidFill>
                <a:latin typeface="Roboto Condensed"/>
              </a:rPr>
              <a:t> </a:t>
            </a:r>
            <a:r>
              <a:rPr lang="en-US" sz="4099" dirty="0" err="1">
                <a:solidFill>
                  <a:srgbClr val="F7E1CB"/>
                </a:solidFill>
                <a:latin typeface="Roboto Condensed"/>
              </a:rPr>
              <a:t>chỉ</a:t>
            </a:r>
            <a:r>
              <a:rPr lang="en-US" sz="4099" dirty="0">
                <a:solidFill>
                  <a:srgbClr val="F7E1CB"/>
                </a:solidFill>
                <a:latin typeface="Roboto Condensed"/>
              </a:rPr>
              <a:t>). </a:t>
            </a:r>
            <a:r>
              <a:rPr lang="en-US" sz="4099" dirty="0" err="1">
                <a:solidFill>
                  <a:srgbClr val="F7E1CB"/>
                </a:solidFill>
                <a:latin typeface="Roboto Condensed"/>
              </a:rPr>
              <a:t>Mọi</a:t>
            </a:r>
            <a:r>
              <a:rPr lang="en-US" sz="4099" dirty="0">
                <a:solidFill>
                  <a:srgbClr val="F7E1CB"/>
                </a:solidFill>
                <a:latin typeface="Roboto Condensed"/>
              </a:rPr>
              <a:t> </a:t>
            </a:r>
            <a:r>
              <a:rPr lang="en-US" sz="4099" dirty="0" err="1">
                <a:solidFill>
                  <a:srgbClr val="F7E1CB"/>
                </a:solidFill>
                <a:latin typeface="Roboto Condensed"/>
              </a:rPr>
              <a:t>hành</a:t>
            </a:r>
            <a:r>
              <a:rPr lang="en-US" sz="4099" dirty="0">
                <a:solidFill>
                  <a:srgbClr val="F7E1CB"/>
                </a:solidFill>
                <a:latin typeface="Roboto Condensed"/>
              </a:rPr>
              <a:t> </a:t>
            </a:r>
            <a:r>
              <a:rPr lang="en-US" sz="4099" dirty="0" err="1">
                <a:solidFill>
                  <a:srgbClr val="F7E1CB"/>
                </a:solidFill>
                <a:latin typeface="Roboto Condensed"/>
              </a:rPr>
              <a:t>động</a:t>
            </a:r>
            <a:r>
              <a:rPr lang="en-US" sz="4099" dirty="0">
                <a:solidFill>
                  <a:srgbClr val="F7E1CB"/>
                </a:solidFill>
                <a:latin typeface="Roboto Condensed"/>
              </a:rPr>
              <a:t> </a:t>
            </a:r>
            <a:r>
              <a:rPr lang="en-US" sz="4099" dirty="0" err="1">
                <a:solidFill>
                  <a:srgbClr val="F7E1CB"/>
                </a:solidFill>
                <a:latin typeface="Roboto Condensed"/>
              </a:rPr>
              <a:t>kịch</a:t>
            </a:r>
            <a:r>
              <a:rPr lang="en-US" sz="4099" dirty="0">
                <a:solidFill>
                  <a:srgbClr val="F7E1CB"/>
                </a:solidFill>
                <a:latin typeface="Roboto Condensed"/>
              </a:rPr>
              <a:t> </a:t>
            </a:r>
            <a:r>
              <a:rPr lang="en-US" sz="4099" dirty="0" err="1">
                <a:solidFill>
                  <a:srgbClr val="F7E1CB"/>
                </a:solidFill>
                <a:latin typeface="Roboto Condensed"/>
              </a:rPr>
              <a:t>đều</a:t>
            </a:r>
            <a:r>
              <a:rPr lang="en-US" sz="4099" dirty="0">
                <a:solidFill>
                  <a:srgbClr val="F7E1CB"/>
                </a:solidFill>
                <a:latin typeface="Roboto Condensed"/>
              </a:rPr>
              <a:t> </a:t>
            </a:r>
            <a:r>
              <a:rPr lang="en-US" sz="4099" dirty="0" err="1">
                <a:solidFill>
                  <a:srgbClr val="F7E1CB"/>
                </a:solidFill>
                <a:latin typeface="Roboto Condensed"/>
              </a:rPr>
              <a:t>dẫn</a:t>
            </a:r>
            <a:r>
              <a:rPr lang="en-US" sz="4099" dirty="0">
                <a:solidFill>
                  <a:srgbClr val="F7E1CB"/>
                </a:solidFill>
                <a:latin typeface="Roboto Condensed"/>
              </a:rPr>
              <a:t> </a:t>
            </a:r>
            <a:r>
              <a:rPr lang="en-US" sz="4099" dirty="0" err="1">
                <a:solidFill>
                  <a:srgbClr val="F7E1CB"/>
                </a:solidFill>
                <a:latin typeface="Roboto Condensed"/>
              </a:rPr>
              <a:t>tới</a:t>
            </a:r>
            <a:r>
              <a:rPr lang="en-US" sz="4099" dirty="0">
                <a:solidFill>
                  <a:srgbClr val="F7E1CB"/>
                </a:solidFill>
                <a:latin typeface="Roboto Condensed"/>
              </a:rPr>
              <a:t> </a:t>
            </a:r>
            <a:r>
              <a:rPr lang="en-US" sz="4099" dirty="0" err="1">
                <a:solidFill>
                  <a:srgbClr val="F7E1CB"/>
                </a:solidFill>
                <a:latin typeface="Roboto Condensed"/>
              </a:rPr>
              <a:t>xung</a:t>
            </a:r>
            <a:r>
              <a:rPr lang="en-US" sz="4099" dirty="0">
                <a:solidFill>
                  <a:srgbClr val="F7E1CB"/>
                </a:solidFill>
                <a:latin typeface="Roboto Condensed"/>
              </a:rPr>
              <a:t> </a:t>
            </a:r>
            <a:r>
              <a:rPr lang="en-US" sz="4099" dirty="0" err="1">
                <a:solidFill>
                  <a:srgbClr val="F7E1CB"/>
                </a:solidFill>
                <a:latin typeface="Roboto Condensed"/>
              </a:rPr>
              <a:t>đột</a:t>
            </a:r>
            <a:r>
              <a:rPr lang="en-US" sz="4099" dirty="0">
                <a:solidFill>
                  <a:srgbClr val="F7E1CB"/>
                </a:solidFill>
                <a:latin typeface="Roboto Condensed"/>
              </a:rPr>
              <a:t> </a:t>
            </a:r>
            <a:r>
              <a:rPr lang="en-US" sz="4099" dirty="0" err="1">
                <a:solidFill>
                  <a:srgbClr val="F7E1CB"/>
                </a:solidFill>
                <a:latin typeface="Roboto Condensed"/>
              </a:rPr>
              <a:t>và</a:t>
            </a:r>
            <a:r>
              <a:rPr lang="en-US" sz="4099" dirty="0">
                <a:solidFill>
                  <a:srgbClr val="F7E1CB"/>
                </a:solidFill>
                <a:latin typeface="Roboto Condensed"/>
              </a:rPr>
              <a:t> </a:t>
            </a:r>
            <a:r>
              <a:rPr lang="en-US" sz="4099" dirty="0" err="1">
                <a:solidFill>
                  <a:srgbClr val="F7E1CB"/>
                </a:solidFill>
                <a:latin typeface="Roboto Condensed"/>
              </a:rPr>
              <a:t>giải</a:t>
            </a:r>
            <a:r>
              <a:rPr lang="en-US" sz="4099" dirty="0">
                <a:solidFill>
                  <a:srgbClr val="F7E1CB"/>
                </a:solidFill>
                <a:latin typeface="Roboto Condensed"/>
              </a:rPr>
              <a:t> </a:t>
            </a:r>
            <a:r>
              <a:rPr lang="en-US" sz="4099" dirty="0" err="1">
                <a:solidFill>
                  <a:srgbClr val="F7E1CB"/>
                </a:solidFill>
                <a:latin typeface="Roboto Condensed"/>
              </a:rPr>
              <a:t>quyết</a:t>
            </a:r>
            <a:r>
              <a:rPr lang="en-US" sz="4099" dirty="0">
                <a:solidFill>
                  <a:srgbClr val="F7E1CB"/>
                </a:solidFill>
                <a:latin typeface="Roboto Condensed"/>
              </a:rPr>
              <a:t> </a:t>
            </a:r>
            <a:r>
              <a:rPr lang="en-US" sz="4099" dirty="0" err="1">
                <a:solidFill>
                  <a:srgbClr val="F7E1CB"/>
                </a:solidFill>
                <a:latin typeface="Roboto Condensed"/>
              </a:rPr>
              <a:t>xung</a:t>
            </a:r>
            <a:r>
              <a:rPr lang="en-US" sz="4099" dirty="0">
                <a:solidFill>
                  <a:srgbClr val="F7E1CB"/>
                </a:solidFill>
                <a:latin typeface="Roboto Condensed"/>
              </a:rPr>
              <a:t> </a:t>
            </a:r>
            <a:r>
              <a:rPr lang="en-US" sz="4099" dirty="0" err="1">
                <a:solidFill>
                  <a:srgbClr val="F7E1CB"/>
                </a:solidFill>
                <a:latin typeface="Roboto Condensed"/>
              </a:rPr>
              <a:t>đột</a:t>
            </a:r>
            <a:r>
              <a:rPr lang="en-US" sz="4099" dirty="0">
                <a:solidFill>
                  <a:srgbClr val="F7E1CB"/>
                </a:solidFill>
                <a:latin typeface="Roboto Condensed"/>
              </a:rPr>
              <a:t>.</a:t>
            </a:r>
          </a:p>
        </p:txBody>
      </p:sp>
      <p:sp>
        <p:nvSpPr>
          <p:cNvPr id="17" name="TextBox 17"/>
          <p:cNvSpPr txBox="1"/>
          <p:nvPr/>
        </p:nvSpPr>
        <p:spPr>
          <a:xfrm>
            <a:off x="10061743" y="6405104"/>
            <a:ext cx="7339884" cy="2948305"/>
          </a:xfrm>
          <a:prstGeom prst="rect">
            <a:avLst/>
          </a:prstGeom>
        </p:spPr>
        <p:txBody>
          <a:bodyPr lIns="0" tIns="0" rIns="0" bIns="0" rtlCol="0" anchor="t">
            <a:spAutoFit/>
          </a:bodyPr>
          <a:lstStyle/>
          <a:p>
            <a:pPr algn="ctr">
              <a:lnSpc>
                <a:spcPts val="6299"/>
              </a:lnSpc>
            </a:pPr>
            <a:r>
              <a:rPr lang="en-US" sz="4499">
                <a:solidFill>
                  <a:srgbClr val="F7E1CB"/>
                </a:solidFill>
                <a:latin typeface="Roboto Condensed Bold"/>
              </a:rPr>
              <a:t>Thủ pháp trào phúng </a:t>
            </a:r>
          </a:p>
          <a:p>
            <a:pPr algn="ctr">
              <a:lnSpc>
                <a:spcPts val="5739"/>
              </a:lnSpc>
              <a:spcBef>
                <a:spcPct val="0"/>
              </a:spcBef>
            </a:pPr>
            <a:r>
              <a:rPr lang="en-US" sz="4099">
                <a:solidFill>
                  <a:srgbClr val="F7E1CB"/>
                </a:solidFill>
                <a:latin typeface="Roboto Condensed"/>
              </a:rPr>
              <a:t>(biện pháp tạo ra tiếng cười) trong hài kịch chủ yếu là nghệ thuật phóng đại (nói quá, cường điệu).</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barn(inVertical)">
                                      <p:cBhvr>
                                        <p:cTn id="29" dur="500"/>
                                        <p:tgtEl>
                                          <p:spTgt spid="11"/>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arn(inVertical)">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arn(inVertical)">
                                      <p:cBhvr>
                                        <p:cTn id="37" dur="500"/>
                                        <p:tgtEl>
                                          <p:spTgt spid="12"/>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barn(inVertical)">
                                      <p:cBhvr>
                                        <p:cTn id="4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4" grpId="0"/>
      <p:bldP spid="15" grpId="0"/>
      <p:bldP spid="16"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5E0CC639-FB61-481E-448D-0EB4DA9D5C80}"/>
              </a:ext>
            </a:extLst>
          </p:cNvPr>
          <p:cNvPicPr>
            <a:picLocks noChangeAspect="1"/>
          </p:cNvPicPr>
          <p:nvPr/>
        </p:nvPicPr>
        <p:blipFill>
          <a:blip r:embed="rId2"/>
          <a:stretch>
            <a:fillRect/>
          </a:stretch>
        </p:blipFill>
        <p:spPr>
          <a:xfrm>
            <a:off x="-990600" y="10886"/>
            <a:ext cx="22483759" cy="10608129"/>
          </a:xfrm>
          <a:prstGeom prst="rect">
            <a:avLst/>
          </a:prstGeom>
        </p:spPr>
      </p:pic>
      <p:grpSp>
        <p:nvGrpSpPr>
          <p:cNvPr id="2" name="Group 2"/>
          <p:cNvGrpSpPr/>
          <p:nvPr/>
        </p:nvGrpSpPr>
        <p:grpSpPr>
          <a:xfrm>
            <a:off x="-31371" y="0"/>
            <a:ext cx="9175371" cy="5143500"/>
            <a:chOff x="0" y="0"/>
            <a:chExt cx="3103767" cy="1739900"/>
          </a:xfrm>
        </p:grpSpPr>
        <p:sp>
          <p:nvSpPr>
            <p:cNvPr id="3" name="Freeform 3"/>
            <p:cNvSpPr/>
            <p:nvPr/>
          </p:nvSpPr>
          <p:spPr>
            <a:xfrm>
              <a:off x="0" y="0"/>
              <a:ext cx="3103767" cy="1739900"/>
            </a:xfrm>
            <a:custGeom>
              <a:avLst/>
              <a:gdLst/>
              <a:ahLst/>
              <a:cxnLst/>
              <a:rect l="l" t="t" r="r" b="b"/>
              <a:pathLst>
                <a:path w="3103767" h="1739900">
                  <a:moveTo>
                    <a:pt x="0" y="0"/>
                  </a:moveTo>
                  <a:lnTo>
                    <a:pt x="3103767" y="0"/>
                  </a:lnTo>
                  <a:lnTo>
                    <a:pt x="3103767" y="1739900"/>
                  </a:lnTo>
                  <a:lnTo>
                    <a:pt x="0" y="1739900"/>
                  </a:lnTo>
                  <a:close/>
                </a:path>
              </a:pathLst>
            </a:custGeom>
            <a:solidFill>
              <a:srgbClr val="1F222B"/>
            </a:solidFill>
          </p:spPr>
          <p:txBody>
            <a:bodyPr/>
            <a:lstStyle/>
            <a:p>
              <a:endParaRPr lang="en-US"/>
            </a:p>
          </p:txBody>
        </p:sp>
      </p:grpSp>
      <p:grpSp>
        <p:nvGrpSpPr>
          <p:cNvPr id="4" name="Group 4"/>
          <p:cNvGrpSpPr/>
          <p:nvPr/>
        </p:nvGrpSpPr>
        <p:grpSpPr>
          <a:xfrm>
            <a:off x="9144000" y="5143500"/>
            <a:ext cx="9175371" cy="5143500"/>
            <a:chOff x="0" y="0"/>
            <a:chExt cx="3103767" cy="1739900"/>
          </a:xfrm>
        </p:grpSpPr>
        <p:sp>
          <p:nvSpPr>
            <p:cNvPr id="5" name="Freeform 5"/>
            <p:cNvSpPr/>
            <p:nvPr/>
          </p:nvSpPr>
          <p:spPr>
            <a:xfrm>
              <a:off x="0" y="0"/>
              <a:ext cx="3103767" cy="1739900"/>
            </a:xfrm>
            <a:custGeom>
              <a:avLst/>
              <a:gdLst/>
              <a:ahLst/>
              <a:cxnLst/>
              <a:rect l="l" t="t" r="r" b="b"/>
              <a:pathLst>
                <a:path w="3103767" h="1739900">
                  <a:moveTo>
                    <a:pt x="0" y="0"/>
                  </a:moveTo>
                  <a:lnTo>
                    <a:pt x="3103767" y="0"/>
                  </a:lnTo>
                  <a:lnTo>
                    <a:pt x="3103767" y="1739900"/>
                  </a:lnTo>
                  <a:lnTo>
                    <a:pt x="0" y="1739900"/>
                  </a:lnTo>
                  <a:close/>
                </a:path>
              </a:pathLst>
            </a:custGeom>
            <a:solidFill>
              <a:srgbClr val="1F222B"/>
            </a:solidFill>
          </p:spPr>
          <p:txBody>
            <a:bodyPr/>
            <a:lstStyle/>
            <a:p>
              <a:endParaRPr lang="en-US"/>
            </a:p>
          </p:txBody>
        </p:sp>
      </p:grpSp>
      <p:grpSp>
        <p:nvGrpSpPr>
          <p:cNvPr id="6" name="Group 6"/>
          <p:cNvGrpSpPr/>
          <p:nvPr/>
        </p:nvGrpSpPr>
        <p:grpSpPr>
          <a:xfrm>
            <a:off x="6998368" y="3114891"/>
            <a:ext cx="4291264" cy="4291264"/>
            <a:chOff x="0" y="0"/>
            <a:chExt cx="812800" cy="812800"/>
          </a:xfrm>
        </p:grpSpPr>
        <p:sp>
          <p:nvSpPr>
            <p:cNvPr id="7" name="Freeform 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DFAF0"/>
            </a:solidFill>
          </p:spPr>
          <p:txBody>
            <a:bodyPr/>
            <a:lstStyle/>
            <a:p>
              <a:endParaRPr lang="en-US"/>
            </a:p>
          </p:txBody>
        </p:sp>
        <p:sp>
          <p:nvSpPr>
            <p:cNvPr id="8" name="TextBox 8"/>
            <p:cNvSpPr txBox="1"/>
            <p:nvPr/>
          </p:nvSpPr>
          <p:spPr>
            <a:xfrm>
              <a:off x="76200" y="28575"/>
              <a:ext cx="660400" cy="708025"/>
            </a:xfrm>
            <a:prstGeom prst="rect">
              <a:avLst/>
            </a:prstGeom>
          </p:spPr>
          <p:txBody>
            <a:bodyPr lIns="50800" tIns="50800" rIns="50800" bIns="50800" rtlCol="0" anchor="ctr"/>
            <a:lstStyle/>
            <a:p>
              <a:pPr algn="ctr">
                <a:lnSpc>
                  <a:spcPts val="2659"/>
                </a:lnSpc>
              </a:pPr>
              <a:endParaRPr/>
            </a:p>
          </p:txBody>
        </p:sp>
      </p:grpSp>
      <p:sp>
        <p:nvSpPr>
          <p:cNvPr id="13" name="TextBox 13"/>
          <p:cNvSpPr txBox="1"/>
          <p:nvPr/>
        </p:nvSpPr>
        <p:spPr>
          <a:xfrm>
            <a:off x="3199553" y="3835887"/>
            <a:ext cx="11888895" cy="3143250"/>
          </a:xfrm>
          <a:prstGeom prst="rect">
            <a:avLst/>
          </a:prstGeom>
        </p:spPr>
        <p:txBody>
          <a:bodyPr lIns="0" tIns="0" rIns="0" bIns="0" rtlCol="0" anchor="t">
            <a:spAutoFit/>
          </a:bodyPr>
          <a:lstStyle/>
          <a:p>
            <a:pPr algn="ctr">
              <a:lnSpc>
                <a:spcPts val="6299"/>
              </a:lnSpc>
            </a:pPr>
            <a:r>
              <a:rPr lang="en-US" sz="4499">
                <a:solidFill>
                  <a:srgbClr val="1F222B"/>
                </a:solidFill>
                <a:latin typeface="Roboto Condensed Bold"/>
              </a:rPr>
              <a:t>b. Một số</a:t>
            </a:r>
          </a:p>
          <a:p>
            <a:pPr algn="ctr">
              <a:lnSpc>
                <a:spcPts val="6299"/>
              </a:lnSpc>
            </a:pPr>
            <a:r>
              <a:rPr lang="en-US" sz="4499">
                <a:solidFill>
                  <a:srgbClr val="1F222B"/>
                </a:solidFill>
                <a:latin typeface="Roboto Condensed Bold"/>
              </a:rPr>
              <a:t> đặc trưng của </a:t>
            </a:r>
          </a:p>
          <a:p>
            <a:pPr algn="ctr">
              <a:lnSpc>
                <a:spcPts val="6299"/>
              </a:lnSpc>
            </a:pPr>
            <a:r>
              <a:rPr lang="en-US" sz="4499">
                <a:solidFill>
                  <a:srgbClr val="1F222B"/>
                </a:solidFill>
                <a:latin typeface="Roboto Condensed Bold"/>
              </a:rPr>
              <a:t>thể loại </a:t>
            </a:r>
          </a:p>
          <a:p>
            <a:pPr algn="ctr">
              <a:lnSpc>
                <a:spcPts val="6299"/>
              </a:lnSpc>
            </a:pPr>
            <a:r>
              <a:rPr lang="en-US" sz="4499">
                <a:solidFill>
                  <a:srgbClr val="1F222B"/>
                </a:solidFill>
                <a:latin typeface="Roboto Condensed Bold"/>
              </a:rPr>
              <a:t>hài kịch </a:t>
            </a:r>
          </a:p>
        </p:txBody>
      </p:sp>
      <p:sp>
        <p:nvSpPr>
          <p:cNvPr id="16" name="TextBox 16"/>
          <p:cNvSpPr txBox="1"/>
          <p:nvPr/>
        </p:nvSpPr>
        <p:spPr>
          <a:xfrm>
            <a:off x="9829800" y="952500"/>
            <a:ext cx="7772400" cy="2339102"/>
          </a:xfrm>
          <a:prstGeom prst="rect">
            <a:avLst/>
          </a:prstGeom>
        </p:spPr>
        <p:txBody>
          <a:bodyPr wrap="square" lIns="0" tIns="0" rIns="0" bIns="0" rtlCol="0" anchor="t">
            <a:spAutoFit/>
          </a:bodyPr>
          <a:lstStyle/>
          <a:p>
            <a:pPr algn="ctr"/>
            <a:r>
              <a:rPr lang="vi-VN" sz="4400" b="1">
                <a:solidFill>
                  <a:srgbClr val="F7E1CB"/>
                </a:solidFill>
                <a:latin typeface="Roboto Condensed" panose="02000000000000000000" pitchFamily="2" charset="0"/>
                <a:ea typeface="Roboto Condensed" panose="02000000000000000000" pitchFamily="2" charset="0"/>
                <a:cs typeface="Roboto Condensed" panose="02000000000000000000" pitchFamily="2" charset="0"/>
              </a:rPr>
              <a:t>Lời chỉ dẫn sân khấu:</a:t>
            </a:r>
            <a:endParaRPr lang="en-GB" sz="4400" b="1">
              <a:solidFill>
                <a:srgbClr val="F7E1CB"/>
              </a:solidFill>
              <a:latin typeface="Roboto Condensed" panose="02000000000000000000" pitchFamily="2" charset="0"/>
              <a:ea typeface="Roboto Condensed" panose="02000000000000000000" pitchFamily="2" charset="0"/>
              <a:cs typeface="Roboto Condensed" panose="02000000000000000000" pitchFamily="2" charset="0"/>
            </a:endParaRPr>
          </a:p>
          <a:p>
            <a:pPr marL="571500" indent="-571500" algn="ctr">
              <a:buFont typeface="Arial" panose="020B0604020202020204" pitchFamily="34" charset="0"/>
              <a:buChar char="•"/>
            </a:pPr>
            <a:r>
              <a:rPr lang="vi-VN" sz="3600">
                <a:solidFill>
                  <a:srgbClr val="F7E1CB"/>
                </a:solidFill>
                <a:latin typeface="Roboto Condensed" panose="02000000000000000000" pitchFamily="2" charset="0"/>
                <a:ea typeface="Roboto Condensed" panose="02000000000000000000" pitchFamily="2" charset="0"/>
                <a:cs typeface="Roboto Condensed" panose="02000000000000000000" pitchFamily="2" charset="0"/>
              </a:rPr>
              <a:t>lời chú thích ngắn gọn của tác giả biên kịch (thường để trong ngoặc đơn) </a:t>
            </a:r>
            <a:endParaRPr lang="en-GB" sz="3600">
              <a:solidFill>
                <a:srgbClr val="F7E1CB"/>
              </a:solidFill>
              <a:latin typeface="Roboto Condensed" panose="02000000000000000000" pitchFamily="2" charset="0"/>
              <a:ea typeface="Roboto Condensed" panose="02000000000000000000" pitchFamily="2" charset="0"/>
              <a:cs typeface="Roboto Condensed" panose="02000000000000000000" pitchFamily="2" charset="0"/>
            </a:endParaRPr>
          </a:p>
          <a:p>
            <a:pPr algn="ctr"/>
            <a:endParaRPr lang="en-US" sz="3600" dirty="0">
              <a:solidFill>
                <a:srgbClr val="F7E1CB"/>
              </a:solidFill>
              <a:latin typeface="Roboto Condensed" panose="02000000000000000000" pitchFamily="2" charset="0"/>
              <a:ea typeface="Roboto Condensed" panose="02000000000000000000" pitchFamily="2" charset="0"/>
              <a:cs typeface="Roboto Condensed" panose="02000000000000000000" pitchFamily="2" charset="0"/>
            </a:endParaRPr>
          </a:p>
        </p:txBody>
      </p:sp>
      <p:sp>
        <p:nvSpPr>
          <p:cNvPr id="19" name="TextBox 16">
            <a:extLst>
              <a:ext uri="{FF2B5EF4-FFF2-40B4-BE49-F238E27FC236}">
                <a16:creationId xmlns:a16="http://schemas.microsoft.com/office/drawing/2014/main" id="{B5CD4C7E-63F2-6E0C-FD15-ACCDC308B1CE}"/>
              </a:ext>
            </a:extLst>
          </p:cNvPr>
          <p:cNvSpPr txBox="1"/>
          <p:nvPr/>
        </p:nvSpPr>
        <p:spPr>
          <a:xfrm>
            <a:off x="304800" y="6515100"/>
            <a:ext cx="7772400" cy="4001095"/>
          </a:xfrm>
          <a:prstGeom prst="rect">
            <a:avLst/>
          </a:prstGeom>
        </p:spPr>
        <p:txBody>
          <a:bodyPr wrap="square" lIns="0" tIns="0" rIns="0" bIns="0" rtlCol="0" anchor="t">
            <a:spAutoFit/>
          </a:bodyPr>
          <a:lstStyle/>
          <a:p>
            <a:pPr algn="ctr"/>
            <a:r>
              <a:rPr lang="vi-VN" sz="4400" b="1">
                <a:solidFill>
                  <a:srgbClr val="F7E1CB"/>
                </a:solidFill>
                <a:latin typeface="Roboto Condensed" panose="02000000000000000000" pitchFamily="2" charset="0"/>
                <a:ea typeface="Roboto Condensed" panose="02000000000000000000" pitchFamily="2" charset="0"/>
                <a:cs typeface="Roboto Condensed" panose="02000000000000000000" pitchFamily="2" charset="0"/>
              </a:rPr>
              <a:t>Lời chỉ dẫn sân khấu:</a:t>
            </a:r>
            <a:endParaRPr lang="en-GB" sz="4400" b="1">
              <a:solidFill>
                <a:srgbClr val="F7E1CB"/>
              </a:solidFill>
              <a:latin typeface="Roboto Condensed" panose="02000000000000000000" pitchFamily="2" charset="0"/>
              <a:ea typeface="Roboto Condensed" panose="02000000000000000000" pitchFamily="2" charset="0"/>
              <a:cs typeface="Roboto Condensed" panose="02000000000000000000" pitchFamily="2" charset="0"/>
            </a:endParaRPr>
          </a:p>
          <a:p>
            <a:pPr algn="just"/>
            <a:r>
              <a:rPr lang="vi-VN" sz="3600">
                <a:solidFill>
                  <a:srgbClr val="F7E1CB"/>
                </a:solidFill>
                <a:latin typeface="Roboto Condensed" panose="02000000000000000000" pitchFamily="2" charset="0"/>
                <a:ea typeface="Roboto Condensed" panose="02000000000000000000" pitchFamily="2" charset="0"/>
                <a:cs typeface="Roboto Condensed" panose="02000000000000000000" pitchFamily="2" charset="0"/>
              </a:rPr>
              <a:t>nhằm hướng dẫn, gợi ý về cách bài trí, xử lí âm thanh, ánh sáng, việc ra/vào sân khấu của diễn viên thủ vai nhân vật cùng trang phục, hành động, cử chỉ, cách nói năng của họ….</a:t>
            </a:r>
          </a:p>
          <a:p>
            <a:pPr algn="ctr"/>
            <a:endParaRPr lang="en-US" sz="3600" dirty="0">
              <a:solidFill>
                <a:srgbClr val="F7E1CB"/>
              </a:solidFill>
              <a:latin typeface="Roboto Condensed" panose="02000000000000000000" pitchFamily="2" charset="0"/>
              <a:ea typeface="Roboto Condensed" panose="02000000000000000000" pitchFamily="2" charset="0"/>
              <a:cs typeface="Roboto Condensed" panose="02000000000000000000" pitchFamily="2" charset="0"/>
            </a:endParaRPr>
          </a:p>
        </p:txBody>
      </p:sp>
    </p:spTree>
    <p:extLst>
      <p:ext uri="{BB962C8B-B14F-4D97-AF65-F5344CB8AC3E}">
        <p14:creationId xmlns:p14="http://schemas.microsoft.com/office/powerpoint/2010/main" val="3400800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arn(inVertical)">
                                      <p:cBhvr>
                                        <p:cTn id="1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B40E1BC-4F11-F893-1C6D-66CCDAB1839B}"/>
              </a:ext>
            </a:extLst>
          </p:cNvPr>
          <p:cNvPicPr>
            <a:picLocks noChangeAspect="1"/>
          </p:cNvPicPr>
          <p:nvPr/>
        </p:nvPicPr>
        <p:blipFill>
          <a:blip r:embed="rId2"/>
          <a:stretch>
            <a:fillRect/>
          </a:stretch>
        </p:blipFill>
        <p:spPr>
          <a:xfrm>
            <a:off x="-5443" y="16329"/>
            <a:ext cx="22483759" cy="10608129"/>
          </a:xfrm>
          <a:prstGeom prst="rect">
            <a:avLst/>
          </a:prstGeom>
        </p:spPr>
      </p:pic>
      <p:sp>
        <p:nvSpPr>
          <p:cNvPr id="2" name="Freeform 2"/>
          <p:cNvSpPr/>
          <p:nvPr/>
        </p:nvSpPr>
        <p:spPr>
          <a:xfrm rot="-2445240">
            <a:off x="-7496004" y="-429299"/>
            <a:ext cx="11684508" cy="6267145"/>
          </a:xfrm>
          <a:custGeom>
            <a:avLst/>
            <a:gdLst/>
            <a:ahLst/>
            <a:cxnLst/>
            <a:rect l="l" t="t" r="r" b="b"/>
            <a:pathLst>
              <a:path w="11684508" h="6267145">
                <a:moveTo>
                  <a:pt x="0" y="0"/>
                </a:moveTo>
                <a:lnTo>
                  <a:pt x="11684508" y="0"/>
                </a:lnTo>
                <a:lnTo>
                  <a:pt x="11684508" y="6267145"/>
                </a:lnTo>
                <a:lnTo>
                  <a:pt x="0" y="6267145"/>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txBody>
          <a:bodyPr/>
          <a:lstStyle/>
          <a:p>
            <a:endParaRPr lang="en-US"/>
          </a:p>
        </p:txBody>
      </p:sp>
      <p:sp>
        <p:nvSpPr>
          <p:cNvPr id="3" name="Freeform 3"/>
          <p:cNvSpPr/>
          <p:nvPr/>
        </p:nvSpPr>
        <p:spPr>
          <a:xfrm>
            <a:off x="13971940" y="2247774"/>
            <a:ext cx="4316060" cy="8039226"/>
          </a:xfrm>
          <a:custGeom>
            <a:avLst/>
            <a:gdLst/>
            <a:ahLst/>
            <a:cxnLst/>
            <a:rect l="l" t="t" r="r" b="b"/>
            <a:pathLst>
              <a:path w="4316060" h="8039226">
                <a:moveTo>
                  <a:pt x="0" y="0"/>
                </a:moveTo>
                <a:lnTo>
                  <a:pt x="4316060" y="0"/>
                </a:lnTo>
                <a:lnTo>
                  <a:pt x="4316060" y="8039226"/>
                </a:lnTo>
                <a:lnTo>
                  <a:pt x="0" y="8039226"/>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txBody>
          <a:bodyPr/>
          <a:lstStyle/>
          <a:p>
            <a:endParaRPr lang="en-US"/>
          </a:p>
        </p:txBody>
      </p:sp>
      <p:sp>
        <p:nvSpPr>
          <p:cNvPr id="4" name="TextBox 4"/>
          <p:cNvSpPr txBox="1"/>
          <p:nvPr/>
        </p:nvSpPr>
        <p:spPr>
          <a:xfrm>
            <a:off x="2998716" y="229426"/>
            <a:ext cx="11984013" cy="1436291"/>
          </a:xfrm>
          <a:prstGeom prst="rect">
            <a:avLst/>
          </a:prstGeom>
        </p:spPr>
        <p:txBody>
          <a:bodyPr lIns="0" tIns="0" rIns="0" bIns="0" rtlCol="0" anchor="t">
            <a:spAutoFit/>
          </a:bodyPr>
          <a:lstStyle/>
          <a:p>
            <a:pPr algn="ctr">
              <a:lnSpc>
                <a:spcPts val="11200"/>
              </a:lnSpc>
            </a:pPr>
            <a:r>
              <a:rPr lang="en-US" sz="8000" dirty="0" smtClean="0">
                <a:solidFill>
                  <a:srgbClr val="FDFAF0"/>
                </a:solidFill>
                <a:latin typeface="Fraunces Bold" panose="020B0604020202020204" charset="0"/>
              </a:rPr>
              <a:t>B. TRI </a:t>
            </a:r>
            <a:r>
              <a:rPr lang="en-US" sz="8000" dirty="0">
                <a:solidFill>
                  <a:srgbClr val="FDFAF0"/>
                </a:solidFill>
                <a:latin typeface="Fraunces Bold" panose="020B0604020202020204" charset="0"/>
              </a:rPr>
              <a:t>THỨC NGỮ VĂN</a:t>
            </a:r>
          </a:p>
        </p:txBody>
      </p:sp>
      <p:sp>
        <p:nvSpPr>
          <p:cNvPr id="5" name="TextBox 5"/>
          <p:cNvSpPr txBox="1"/>
          <p:nvPr/>
        </p:nvSpPr>
        <p:spPr>
          <a:xfrm>
            <a:off x="2509266" y="1655001"/>
            <a:ext cx="5796534" cy="1061721"/>
          </a:xfrm>
          <a:prstGeom prst="rect">
            <a:avLst/>
          </a:prstGeom>
        </p:spPr>
        <p:txBody>
          <a:bodyPr wrap="square" lIns="0" tIns="0" rIns="0" bIns="0" rtlCol="0" anchor="t">
            <a:spAutoFit/>
          </a:bodyPr>
          <a:lstStyle/>
          <a:p>
            <a:pPr algn="ctr">
              <a:lnSpc>
                <a:spcPts val="8679"/>
              </a:lnSpc>
            </a:pPr>
            <a:r>
              <a:rPr lang="en-US" sz="6199" dirty="0">
                <a:solidFill>
                  <a:srgbClr val="FDFAF0"/>
                </a:solidFill>
                <a:latin typeface="#9Slide07 SVNUT Triumph Press"/>
              </a:rPr>
              <a:t>2. </a:t>
            </a:r>
            <a:r>
              <a:rPr lang="en-US" sz="6199" dirty="0" err="1">
                <a:solidFill>
                  <a:srgbClr val="FDFAF0"/>
                </a:solidFill>
                <a:latin typeface="#9Slide07 SVNUT Triumph Press"/>
              </a:rPr>
              <a:t>Truyện</a:t>
            </a:r>
            <a:r>
              <a:rPr lang="en-US" sz="6199" dirty="0">
                <a:solidFill>
                  <a:srgbClr val="FDFAF0"/>
                </a:solidFill>
                <a:latin typeface="#9Slide07 SVNUT Triumph Press"/>
              </a:rPr>
              <a:t> </a:t>
            </a:r>
            <a:r>
              <a:rPr lang="en-US" sz="6199" dirty="0" err="1">
                <a:solidFill>
                  <a:srgbClr val="FDFAF0"/>
                </a:solidFill>
                <a:latin typeface="#9Slide07 SVNUT Triumph Press"/>
              </a:rPr>
              <a:t>cười</a:t>
            </a:r>
            <a:endParaRPr lang="en-US" sz="6199" dirty="0">
              <a:solidFill>
                <a:srgbClr val="FDFAF0"/>
              </a:solidFill>
              <a:latin typeface="#9Slide07 SVNUT Triumph Press"/>
            </a:endParaRPr>
          </a:p>
        </p:txBody>
      </p:sp>
      <p:sp>
        <p:nvSpPr>
          <p:cNvPr id="6" name="TextBox 6"/>
          <p:cNvSpPr txBox="1"/>
          <p:nvPr/>
        </p:nvSpPr>
        <p:spPr>
          <a:xfrm>
            <a:off x="2833612" y="2806825"/>
            <a:ext cx="3719588" cy="804546"/>
          </a:xfrm>
          <a:prstGeom prst="rect">
            <a:avLst/>
          </a:prstGeom>
        </p:spPr>
        <p:txBody>
          <a:bodyPr wrap="square" lIns="0" tIns="0" rIns="0" bIns="0" rtlCol="0" anchor="t">
            <a:spAutoFit/>
          </a:bodyPr>
          <a:lstStyle/>
          <a:p>
            <a:pPr algn="ctr">
              <a:lnSpc>
                <a:spcPts val="6579"/>
              </a:lnSpc>
            </a:pPr>
            <a:r>
              <a:rPr lang="en-US" sz="4699" dirty="0">
                <a:solidFill>
                  <a:srgbClr val="FFFFFF"/>
                </a:solidFill>
                <a:latin typeface="Roboto Condensed Bold"/>
              </a:rPr>
              <a:t>a. </a:t>
            </a:r>
            <a:r>
              <a:rPr lang="en-US" sz="4699" dirty="0" err="1">
                <a:solidFill>
                  <a:srgbClr val="FFFFFF"/>
                </a:solidFill>
                <a:latin typeface="Roboto Condensed Bold"/>
              </a:rPr>
              <a:t>Khái</a:t>
            </a:r>
            <a:r>
              <a:rPr lang="en-US" sz="4699" dirty="0">
                <a:solidFill>
                  <a:srgbClr val="FFFFFF"/>
                </a:solidFill>
                <a:latin typeface="Roboto Condensed Bold"/>
              </a:rPr>
              <a:t> </a:t>
            </a:r>
            <a:r>
              <a:rPr lang="en-US" sz="4699" dirty="0" err="1">
                <a:solidFill>
                  <a:srgbClr val="FFFFFF"/>
                </a:solidFill>
                <a:latin typeface="Roboto Condensed Bold"/>
              </a:rPr>
              <a:t>niệm</a:t>
            </a:r>
            <a:endParaRPr lang="en-US" sz="4699" dirty="0">
              <a:solidFill>
                <a:srgbClr val="FFFFFF"/>
              </a:solidFill>
              <a:latin typeface="Roboto Condensed Bold"/>
            </a:endParaRPr>
          </a:p>
        </p:txBody>
      </p:sp>
      <p:sp>
        <p:nvSpPr>
          <p:cNvPr id="7" name="Freeform 7"/>
          <p:cNvSpPr/>
          <p:nvPr/>
        </p:nvSpPr>
        <p:spPr>
          <a:xfrm>
            <a:off x="856396" y="3796723"/>
            <a:ext cx="12114716" cy="5951354"/>
          </a:xfrm>
          <a:custGeom>
            <a:avLst/>
            <a:gdLst/>
            <a:ahLst/>
            <a:cxnLst/>
            <a:rect l="l" t="t" r="r" b="b"/>
            <a:pathLst>
              <a:path w="12114716" h="5951354">
                <a:moveTo>
                  <a:pt x="0" y="0"/>
                </a:moveTo>
                <a:lnTo>
                  <a:pt x="12114717" y="0"/>
                </a:lnTo>
                <a:lnTo>
                  <a:pt x="12114717" y="5951355"/>
                </a:lnTo>
                <a:lnTo>
                  <a:pt x="0" y="5951355"/>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txBody>
          <a:bodyPr/>
          <a:lstStyle/>
          <a:p>
            <a:endParaRPr lang="en-US"/>
          </a:p>
        </p:txBody>
      </p:sp>
      <p:sp>
        <p:nvSpPr>
          <p:cNvPr id="8" name="TextBox 8"/>
          <p:cNvSpPr txBox="1"/>
          <p:nvPr/>
        </p:nvSpPr>
        <p:spPr>
          <a:xfrm>
            <a:off x="1951528" y="5048250"/>
            <a:ext cx="9924453" cy="3933825"/>
          </a:xfrm>
          <a:prstGeom prst="rect">
            <a:avLst/>
          </a:prstGeom>
        </p:spPr>
        <p:txBody>
          <a:bodyPr lIns="0" tIns="0" rIns="0" bIns="0" rtlCol="0" anchor="t">
            <a:spAutoFit/>
          </a:bodyPr>
          <a:lstStyle/>
          <a:p>
            <a:pPr algn="ctr">
              <a:lnSpc>
                <a:spcPts val="6299"/>
              </a:lnSpc>
              <a:spcBef>
                <a:spcPct val="0"/>
              </a:spcBef>
            </a:pPr>
            <a:r>
              <a:rPr lang="en-US" sz="4499" dirty="0" err="1">
                <a:solidFill>
                  <a:srgbClr val="000000"/>
                </a:solidFill>
                <a:latin typeface="Roboto Condensed"/>
              </a:rPr>
              <a:t>Truyện</a:t>
            </a:r>
            <a:r>
              <a:rPr lang="en-US" sz="4499" dirty="0">
                <a:solidFill>
                  <a:srgbClr val="000000"/>
                </a:solidFill>
                <a:latin typeface="Roboto Condensed"/>
              </a:rPr>
              <a:t> </a:t>
            </a:r>
            <a:r>
              <a:rPr lang="en-US" sz="4499" dirty="0" err="1">
                <a:solidFill>
                  <a:srgbClr val="000000"/>
                </a:solidFill>
                <a:latin typeface="Roboto Condensed"/>
              </a:rPr>
              <a:t>cười</a:t>
            </a:r>
            <a:r>
              <a:rPr lang="en-US" sz="4499" dirty="0">
                <a:solidFill>
                  <a:srgbClr val="000000"/>
                </a:solidFill>
                <a:latin typeface="Roboto Condensed"/>
              </a:rPr>
              <a:t> </a:t>
            </a:r>
            <a:r>
              <a:rPr lang="en-US" sz="4499" dirty="0" err="1">
                <a:solidFill>
                  <a:srgbClr val="000000"/>
                </a:solidFill>
                <a:latin typeface="Roboto Condensed"/>
              </a:rPr>
              <a:t>là</a:t>
            </a:r>
            <a:r>
              <a:rPr lang="en-US" sz="4499" dirty="0">
                <a:solidFill>
                  <a:srgbClr val="000000"/>
                </a:solidFill>
                <a:latin typeface="Roboto Condensed"/>
              </a:rPr>
              <a:t> </a:t>
            </a:r>
            <a:r>
              <a:rPr lang="en-US" sz="4499" dirty="0" err="1">
                <a:solidFill>
                  <a:srgbClr val="000000"/>
                </a:solidFill>
                <a:latin typeface="Roboto Condensed"/>
              </a:rPr>
              <a:t>một</a:t>
            </a:r>
            <a:r>
              <a:rPr lang="en-US" sz="4499" dirty="0">
                <a:solidFill>
                  <a:srgbClr val="000000"/>
                </a:solidFill>
                <a:latin typeface="Roboto Condensed"/>
              </a:rPr>
              <a:t> </a:t>
            </a:r>
            <a:r>
              <a:rPr lang="en-US" sz="4499" dirty="0" err="1">
                <a:solidFill>
                  <a:srgbClr val="000000"/>
                </a:solidFill>
                <a:latin typeface="Roboto Condensed"/>
              </a:rPr>
              <a:t>thể</a:t>
            </a:r>
            <a:r>
              <a:rPr lang="en-US" sz="4499" dirty="0">
                <a:solidFill>
                  <a:srgbClr val="000000"/>
                </a:solidFill>
                <a:latin typeface="Roboto Condensed"/>
              </a:rPr>
              <a:t> </a:t>
            </a:r>
            <a:r>
              <a:rPr lang="en-US" sz="4499" dirty="0" err="1">
                <a:solidFill>
                  <a:srgbClr val="000000"/>
                </a:solidFill>
                <a:latin typeface="Roboto Condensed"/>
              </a:rPr>
              <a:t>loại</a:t>
            </a:r>
            <a:r>
              <a:rPr lang="en-US" sz="4499" dirty="0">
                <a:solidFill>
                  <a:srgbClr val="000000"/>
                </a:solidFill>
                <a:latin typeface="Roboto Condensed"/>
              </a:rPr>
              <a:t> </a:t>
            </a:r>
            <a:r>
              <a:rPr lang="en-US" sz="4499" dirty="0" err="1">
                <a:solidFill>
                  <a:srgbClr val="000000"/>
                </a:solidFill>
                <a:latin typeface="Roboto Condensed"/>
              </a:rPr>
              <a:t>chứa</a:t>
            </a:r>
            <a:r>
              <a:rPr lang="en-US" sz="4499" dirty="0">
                <a:solidFill>
                  <a:srgbClr val="000000"/>
                </a:solidFill>
                <a:latin typeface="Roboto Condensed"/>
              </a:rPr>
              <a:t> </a:t>
            </a:r>
            <a:r>
              <a:rPr lang="en-US" sz="4499" dirty="0" err="1">
                <a:solidFill>
                  <a:srgbClr val="000000"/>
                </a:solidFill>
                <a:latin typeface="Roboto Condensed"/>
              </a:rPr>
              <a:t>đựng</a:t>
            </a:r>
            <a:r>
              <a:rPr lang="en-US" sz="4499" dirty="0">
                <a:solidFill>
                  <a:srgbClr val="000000"/>
                </a:solidFill>
                <a:latin typeface="Roboto Condensed Bold"/>
              </a:rPr>
              <a:t> </a:t>
            </a:r>
            <a:r>
              <a:rPr lang="en-US" sz="4499" dirty="0" err="1">
                <a:solidFill>
                  <a:srgbClr val="000000"/>
                </a:solidFill>
                <a:latin typeface="Roboto Condensed Bold"/>
              </a:rPr>
              <a:t>cái</a:t>
            </a:r>
            <a:r>
              <a:rPr lang="en-US" sz="4499" dirty="0">
                <a:solidFill>
                  <a:srgbClr val="000000"/>
                </a:solidFill>
                <a:latin typeface="Roboto Condensed Bold"/>
              </a:rPr>
              <a:t> </a:t>
            </a:r>
            <a:r>
              <a:rPr lang="en-US" sz="4499" dirty="0" err="1">
                <a:solidFill>
                  <a:srgbClr val="000000"/>
                </a:solidFill>
                <a:latin typeface="Roboto Condensed Bold"/>
              </a:rPr>
              <a:t>hài</a:t>
            </a:r>
            <a:r>
              <a:rPr lang="en-US" sz="4499" dirty="0">
                <a:solidFill>
                  <a:srgbClr val="000000"/>
                </a:solidFill>
                <a:latin typeface="Roboto Condensed Bold"/>
              </a:rPr>
              <a:t>, </a:t>
            </a:r>
            <a:r>
              <a:rPr lang="en-US" sz="4499" dirty="0" err="1">
                <a:solidFill>
                  <a:srgbClr val="000000"/>
                </a:solidFill>
                <a:latin typeface="Roboto Condensed Bold"/>
              </a:rPr>
              <a:t>dùng</a:t>
            </a:r>
            <a:r>
              <a:rPr lang="en-US" sz="4499" dirty="0">
                <a:solidFill>
                  <a:srgbClr val="000000"/>
                </a:solidFill>
                <a:latin typeface="Roboto Condensed Bold"/>
              </a:rPr>
              <a:t> </a:t>
            </a:r>
            <a:r>
              <a:rPr lang="en-US" sz="4499" dirty="0" err="1">
                <a:solidFill>
                  <a:srgbClr val="000000"/>
                </a:solidFill>
                <a:latin typeface="Roboto Condensed Bold"/>
              </a:rPr>
              <a:t>tiếng</a:t>
            </a:r>
            <a:r>
              <a:rPr lang="en-US" sz="4499" dirty="0">
                <a:solidFill>
                  <a:srgbClr val="000000"/>
                </a:solidFill>
                <a:latin typeface="Roboto Condensed Bold"/>
              </a:rPr>
              <a:t> </a:t>
            </a:r>
            <a:r>
              <a:rPr lang="en-US" sz="4499" dirty="0" err="1">
                <a:solidFill>
                  <a:srgbClr val="000000"/>
                </a:solidFill>
                <a:latin typeface="Roboto Condensed Bold"/>
              </a:rPr>
              <a:t>cười</a:t>
            </a:r>
            <a:r>
              <a:rPr lang="en-US" sz="4499" dirty="0">
                <a:solidFill>
                  <a:srgbClr val="000000"/>
                </a:solidFill>
                <a:latin typeface="Roboto Condensed"/>
              </a:rPr>
              <a:t> </a:t>
            </a:r>
            <a:r>
              <a:rPr lang="en-US" sz="4499" dirty="0" err="1">
                <a:solidFill>
                  <a:srgbClr val="000000"/>
                </a:solidFill>
                <a:latin typeface="Roboto Condensed"/>
              </a:rPr>
              <a:t>làm</a:t>
            </a:r>
            <a:r>
              <a:rPr lang="en-US" sz="4499" dirty="0">
                <a:solidFill>
                  <a:srgbClr val="000000"/>
                </a:solidFill>
                <a:latin typeface="Roboto Condensed"/>
              </a:rPr>
              <a:t> </a:t>
            </a:r>
            <a:r>
              <a:rPr lang="en-US" sz="4499" dirty="0" err="1">
                <a:solidFill>
                  <a:srgbClr val="000000"/>
                </a:solidFill>
                <a:latin typeface="Roboto Condensed"/>
              </a:rPr>
              <a:t>phương</a:t>
            </a:r>
            <a:r>
              <a:rPr lang="en-US" sz="4499" dirty="0">
                <a:solidFill>
                  <a:srgbClr val="000000"/>
                </a:solidFill>
                <a:latin typeface="Roboto Condensed"/>
              </a:rPr>
              <a:t> </a:t>
            </a:r>
            <a:r>
              <a:rPr lang="en-US" sz="4499" dirty="0" err="1">
                <a:solidFill>
                  <a:srgbClr val="000000"/>
                </a:solidFill>
                <a:latin typeface="Roboto Condensed"/>
              </a:rPr>
              <a:t>tiện</a:t>
            </a:r>
            <a:r>
              <a:rPr lang="en-US" sz="4499" dirty="0">
                <a:solidFill>
                  <a:srgbClr val="000000"/>
                </a:solidFill>
                <a:latin typeface="Roboto Condensed"/>
              </a:rPr>
              <a:t> </a:t>
            </a:r>
            <a:r>
              <a:rPr lang="en-US" sz="4499" dirty="0" err="1">
                <a:solidFill>
                  <a:srgbClr val="000000"/>
                </a:solidFill>
                <a:latin typeface="Roboto Condensed"/>
              </a:rPr>
              <a:t>chủ</a:t>
            </a:r>
            <a:r>
              <a:rPr lang="en-US" sz="4499" dirty="0">
                <a:solidFill>
                  <a:srgbClr val="000000"/>
                </a:solidFill>
                <a:latin typeface="Roboto Condensed"/>
              </a:rPr>
              <a:t> </a:t>
            </a:r>
            <a:r>
              <a:rPr lang="en-US" sz="4499" dirty="0" err="1">
                <a:solidFill>
                  <a:srgbClr val="000000"/>
                </a:solidFill>
                <a:latin typeface="Roboto Condensed"/>
              </a:rPr>
              <a:t>yếu</a:t>
            </a:r>
            <a:r>
              <a:rPr lang="en-US" sz="4499" dirty="0">
                <a:solidFill>
                  <a:srgbClr val="000000"/>
                </a:solidFill>
                <a:latin typeface="Roboto Condensed"/>
              </a:rPr>
              <a:t> </a:t>
            </a:r>
            <a:r>
              <a:rPr lang="en-US" sz="4499" dirty="0" err="1">
                <a:solidFill>
                  <a:srgbClr val="000000"/>
                </a:solidFill>
                <a:latin typeface="Roboto Condensed"/>
              </a:rPr>
              <a:t>để</a:t>
            </a:r>
            <a:r>
              <a:rPr lang="en-US" sz="4499" dirty="0">
                <a:solidFill>
                  <a:srgbClr val="000000"/>
                </a:solidFill>
                <a:latin typeface="Roboto Condensed"/>
              </a:rPr>
              <a:t> </a:t>
            </a:r>
            <a:r>
              <a:rPr lang="en-US" sz="4499" dirty="0" err="1">
                <a:solidFill>
                  <a:srgbClr val="000000"/>
                </a:solidFill>
                <a:latin typeface="Roboto Condensed Bold"/>
              </a:rPr>
              <a:t>giải</a:t>
            </a:r>
            <a:r>
              <a:rPr lang="en-US" sz="4499" dirty="0">
                <a:solidFill>
                  <a:srgbClr val="000000"/>
                </a:solidFill>
                <a:latin typeface="Roboto Condensed Bold"/>
              </a:rPr>
              <a:t> </a:t>
            </a:r>
            <a:r>
              <a:rPr lang="en-US" sz="4499" dirty="0" err="1">
                <a:solidFill>
                  <a:srgbClr val="000000"/>
                </a:solidFill>
                <a:latin typeface="Roboto Condensed Bold"/>
              </a:rPr>
              <a:t>trí</a:t>
            </a:r>
            <a:r>
              <a:rPr lang="en-US" sz="4499" dirty="0">
                <a:solidFill>
                  <a:srgbClr val="000000"/>
                </a:solidFill>
                <a:latin typeface="Roboto Condensed"/>
              </a:rPr>
              <a:t> </a:t>
            </a:r>
            <a:r>
              <a:rPr lang="en-US" sz="4499" dirty="0" err="1">
                <a:solidFill>
                  <a:srgbClr val="000000"/>
                </a:solidFill>
                <a:latin typeface="Roboto Condensed"/>
              </a:rPr>
              <a:t>hoặc</a:t>
            </a:r>
            <a:r>
              <a:rPr lang="en-US" sz="4499" dirty="0">
                <a:solidFill>
                  <a:srgbClr val="000000"/>
                </a:solidFill>
                <a:latin typeface="Roboto Condensed"/>
              </a:rPr>
              <a:t> </a:t>
            </a:r>
            <a:r>
              <a:rPr lang="en-US" sz="4499" dirty="0" err="1">
                <a:solidFill>
                  <a:srgbClr val="000000"/>
                </a:solidFill>
                <a:latin typeface="Roboto Condensed Bold"/>
              </a:rPr>
              <a:t>châm</a:t>
            </a:r>
            <a:r>
              <a:rPr lang="en-US" sz="4499" dirty="0">
                <a:solidFill>
                  <a:srgbClr val="000000"/>
                </a:solidFill>
                <a:latin typeface="Roboto Condensed Bold"/>
              </a:rPr>
              <a:t> </a:t>
            </a:r>
            <a:r>
              <a:rPr lang="en-US" sz="4499" dirty="0" err="1">
                <a:solidFill>
                  <a:srgbClr val="000000"/>
                </a:solidFill>
                <a:latin typeface="Roboto Condensed Bold"/>
              </a:rPr>
              <a:t>biếm</a:t>
            </a:r>
            <a:r>
              <a:rPr lang="en-US" sz="4499" dirty="0">
                <a:solidFill>
                  <a:srgbClr val="000000"/>
                </a:solidFill>
                <a:latin typeface="Roboto Condensed Bold"/>
              </a:rPr>
              <a:t>, </a:t>
            </a:r>
            <a:r>
              <a:rPr lang="en-US" sz="4499" dirty="0" err="1">
                <a:solidFill>
                  <a:srgbClr val="000000"/>
                </a:solidFill>
                <a:latin typeface="Roboto Condensed Bold"/>
              </a:rPr>
              <a:t>phê</a:t>
            </a:r>
            <a:r>
              <a:rPr lang="en-US" sz="4499" dirty="0">
                <a:solidFill>
                  <a:srgbClr val="000000"/>
                </a:solidFill>
                <a:latin typeface="Roboto Condensed Bold"/>
              </a:rPr>
              <a:t> </a:t>
            </a:r>
            <a:r>
              <a:rPr lang="en-US" sz="4499" dirty="0" err="1">
                <a:solidFill>
                  <a:srgbClr val="000000"/>
                </a:solidFill>
                <a:latin typeface="Roboto Condensed Bold"/>
              </a:rPr>
              <a:t>phán</a:t>
            </a:r>
            <a:r>
              <a:rPr lang="en-US" sz="4499" dirty="0">
                <a:solidFill>
                  <a:srgbClr val="000000"/>
                </a:solidFill>
                <a:latin typeface="Roboto Condensed"/>
              </a:rPr>
              <a:t> </a:t>
            </a:r>
            <a:r>
              <a:rPr lang="en-US" sz="4499" dirty="0" err="1">
                <a:solidFill>
                  <a:srgbClr val="000000"/>
                </a:solidFill>
                <a:latin typeface="Roboto Condensed"/>
              </a:rPr>
              <a:t>những</a:t>
            </a:r>
            <a:r>
              <a:rPr lang="en-US" sz="4499" dirty="0">
                <a:solidFill>
                  <a:srgbClr val="000000"/>
                </a:solidFill>
                <a:latin typeface="Roboto Condensed"/>
              </a:rPr>
              <a:t> </a:t>
            </a:r>
            <a:r>
              <a:rPr lang="en-US" sz="4499" dirty="0" err="1">
                <a:solidFill>
                  <a:srgbClr val="000000"/>
                </a:solidFill>
                <a:latin typeface="Roboto Condensed"/>
              </a:rPr>
              <a:t>thói</a:t>
            </a:r>
            <a:r>
              <a:rPr lang="en-US" sz="4499" dirty="0">
                <a:solidFill>
                  <a:srgbClr val="000000"/>
                </a:solidFill>
                <a:latin typeface="Roboto Condensed"/>
              </a:rPr>
              <a:t> </a:t>
            </a:r>
            <a:r>
              <a:rPr lang="en-US" sz="4499" dirty="0" err="1">
                <a:solidFill>
                  <a:srgbClr val="000000"/>
                </a:solidFill>
                <a:latin typeface="Roboto Condensed"/>
              </a:rPr>
              <a:t>hư</a:t>
            </a:r>
            <a:r>
              <a:rPr lang="en-US" sz="4499" dirty="0">
                <a:solidFill>
                  <a:srgbClr val="000000"/>
                </a:solidFill>
                <a:latin typeface="Roboto Condensed"/>
              </a:rPr>
              <a:t> </a:t>
            </a:r>
            <a:r>
              <a:rPr lang="en-US" sz="4499" dirty="0" err="1">
                <a:solidFill>
                  <a:srgbClr val="000000"/>
                </a:solidFill>
                <a:latin typeface="Roboto Condensed"/>
              </a:rPr>
              <a:t>tật</a:t>
            </a:r>
            <a:r>
              <a:rPr lang="en-US" sz="4499" dirty="0">
                <a:solidFill>
                  <a:srgbClr val="000000"/>
                </a:solidFill>
                <a:latin typeface="Roboto Condensed"/>
              </a:rPr>
              <a:t> </a:t>
            </a:r>
            <a:r>
              <a:rPr lang="en-US" sz="4499" dirty="0" err="1">
                <a:solidFill>
                  <a:srgbClr val="000000"/>
                </a:solidFill>
                <a:latin typeface="Roboto Condensed"/>
              </a:rPr>
              <a:t>xấu</a:t>
            </a:r>
            <a:r>
              <a:rPr lang="en-US" sz="4499" dirty="0">
                <a:solidFill>
                  <a:srgbClr val="000000"/>
                </a:solidFill>
                <a:latin typeface="Roboto Condensed"/>
              </a:rPr>
              <a:t> </a:t>
            </a:r>
            <a:r>
              <a:rPr lang="en-US" sz="4499" dirty="0" err="1">
                <a:solidFill>
                  <a:srgbClr val="000000"/>
                </a:solidFill>
                <a:latin typeface="Roboto Condensed"/>
              </a:rPr>
              <a:t>trong</a:t>
            </a:r>
            <a:r>
              <a:rPr lang="en-US" sz="4499" dirty="0">
                <a:solidFill>
                  <a:srgbClr val="000000"/>
                </a:solidFill>
                <a:latin typeface="Roboto Condensed"/>
              </a:rPr>
              <a:t> </a:t>
            </a:r>
            <a:r>
              <a:rPr lang="en-US" sz="4499" dirty="0" err="1">
                <a:solidFill>
                  <a:srgbClr val="000000"/>
                </a:solidFill>
                <a:latin typeface="Roboto Condensed"/>
              </a:rPr>
              <a:t>xã</a:t>
            </a:r>
            <a:r>
              <a:rPr lang="en-US" sz="4499" dirty="0">
                <a:solidFill>
                  <a:srgbClr val="000000"/>
                </a:solidFill>
                <a:latin typeface="Roboto Condensed"/>
              </a:rPr>
              <a:t> </a:t>
            </a:r>
            <a:r>
              <a:rPr lang="en-US" sz="4499" dirty="0" err="1">
                <a:solidFill>
                  <a:srgbClr val="000000"/>
                </a:solidFill>
                <a:latin typeface="Roboto Condensed"/>
              </a:rPr>
              <a:t>hội</a:t>
            </a:r>
            <a:r>
              <a:rPr lang="en-US" sz="4499" dirty="0">
                <a:solidFill>
                  <a:srgbClr val="000000"/>
                </a:solidFill>
                <a:latin typeface="Roboto Condensed"/>
              </a:rPr>
              <a:t>. </a:t>
            </a:r>
            <a:r>
              <a:rPr lang="en-US" sz="4499" dirty="0" err="1">
                <a:solidFill>
                  <a:srgbClr val="000000"/>
                </a:solidFill>
                <a:latin typeface="Roboto Condensed"/>
              </a:rPr>
              <a:t>Có</a:t>
            </a:r>
            <a:r>
              <a:rPr lang="en-US" sz="4499" dirty="0">
                <a:solidFill>
                  <a:srgbClr val="000000"/>
                </a:solidFill>
                <a:latin typeface="Roboto Condensed"/>
              </a:rPr>
              <a:t> </a:t>
            </a:r>
            <a:r>
              <a:rPr lang="en-US" sz="4499" dirty="0" err="1">
                <a:solidFill>
                  <a:srgbClr val="000000"/>
                </a:solidFill>
                <a:latin typeface="Roboto Condensed"/>
              </a:rPr>
              <a:t>truyện</a:t>
            </a:r>
            <a:r>
              <a:rPr lang="en-US" sz="4499" dirty="0">
                <a:solidFill>
                  <a:srgbClr val="000000"/>
                </a:solidFill>
                <a:latin typeface="Roboto Condensed"/>
              </a:rPr>
              <a:t> </a:t>
            </a:r>
            <a:r>
              <a:rPr lang="en-US" sz="4499" dirty="0" err="1">
                <a:solidFill>
                  <a:srgbClr val="000000"/>
                </a:solidFill>
                <a:latin typeface="Roboto Condensed"/>
              </a:rPr>
              <a:t>cười</a:t>
            </a:r>
            <a:r>
              <a:rPr lang="en-US" sz="4499" dirty="0">
                <a:solidFill>
                  <a:srgbClr val="000000"/>
                </a:solidFill>
                <a:latin typeface="Roboto Condensed"/>
              </a:rPr>
              <a:t> </a:t>
            </a:r>
            <a:r>
              <a:rPr lang="en-US" sz="4499" dirty="0" err="1">
                <a:solidFill>
                  <a:srgbClr val="000000"/>
                </a:solidFill>
                <a:latin typeface="Roboto Condensed"/>
              </a:rPr>
              <a:t>dân</a:t>
            </a:r>
            <a:r>
              <a:rPr lang="en-US" sz="4499" dirty="0">
                <a:solidFill>
                  <a:srgbClr val="000000"/>
                </a:solidFill>
                <a:latin typeface="Roboto Condensed"/>
              </a:rPr>
              <a:t> </a:t>
            </a:r>
            <a:r>
              <a:rPr lang="en-US" sz="4499" dirty="0" err="1">
                <a:solidFill>
                  <a:srgbClr val="000000"/>
                </a:solidFill>
                <a:latin typeface="Roboto Condensed"/>
              </a:rPr>
              <a:t>gian</a:t>
            </a:r>
            <a:r>
              <a:rPr lang="en-US" sz="4499" dirty="0">
                <a:solidFill>
                  <a:srgbClr val="000000"/>
                </a:solidFill>
                <a:latin typeface="Roboto Condensed"/>
              </a:rPr>
              <a:t> </a:t>
            </a:r>
            <a:r>
              <a:rPr lang="en-US" sz="4499" dirty="0" err="1">
                <a:solidFill>
                  <a:srgbClr val="000000"/>
                </a:solidFill>
                <a:latin typeface="Roboto Condensed"/>
              </a:rPr>
              <a:t>và</a:t>
            </a:r>
            <a:r>
              <a:rPr lang="en-US" sz="4499" dirty="0">
                <a:solidFill>
                  <a:srgbClr val="000000"/>
                </a:solidFill>
                <a:latin typeface="Roboto Condensed"/>
              </a:rPr>
              <a:t> </a:t>
            </a:r>
            <a:r>
              <a:rPr lang="en-US" sz="4499" dirty="0" err="1">
                <a:solidFill>
                  <a:srgbClr val="000000"/>
                </a:solidFill>
                <a:latin typeface="Roboto Condensed"/>
              </a:rPr>
              <a:t>truyện</a:t>
            </a:r>
            <a:r>
              <a:rPr lang="en-US" sz="4499" dirty="0">
                <a:solidFill>
                  <a:srgbClr val="000000"/>
                </a:solidFill>
                <a:latin typeface="Roboto Condensed"/>
              </a:rPr>
              <a:t> </a:t>
            </a:r>
            <a:r>
              <a:rPr lang="en-US" sz="4499" dirty="0" err="1">
                <a:solidFill>
                  <a:srgbClr val="000000"/>
                </a:solidFill>
                <a:latin typeface="Roboto Condensed"/>
              </a:rPr>
              <a:t>cười</a:t>
            </a:r>
            <a:r>
              <a:rPr lang="en-US" sz="4499" dirty="0">
                <a:solidFill>
                  <a:srgbClr val="000000"/>
                </a:solidFill>
                <a:latin typeface="Roboto Condensed"/>
              </a:rPr>
              <a:t> </a:t>
            </a:r>
            <a:r>
              <a:rPr lang="en-US" sz="4499" dirty="0" err="1">
                <a:solidFill>
                  <a:srgbClr val="000000"/>
                </a:solidFill>
                <a:latin typeface="Roboto Condensed"/>
              </a:rPr>
              <a:t>hiện</a:t>
            </a:r>
            <a:r>
              <a:rPr lang="en-US" sz="4499" dirty="0">
                <a:solidFill>
                  <a:srgbClr val="000000"/>
                </a:solidFill>
                <a:latin typeface="Roboto Condensed"/>
              </a:rPr>
              <a:t> </a:t>
            </a:r>
            <a:r>
              <a:rPr lang="en-US" sz="4499" dirty="0" err="1">
                <a:solidFill>
                  <a:srgbClr val="000000"/>
                </a:solidFill>
                <a:latin typeface="Roboto Condensed"/>
              </a:rPr>
              <a:t>đại</a:t>
            </a:r>
            <a:endParaRPr lang="en-US" sz="4499" dirty="0">
              <a:solidFill>
                <a:srgbClr val="000000"/>
              </a:solidFill>
              <a:latin typeface="Roboto Condense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3738E917-2CC3-5899-80D3-437039284A8E}"/>
              </a:ext>
            </a:extLst>
          </p:cNvPr>
          <p:cNvPicPr>
            <a:picLocks noChangeAspect="1"/>
          </p:cNvPicPr>
          <p:nvPr/>
        </p:nvPicPr>
        <p:blipFill>
          <a:blip r:embed="rId2"/>
          <a:stretch>
            <a:fillRect/>
          </a:stretch>
        </p:blipFill>
        <p:spPr>
          <a:xfrm>
            <a:off x="-5443" y="16329"/>
            <a:ext cx="22483759" cy="10608129"/>
          </a:xfrm>
          <a:prstGeom prst="rect">
            <a:avLst/>
          </a:prstGeom>
        </p:spPr>
      </p:pic>
      <p:grpSp>
        <p:nvGrpSpPr>
          <p:cNvPr id="2" name="Group 2"/>
          <p:cNvGrpSpPr/>
          <p:nvPr/>
        </p:nvGrpSpPr>
        <p:grpSpPr>
          <a:xfrm>
            <a:off x="-31371" y="0"/>
            <a:ext cx="9175371" cy="5143500"/>
            <a:chOff x="0" y="0"/>
            <a:chExt cx="3103767" cy="1739900"/>
          </a:xfrm>
        </p:grpSpPr>
        <p:sp>
          <p:nvSpPr>
            <p:cNvPr id="3" name="Freeform 3"/>
            <p:cNvSpPr/>
            <p:nvPr/>
          </p:nvSpPr>
          <p:spPr>
            <a:xfrm>
              <a:off x="0" y="0"/>
              <a:ext cx="3103767" cy="1739900"/>
            </a:xfrm>
            <a:custGeom>
              <a:avLst/>
              <a:gdLst/>
              <a:ahLst/>
              <a:cxnLst/>
              <a:rect l="l" t="t" r="r" b="b"/>
              <a:pathLst>
                <a:path w="3103767" h="1739900">
                  <a:moveTo>
                    <a:pt x="0" y="0"/>
                  </a:moveTo>
                  <a:lnTo>
                    <a:pt x="3103767" y="0"/>
                  </a:lnTo>
                  <a:lnTo>
                    <a:pt x="3103767" y="1739900"/>
                  </a:lnTo>
                  <a:lnTo>
                    <a:pt x="0" y="1739900"/>
                  </a:lnTo>
                  <a:close/>
                </a:path>
              </a:pathLst>
            </a:custGeom>
            <a:solidFill>
              <a:srgbClr val="1F222B"/>
            </a:solidFill>
          </p:spPr>
          <p:txBody>
            <a:bodyPr/>
            <a:lstStyle/>
            <a:p>
              <a:endParaRPr lang="en-US"/>
            </a:p>
          </p:txBody>
        </p:sp>
      </p:grpSp>
      <p:grpSp>
        <p:nvGrpSpPr>
          <p:cNvPr id="4" name="Group 4"/>
          <p:cNvGrpSpPr/>
          <p:nvPr/>
        </p:nvGrpSpPr>
        <p:grpSpPr>
          <a:xfrm>
            <a:off x="9144000" y="5143500"/>
            <a:ext cx="9175371" cy="5143500"/>
            <a:chOff x="0" y="0"/>
            <a:chExt cx="3103767" cy="1739900"/>
          </a:xfrm>
        </p:grpSpPr>
        <p:sp>
          <p:nvSpPr>
            <p:cNvPr id="5" name="Freeform 5"/>
            <p:cNvSpPr/>
            <p:nvPr/>
          </p:nvSpPr>
          <p:spPr>
            <a:xfrm>
              <a:off x="0" y="0"/>
              <a:ext cx="3103767" cy="1739900"/>
            </a:xfrm>
            <a:custGeom>
              <a:avLst/>
              <a:gdLst/>
              <a:ahLst/>
              <a:cxnLst/>
              <a:rect l="l" t="t" r="r" b="b"/>
              <a:pathLst>
                <a:path w="3103767" h="1739900">
                  <a:moveTo>
                    <a:pt x="0" y="0"/>
                  </a:moveTo>
                  <a:lnTo>
                    <a:pt x="3103767" y="0"/>
                  </a:lnTo>
                  <a:lnTo>
                    <a:pt x="3103767" y="1739900"/>
                  </a:lnTo>
                  <a:lnTo>
                    <a:pt x="0" y="1739900"/>
                  </a:lnTo>
                  <a:close/>
                </a:path>
              </a:pathLst>
            </a:custGeom>
            <a:solidFill>
              <a:srgbClr val="1F222B"/>
            </a:solidFill>
          </p:spPr>
          <p:txBody>
            <a:bodyPr/>
            <a:lstStyle/>
            <a:p>
              <a:endParaRPr lang="en-US"/>
            </a:p>
          </p:txBody>
        </p:sp>
      </p:grpSp>
      <p:grpSp>
        <p:nvGrpSpPr>
          <p:cNvPr id="6" name="Group 6"/>
          <p:cNvGrpSpPr/>
          <p:nvPr/>
        </p:nvGrpSpPr>
        <p:grpSpPr>
          <a:xfrm>
            <a:off x="6998368" y="3423986"/>
            <a:ext cx="4291264" cy="4291264"/>
            <a:chOff x="0" y="0"/>
            <a:chExt cx="812800" cy="812800"/>
          </a:xfrm>
        </p:grpSpPr>
        <p:sp>
          <p:nvSpPr>
            <p:cNvPr id="7" name="Freeform 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DFAF0"/>
            </a:solidFill>
          </p:spPr>
          <p:txBody>
            <a:bodyPr/>
            <a:lstStyle/>
            <a:p>
              <a:endParaRPr lang="en-US"/>
            </a:p>
          </p:txBody>
        </p:sp>
        <p:sp>
          <p:nvSpPr>
            <p:cNvPr id="8" name="TextBox 8"/>
            <p:cNvSpPr txBox="1"/>
            <p:nvPr/>
          </p:nvSpPr>
          <p:spPr>
            <a:xfrm>
              <a:off x="76200" y="28575"/>
              <a:ext cx="660400" cy="708025"/>
            </a:xfrm>
            <a:prstGeom prst="rect">
              <a:avLst/>
            </a:prstGeom>
          </p:spPr>
          <p:txBody>
            <a:bodyPr lIns="50800" tIns="50800" rIns="50800" bIns="50800" rtlCol="0" anchor="ctr"/>
            <a:lstStyle/>
            <a:p>
              <a:pPr algn="ctr">
                <a:lnSpc>
                  <a:spcPts val="2659"/>
                </a:lnSpc>
              </a:pPr>
              <a:endParaRPr/>
            </a:p>
          </p:txBody>
        </p:sp>
      </p:grpSp>
      <p:sp>
        <p:nvSpPr>
          <p:cNvPr id="9" name="Freeform 9"/>
          <p:cNvSpPr/>
          <p:nvPr/>
        </p:nvSpPr>
        <p:spPr>
          <a:xfrm>
            <a:off x="266899" y="236418"/>
            <a:ext cx="1260393" cy="1260393"/>
          </a:xfrm>
          <a:custGeom>
            <a:avLst/>
            <a:gdLst/>
            <a:ahLst/>
            <a:cxnLst/>
            <a:rect l="l" t="t" r="r" b="b"/>
            <a:pathLst>
              <a:path w="1260393" h="1260393">
                <a:moveTo>
                  <a:pt x="0" y="0"/>
                </a:moveTo>
                <a:lnTo>
                  <a:pt x="1260394" y="0"/>
                </a:lnTo>
                <a:lnTo>
                  <a:pt x="1260394" y="1260394"/>
                </a:lnTo>
                <a:lnTo>
                  <a:pt x="0" y="1260394"/>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txBody>
          <a:bodyPr/>
          <a:lstStyle/>
          <a:p>
            <a:endParaRPr lang="en-US"/>
          </a:p>
        </p:txBody>
      </p:sp>
      <p:sp>
        <p:nvSpPr>
          <p:cNvPr id="10" name="Freeform 10"/>
          <p:cNvSpPr/>
          <p:nvPr/>
        </p:nvSpPr>
        <p:spPr>
          <a:xfrm>
            <a:off x="228962" y="5260523"/>
            <a:ext cx="1336268" cy="1336268"/>
          </a:xfrm>
          <a:custGeom>
            <a:avLst/>
            <a:gdLst/>
            <a:ahLst/>
            <a:cxnLst/>
            <a:rect l="l" t="t" r="r" b="b"/>
            <a:pathLst>
              <a:path w="1336268" h="1336268">
                <a:moveTo>
                  <a:pt x="0" y="0"/>
                </a:moveTo>
                <a:lnTo>
                  <a:pt x="1336268" y="0"/>
                </a:lnTo>
                <a:lnTo>
                  <a:pt x="1336268" y="1336268"/>
                </a:lnTo>
                <a:lnTo>
                  <a:pt x="0" y="1336268"/>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txBody>
          <a:bodyPr/>
          <a:lstStyle/>
          <a:p>
            <a:endParaRPr lang="en-US"/>
          </a:p>
        </p:txBody>
      </p:sp>
      <p:sp>
        <p:nvSpPr>
          <p:cNvPr id="11" name="Freeform 11"/>
          <p:cNvSpPr/>
          <p:nvPr/>
        </p:nvSpPr>
        <p:spPr>
          <a:xfrm>
            <a:off x="16650547" y="132721"/>
            <a:ext cx="1467789" cy="1467789"/>
          </a:xfrm>
          <a:custGeom>
            <a:avLst/>
            <a:gdLst/>
            <a:ahLst/>
            <a:cxnLst/>
            <a:rect l="l" t="t" r="r" b="b"/>
            <a:pathLst>
              <a:path w="1467789" h="1467789">
                <a:moveTo>
                  <a:pt x="0" y="0"/>
                </a:moveTo>
                <a:lnTo>
                  <a:pt x="1467789" y="0"/>
                </a:lnTo>
                <a:lnTo>
                  <a:pt x="1467789" y="1467788"/>
                </a:lnTo>
                <a:lnTo>
                  <a:pt x="0" y="1467788"/>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txBody>
          <a:bodyPr/>
          <a:lstStyle/>
          <a:p>
            <a:endParaRPr lang="en-US"/>
          </a:p>
        </p:txBody>
      </p:sp>
      <p:sp>
        <p:nvSpPr>
          <p:cNvPr id="12" name="Freeform 12"/>
          <p:cNvSpPr/>
          <p:nvPr/>
        </p:nvSpPr>
        <p:spPr>
          <a:xfrm>
            <a:off x="16650547" y="5478324"/>
            <a:ext cx="1432706" cy="1432706"/>
          </a:xfrm>
          <a:custGeom>
            <a:avLst/>
            <a:gdLst/>
            <a:ahLst/>
            <a:cxnLst/>
            <a:rect l="l" t="t" r="r" b="b"/>
            <a:pathLst>
              <a:path w="1432706" h="1432706">
                <a:moveTo>
                  <a:pt x="0" y="0"/>
                </a:moveTo>
                <a:lnTo>
                  <a:pt x="1432706" y="0"/>
                </a:lnTo>
                <a:lnTo>
                  <a:pt x="1432706" y="1432706"/>
                </a:lnTo>
                <a:lnTo>
                  <a:pt x="0" y="1432706"/>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txBody>
          <a:bodyPr/>
          <a:lstStyle/>
          <a:p>
            <a:endParaRPr lang="en-US"/>
          </a:p>
        </p:txBody>
      </p:sp>
      <p:sp>
        <p:nvSpPr>
          <p:cNvPr id="13" name="TextBox 13"/>
          <p:cNvSpPr txBox="1"/>
          <p:nvPr/>
        </p:nvSpPr>
        <p:spPr>
          <a:xfrm>
            <a:off x="3199553" y="3950368"/>
            <a:ext cx="11888895" cy="3107690"/>
          </a:xfrm>
          <a:prstGeom prst="rect">
            <a:avLst/>
          </a:prstGeom>
        </p:spPr>
        <p:txBody>
          <a:bodyPr lIns="0" tIns="0" rIns="0" bIns="0" rtlCol="0" anchor="t">
            <a:spAutoFit/>
          </a:bodyPr>
          <a:lstStyle/>
          <a:p>
            <a:pPr algn="ctr">
              <a:lnSpc>
                <a:spcPts val="6159"/>
              </a:lnSpc>
            </a:pPr>
            <a:r>
              <a:rPr lang="en-US" sz="4399">
                <a:solidFill>
                  <a:srgbClr val="1F222B"/>
                </a:solidFill>
                <a:latin typeface="Roboto Condensed Bold"/>
              </a:rPr>
              <a:t>b. Một số</a:t>
            </a:r>
          </a:p>
          <a:p>
            <a:pPr algn="ctr">
              <a:lnSpc>
                <a:spcPts val="6159"/>
              </a:lnSpc>
            </a:pPr>
            <a:r>
              <a:rPr lang="en-US" sz="4399">
                <a:solidFill>
                  <a:srgbClr val="1F222B"/>
                </a:solidFill>
                <a:latin typeface="Roboto Condensed Bold"/>
              </a:rPr>
              <a:t> đặc trưng của </a:t>
            </a:r>
          </a:p>
          <a:p>
            <a:pPr algn="ctr">
              <a:lnSpc>
                <a:spcPts val="6159"/>
              </a:lnSpc>
            </a:pPr>
            <a:r>
              <a:rPr lang="en-US" sz="4399">
                <a:solidFill>
                  <a:srgbClr val="1F222B"/>
                </a:solidFill>
                <a:latin typeface="Roboto Condensed Bold"/>
              </a:rPr>
              <a:t>thể loại </a:t>
            </a:r>
          </a:p>
          <a:p>
            <a:pPr algn="ctr">
              <a:lnSpc>
                <a:spcPts val="6159"/>
              </a:lnSpc>
            </a:pPr>
            <a:r>
              <a:rPr lang="en-US" sz="4399">
                <a:solidFill>
                  <a:srgbClr val="1F222B"/>
                </a:solidFill>
                <a:latin typeface="Roboto Condensed Bold"/>
              </a:rPr>
              <a:t>truyện cười </a:t>
            </a:r>
          </a:p>
        </p:txBody>
      </p:sp>
      <p:sp>
        <p:nvSpPr>
          <p:cNvPr id="14" name="TextBox 14"/>
          <p:cNvSpPr txBox="1"/>
          <p:nvPr/>
        </p:nvSpPr>
        <p:spPr>
          <a:xfrm>
            <a:off x="490323" y="557212"/>
            <a:ext cx="7510960" cy="4558030"/>
          </a:xfrm>
          <a:prstGeom prst="rect">
            <a:avLst/>
          </a:prstGeom>
        </p:spPr>
        <p:txBody>
          <a:bodyPr lIns="0" tIns="0" rIns="0" bIns="0" rtlCol="0" anchor="t">
            <a:spAutoFit/>
          </a:bodyPr>
          <a:lstStyle/>
          <a:p>
            <a:pPr algn="ctr">
              <a:lnSpc>
                <a:spcPts val="6019"/>
              </a:lnSpc>
            </a:pPr>
            <a:r>
              <a:rPr lang="en-US" sz="4299" dirty="0" err="1">
                <a:solidFill>
                  <a:srgbClr val="F7E1CB"/>
                </a:solidFill>
                <a:latin typeface="Roboto Condensed Bold"/>
              </a:rPr>
              <a:t>Kết</a:t>
            </a:r>
            <a:r>
              <a:rPr lang="en-US" sz="4299" dirty="0">
                <a:solidFill>
                  <a:srgbClr val="F7E1CB"/>
                </a:solidFill>
                <a:latin typeface="Roboto Condensed Bold"/>
              </a:rPr>
              <a:t> </a:t>
            </a:r>
            <a:r>
              <a:rPr lang="en-US" sz="4299" dirty="0" err="1">
                <a:solidFill>
                  <a:srgbClr val="F7E1CB"/>
                </a:solidFill>
                <a:latin typeface="Roboto Condensed Bold"/>
              </a:rPr>
              <a:t>cấu</a:t>
            </a:r>
            <a:endParaRPr lang="en-US" sz="4299" dirty="0">
              <a:solidFill>
                <a:srgbClr val="F7E1CB"/>
              </a:solidFill>
              <a:latin typeface="Roboto Condensed Bold"/>
            </a:endParaRPr>
          </a:p>
          <a:p>
            <a:pPr algn="ctr">
              <a:lnSpc>
                <a:spcPts val="6019"/>
              </a:lnSpc>
            </a:pPr>
            <a:r>
              <a:rPr lang="en-US" sz="4299" dirty="0">
                <a:solidFill>
                  <a:srgbClr val="F7E1CB"/>
                </a:solidFill>
                <a:latin typeface="Roboto Condensed"/>
              </a:rPr>
              <a:t> </a:t>
            </a:r>
            <a:r>
              <a:rPr lang="en-US" sz="4299" dirty="0" err="1">
                <a:solidFill>
                  <a:srgbClr val="F7E1CB"/>
                </a:solidFill>
                <a:latin typeface="Roboto Condensed"/>
              </a:rPr>
              <a:t>Truyện</a:t>
            </a:r>
            <a:r>
              <a:rPr lang="en-US" sz="4299" dirty="0">
                <a:solidFill>
                  <a:srgbClr val="F7E1CB"/>
                </a:solidFill>
                <a:latin typeface="Roboto Condensed"/>
              </a:rPr>
              <a:t> </a:t>
            </a:r>
            <a:r>
              <a:rPr lang="en-US" sz="4299" dirty="0" err="1">
                <a:solidFill>
                  <a:srgbClr val="F7E1CB"/>
                </a:solidFill>
                <a:latin typeface="Roboto Condensed"/>
              </a:rPr>
              <a:t>cười</a:t>
            </a:r>
            <a:r>
              <a:rPr lang="en-US" sz="4299" dirty="0">
                <a:solidFill>
                  <a:srgbClr val="F7E1CB"/>
                </a:solidFill>
                <a:latin typeface="Roboto Condensed"/>
              </a:rPr>
              <a:t> </a:t>
            </a:r>
            <a:r>
              <a:rPr lang="en-US" sz="4299" dirty="0" err="1">
                <a:solidFill>
                  <a:srgbClr val="F7E1CB"/>
                </a:solidFill>
                <a:latin typeface="Roboto Condensed"/>
              </a:rPr>
              <a:t>thường</a:t>
            </a:r>
            <a:r>
              <a:rPr lang="en-US" sz="4299" dirty="0">
                <a:solidFill>
                  <a:srgbClr val="F7E1CB"/>
                </a:solidFill>
                <a:latin typeface="Roboto Condensed"/>
              </a:rPr>
              <a:t> </a:t>
            </a:r>
            <a:r>
              <a:rPr lang="en-US" sz="4299" dirty="0" err="1">
                <a:solidFill>
                  <a:srgbClr val="F7E1CB"/>
                </a:solidFill>
                <a:latin typeface="Roboto Condensed"/>
              </a:rPr>
              <a:t>ngắn</a:t>
            </a:r>
            <a:r>
              <a:rPr lang="en-US" sz="4299" dirty="0">
                <a:solidFill>
                  <a:srgbClr val="F7E1CB"/>
                </a:solidFill>
                <a:latin typeface="Roboto Condensed"/>
              </a:rPr>
              <a:t> </a:t>
            </a:r>
            <a:r>
              <a:rPr lang="en-US" sz="4299" dirty="0" err="1">
                <a:solidFill>
                  <a:srgbClr val="F7E1CB"/>
                </a:solidFill>
                <a:latin typeface="Roboto Condensed"/>
              </a:rPr>
              <a:t>gọn</a:t>
            </a:r>
            <a:r>
              <a:rPr lang="en-US" sz="4299" dirty="0">
                <a:solidFill>
                  <a:srgbClr val="F7E1CB"/>
                </a:solidFill>
                <a:latin typeface="Roboto Condensed"/>
              </a:rPr>
              <a:t>, </a:t>
            </a:r>
            <a:r>
              <a:rPr lang="en-US" sz="4299" dirty="0" err="1">
                <a:solidFill>
                  <a:srgbClr val="F7E1CB"/>
                </a:solidFill>
                <a:latin typeface="Roboto Condensed"/>
              </a:rPr>
              <a:t>cốt</a:t>
            </a:r>
            <a:r>
              <a:rPr lang="en-US" sz="4299" dirty="0">
                <a:solidFill>
                  <a:srgbClr val="F7E1CB"/>
                </a:solidFill>
                <a:latin typeface="Roboto Condensed"/>
              </a:rPr>
              <a:t> </a:t>
            </a:r>
            <a:r>
              <a:rPr lang="en-US" sz="4299" dirty="0" err="1">
                <a:solidFill>
                  <a:srgbClr val="F7E1CB"/>
                </a:solidFill>
                <a:latin typeface="Roboto Condensed"/>
              </a:rPr>
              <a:t>truyện</a:t>
            </a:r>
            <a:r>
              <a:rPr lang="en-US" sz="4299" dirty="0">
                <a:solidFill>
                  <a:srgbClr val="F7E1CB"/>
                </a:solidFill>
                <a:latin typeface="Roboto Condensed"/>
              </a:rPr>
              <a:t> </a:t>
            </a:r>
            <a:r>
              <a:rPr lang="en-US" sz="4299" dirty="0" err="1">
                <a:solidFill>
                  <a:srgbClr val="F7E1CB"/>
                </a:solidFill>
                <a:latin typeface="Roboto Condensed"/>
              </a:rPr>
              <a:t>đơn</a:t>
            </a:r>
            <a:r>
              <a:rPr lang="en-US" sz="4299" dirty="0">
                <a:solidFill>
                  <a:srgbClr val="F7E1CB"/>
                </a:solidFill>
                <a:latin typeface="Roboto Condensed"/>
              </a:rPr>
              <a:t> </a:t>
            </a:r>
            <a:r>
              <a:rPr lang="en-US" sz="4299" dirty="0" err="1">
                <a:solidFill>
                  <a:srgbClr val="F7E1CB"/>
                </a:solidFill>
                <a:latin typeface="Roboto Condensed"/>
              </a:rPr>
              <a:t>giản</a:t>
            </a:r>
            <a:r>
              <a:rPr lang="en-US" sz="4299" dirty="0">
                <a:solidFill>
                  <a:srgbClr val="F7E1CB"/>
                </a:solidFill>
                <a:latin typeface="Roboto Condensed"/>
              </a:rPr>
              <a:t>, </a:t>
            </a:r>
            <a:r>
              <a:rPr lang="en-US" sz="4299" dirty="0" err="1">
                <a:solidFill>
                  <a:srgbClr val="F7E1CB"/>
                </a:solidFill>
                <a:latin typeface="Roboto Condensed"/>
              </a:rPr>
              <a:t>đẩy</a:t>
            </a:r>
            <a:r>
              <a:rPr lang="en-US" sz="4299" dirty="0">
                <a:solidFill>
                  <a:srgbClr val="F7E1CB"/>
                </a:solidFill>
                <a:latin typeface="Roboto Condensed"/>
              </a:rPr>
              <a:t> </a:t>
            </a:r>
            <a:r>
              <a:rPr lang="en-US" sz="4299" dirty="0" err="1">
                <a:solidFill>
                  <a:srgbClr val="F7E1CB"/>
                </a:solidFill>
                <a:latin typeface="Roboto Condensed"/>
              </a:rPr>
              <a:t>mâu</a:t>
            </a:r>
            <a:r>
              <a:rPr lang="en-US" sz="4299" dirty="0">
                <a:solidFill>
                  <a:srgbClr val="F7E1CB"/>
                </a:solidFill>
                <a:latin typeface="Roboto Condensed"/>
              </a:rPr>
              <a:t> </a:t>
            </a:r>
            <a:r>
              <a:rPr lang="en-US" sz="4299" dirty="0" err="1">
                <a:solidFill>
                  <a:srgbClr val="F7E1CB"/>
                </a:solidFill>
                <a:latin typeface="Roboto Condensed"/>
              </a:rPr>
              <a:t>thuẫn</a:t>
            </a:r>
            <a:r>
              <a:rPr lang="en-US" sz="4299" dirty="0">
                <a:solidFill>
                  <a:srgbClr val="F7E1CB"/>
                </a:solidFill>
                <a:latin typeface="Roboto Condensed"/>
              </a:rPr>
              <a:t> </a:t>
            </a:r>
            <a:r>
              <a:rPr lang="en-US" sz="4299" dirty="0" err="1">
                <a:solidFill>
                  <a:srgbClr val="F7E1CB"/>
                </a:solidFill>
                <a:latin typeface="Roboto Condensed"/>
              </a:rPr>
              <a:t>phát</a:t>
            </a:r>
            <a:r>
              <a:rPr lang="en-US" sz="4299" dirty="0">
                <a:solidFill>
                  <a:srgbClr val="F7E1CB"/>
                </a:solidFill>
                <a:latin typeface="Roboto Condensed"/>
              </a:rPr>
              <a:t> </a:t>
            </a:r>
            <a:r>
              <a:rPr lang="en-US" sz="4299" dirty="0" err="1">
                <a:solidFill>
                  <a:srgbClr val="F7E1CB"/>
                </a:solidFill>
                <a:latin typeface="Roboto Condensed"/>
              </a:rPr>
              <a:t>triển</a:t>
            </a:r>
            <a:r>
              <a:rPr lang="en-US" sz="4299" dirty="0">
                <a:solidFill>
                  <a:srgbClr val="F7E1CB"/>
                </a:solidFill>
                <a:latin typeface="Roboto Condensed"/>
              </a:rPr>
              <a:t> </a:t>
            </a:r>
            <a:r>
              <a:rPr lang="en-US" sz="4299" dirty="0" err="1">
                <a:solidFill>
                  <a:srgbClr val="F7E1CB"/>
                </a:solidFill>
                <a:latin typeface="Roboto Condensed"/>
              </a:rPr>
              <a:t>nhanh</a:t>
            </a:r>
            <a:r>
              <a:rPr lang="en-US" sz="4299" dirty="0">
                <a:solidFill>
                  <a:srgbClr val="F7E1CB"/>
                </a:solidFill>
                <a:latin typeface="Roboto Condensed"/>
              </a:rPr>
              <a:t> </a:t>
            </a:r>
            <a:r>
              <a:rPr lang="en-US" sz="4299" dirty="0" err="1">
                <a:solidFill>
                  <a:srgbClr val="F7E1CB"/>
                </a:solidFill>
                <a:latin typeface="Roboto Condensed"/>
              </a:rPr>
              <a:t>và</a:t>
            </a:r>
            <a:r>
              <a:rPr lang="en-US" sz="4299" dirty="0">
                <a:solidFill>
                  <a:srgbClr val="F7E1CB"/>
                </a:solidFill>
                <a:latin typeface="Roboto Condensed"/>
              </a:rPr>
              <a:t> </a:t>
            </a:r>
            <a:r>
              <a:rPr lang="en-US" sz="4299" dirty="0" err="1">
                <a:solidFill>
                  <a:srgbClr val="F7E1CB"/>
                </a:solidFill>
                <a:latin typeface="Roboto Condensed"/>
              </a:rPr>
              <a:t>kết</a:t>
            </a:r>
            <a:r>
              <a:rPr lang="en-US" sz="4299" dirty="0">
                <a:solidFill>
                  <a:srgbClr val="F7E1CB"/>
                </a:solidFill>
                <a:latin typeface="Roboto Condensed"/>
              </a:rPr>
              <a:t> </a:t>
            </a:r>
            <a:r>
              <a:rPr lang="en-US" sz="4299" dirty="0" err="1">
                <a:solidFill>
                  <a:srgbClr val="F7E1CB"/>
                </a:solidFill>
                <a:latin typeface="Roboto Condensed"/>
              </a:rPr>
              <a:t>thúc</a:t>
            </a:r>
            <a:r>
              <a:rPr lang="en-US" sz="4299" dirty="0">
                <a:solidFill>
                  <a:srgbClr val="F7E1CB"/>
                </a:solidFill>
                <a:latin typeface="Roboto Condensed"/>
              </a:rPr>
              <a:t> </a:t>
            </a:r>
            <a:r>
              <a:rPr lang="en-US" sz="4299" dirty="0" err="1">
                <a:solidFill>
                  <a:srgbClr val="F7E1CB"/>
                </a:solidFill>
                <a:latin typeface="Roboto Condensed"/>
              </a:rPr>
              <a:t>bất</a:t>
            </a:r>
            <a:r>
              <a:rPr lang="en-US" sz="4299" dirty="0">
                <a:solidFill>
                  <a:srgbClr val="F7E1CB"/>
                </a:solidFill>
                <a:latin typeface="Roboto Condensed"/>
              </a:rPr>
              <a:t> </a:t>
            </a:r>
            <a:r>
              <a:rPr lang="en-US" sz="4299" dirty="0" err="1">
                <a:solidFill>
                  <a:srgbClr val="F7E1CB"/>
                </a:solidFill>
                <a:latin typeface="Roboto Condensed"/>
              </a:rPr>
              <a:t>ngờ</a:t>
            </a:r>
            <a:r>
              <a:rPr lang="en-US" sz="4299" dirty="0">
                <a:solidFill>
                  <a:srgbClr val="F7E1CB"/>
                </a:solidFill>
                <a:latin typeface="Roboto Condensed"/>
              </a:rPr>
              <a:t>, </a:t>
            </a:r>
            <a:r>
              <a:rPr lang="en-US" sz="4299" dirty="0" err="1">
                <a:solidFill>
                  <a:srgbClr val="F7E1CB"/>
                </a:solidFill>
                <a:latin typeface="Roboto Condensed"/>
              </a:rPr>
              <a:t>lật</a:t>
            </a:r>
            <a:r>
              <a:rPr lang="en-US" sz="4299" dirty="0">
                <a:solidFill>
                  <a:srgbClr val="F7E1CB"/>
                </a:solidFill>
                <a:latin typeface="Roboto Condensed"/>
              </a:rPr>
              <a:t> </a:t>
            </a:r>
            <a:r>
              <a:rPr lang="en-US" sz="4299" dirty="0" err="1">
                <a:solidFill>
                  <a:srgbClr val="F7E1CB"/>
                </a:solidFill>
                <a:latin typeface="Roboto Condensed"/>
              </a:rPr>
              <a:t>tẩy</a:t>
            </a:r>
            <a:r>
              <a:rPr lang="en-US" sz="4299" dirty="0">
                <a:solidFill>
                  <a:srgbClr val="F7E1CB"/>
                </a:solidFill>
                <a:latin typeface="Roboto Condensed"/>
              </a:rPr>
              <a:t> </a:t>
            </a:r>
            <a:r>
              <a:rPr lang="en-US" sz="4299" dirty="0" err="1">
                <a:solidFill>
                  <a:srgbClr val="F7E1CB"/>
                </a:solidFill>
                <a:latin typeface="Roboto Condensed"/>
              </a:rPr>
              <a:t>sự</a:t>
            </a:r>
            <a:r>
              <a:rPr lang="en-US" sz="4299" dirty="0">
                <a:solidFill>
                  <a:srgbClr val="F7E1CB"/>
                </a:solidFill>
                <a:latin typeface="Roboto Condensed"/>
              </a:rPr>
              <a:t> </a:t>
            </a:r>
            <a:r>
              <a:rPr lang="en-US" sz="4299" dirty="0" err="1">
                <a:solidFill>
                  <a:srgbClr val="F7E1CB"/>
                </a:solidFill>
                <a:latin typeface="Roboto Condensed"/>
              </a:rPr>
              <a:t>thật</a:t>
            </a:r>
            <a:r>
              <a:rPr lang="en-US" sz="4299" dirty="0">
                <a:solidFill>
                  <a:srgbClr val="F7E1CB"/>
                </a:solidFill>
                <a:latin typeface="Roboto Condensed"/>
              </a:rPr>
              <a:t> </a:t>
            </a:r>
            <a:r>
              <a:rPr lang="en-US" sz="4299" dirty="0" err="1">
                <a:solidFill>
                  <a:srgbClr val="F7E1CB"/>
                </a:solidFill>
                <a:latin typeface="Roboto Condensed"/>
              </a:rPr>
              <a:t>làm</a:t>
            </a:r>
            <a:r>
              <a:rPr lang="en-US" sz="4299" dirty="0">
                <a:solidFill>
                  <a:srgbClr val="F7E1CB"/>
                </a:solidFill>
                <a:latin typeface="Roboto Condensed"/>
              </a:rPr>
              <a:t> </a:t>
            </a:r>
            <a:r>
              <a:rPr lang="en-US" sz="4299" dirty="0" err="1">
                <a:solidFill>
                  <a:srgbClr val="F7E1CB"/>
                </a:solidFill>
                <a:latin typeface="Roboto Condensed"/>
              </a:rPr>
              <a:t>bật</a:t>
            </a:r>
            <a:r>
              <a:rPr lang="en-US" sz="4299" dirty="0">
                <a:solidFill>
                  <a:srgbClr val="F7E1CB"/>
                </a:solidFill>
                <a:latin typeface="Roboto Condensed"/>
              </a:rPr>
              <a:t> </a:t>
            </a:r>
            <a:r>
              <a:rPr lang="en-US" sz="4299" dirty="0" err="1">
                <a:solidFill>
                  <a:srgbClr val="F7E1CB"/>
                </a:solidFill>
                <a:latin typeface="Roboto Condensed"/>
              </a:rPr>
              <a:t>lên</a:t>
            </a:r>
            <a:r>
              <a:rPr lang="en-US" sz="4299" dirty="0">
                <a:solidFill>
                  <a:srgbClr val="F7E1CB"/>
                </a:solidFill>
                <a:latin typeface="Roboto Condensed"/>
              </a:rPr>
              <a:t> </a:t>
            </a:r>
            <a:r>
              <a:rPr lang="en-US" sz="4299" dirty="0" err="1">
                <a:solidFill>
                  <a:srgbClr val="F7E1CB"/>
                </a:solidFill>
                <a:latin typeface="Roboto Condensed"/>
              </a:rPr>
              <a:t>tiếng</a:t>
            </a:r>
            <a:r>
              <a:rPr lang="en-US" sz="4299" dirty="0">
                <a:solidFill>
                  <a:srgbClr val="F7E1CB"/>
                </a:solidFill>
                <a:latin typeface="Roboto Condensed"/>
              </a:rPr>
              <a:t> </a:t>
            </a:r>
            <a:r>
              <a:rPr lang="en-US" sz="4299" dirty="0" err="1">
                <a:solidFill>
                  <a:srgbClr val="F7E1CB"/>
                </a:solidFill>
                <a:latin typeface="Roboto Condensed"/>
              </a:rPr>
              <a:t>cười</a:t>
            </a:r>
            <a:r>
              <a:rPr lang="en-US" sz="4299" dirty="0">
                <a:solidFill>
                  <a:srgbClr val="F7E1CB"/>
                </a:solidFill>
                <a:latin typeface="Roboto Condensed"/>
              </a:rPr>
              <a:t>.</a:t>
            </a:r>
          </a:p>
        </p:txBody>
      </p:sp>
      <p:sp>
        <p:nvSpPr>
          <p:cNvPr id="15" name="TextBox 15"/>
          <p:cNvSpPr txBox="1"/>
          <p:nvPr/>
        </p:nvSpPr>
        <p:spPr>
          <a:xfrm>
            <a:off x="10569128" y="557212"/>
            <a:ext cx="7514125" cy="3796030"/>
          </a:xfrm>
          <a:prstGeom prst="rect">
            <a:avLst/>
          </a:prstGeom>
        </p:spPr>
        <p:txBody>
          <a:bodyPr lIns="0" tIns="0" rIns="0" bIns="0" rtlCol="0" anchor="t">
            <a:spAutoFit/>
          </a:bodyPr>
          <a:lstStyle/>
          <a:p>
            <a:pPr algn="ctr">
              <a:lnSpc>
                <a:spcPts val="6019"/>
              </a:lnSpc>
            </a:pPr>
            <a:r>
              <a:rPr lang="en-US" sz="4299" dirty="0" err="1">
                <a:solidFill>
                  <a:srgbClr val="F7E1CB"/>
                </a:solidFill>
                <a:latin typeface="Roboto Condensed Bold"/>
              </a:rPr>
              <a:t>Tình</a:t>
            </a:r>
            <a:r>
              <a:rPr lang="en-US" sz="4299" dirty="0">
                <a:solidFill>
                  <a:srgbClr val="F7E1CB"/>
                </a:solidFill>
                <a:latin typeface="Roboto Condensed Bold"/>
              </a:rPr>
              <a:t> </a:t>
            </a:r>
            <a:r>
              <a:rPr lang="en-US" sz="4299" dirty="0" err="1">
                <a:solidFill>
                  <a:srgbClr val="F7E1CB"/>
                </a:solidFill>
                <a:latin typeface="Roboto Condensed Bold"/>
              </a:rPr>
              <a:t>huống</a:t>
            </a:r>
            <a:endParaRPr lang="en-US" sz="4299" dirty="0">
              <a:solidFill>
                <a:srgbClr val="F7E1CB"/>
              </a:solidFill>
              <a:latin typeface="Roboto Condensed Bold"/>
            </a:endParaRPr>
          </a:p>
          <a:p>
            <a:pPr algn="ctr">
              <a:lnSpc>
                <a:spcPts val="6019"/>
              </a:lnSpc>
              <a:spcBef>
                <a:spcPct val="0"/>
              </a:spcBef>
            </a:pPr>
            <a:r>
              <a:rPr lang="en-US" sz="4299" dirty="0" err="1">
                <a:solidFill>
                  <a:srgbClr val="F7E1CB"/>
                </a:solidFill>
                <a:latin typeface="Roboto Condensed"/>
              </a:rPr>
              <a:t>tô</a:t>
            </a:r>
            <a:r>
              <a:rPr lang="en-US" sz="4299" dirty="0">
                <a:solidFill>
                  <a:srgbClr val="F7E1CB"/>
                </a:solidFill>
                <a:latin typeface="Roboto Condensed"/>
              </a:rPr>
              <a:t> </a:t>
            </a:r>
            <a:r>
              <a:rPr lang="en-US" sz="4299" dirty="0" err="1">
                <a:solidFill>
                  <a:srgbClr val="F7E1CB"/>
                </a:solidFill>
                <a:latin typeface="Roboto Condensed"/>
              </a:rPr>
              <a:t>đậm</a:t>
            </a:r>
            <a:r>
              <a:rPr lang="en-US" sz="4299" dirty="0">
                <a:solidFill>
                  <a:srgbClr val="F7E1CB"/>
                </a:solidFill>
                <a:latin typeface="Roboto Condensed"/>
              </a:rPr>
              <a:t> </a:t>
            </a:r>
            <a:r>
              <a:rPr lang="en-US" sz="4299" dirty="0" err="1">
                <a:solidFill>
                  <a:srgbClr val="F7E1CB"/>
                </a:solidFill>
                <a:latin typeface="Roboto Condensed"/>
              </a:rPr>
              <a:t>mâu</a:t>
            </a:r>
            <a:r>
              <a:rPr lang="en-US" sz="4299" dirty="0">
                <a:solidFill>
                  <a:srgbClr val="F7E1CB"/>
                </a:solidFill>
                <a:latin typeface="Roboto Condensed"/>
              </a:rPr>
              <a:t> </a:t>
            </a:r>
            <a:r>
              <a:rPr lang="en-US" sz="4299" dirty="0" err="1">
                <a:solidFill>
                  <a:srgbClr val="F7E1CB"/>
                </a:solidFill>
                <a:latin typeface="Roboto Condensed"/>
              </a:rPr>
              <a:t>thuẫn</a:t>
            </a:r>
            <a:r>
              <a:rPr lang="en-US" sz="4299" dirty="0">
                <a:solidFill>
                  <a:srgbClr val="F7E1CB"/>
                </a:solidFill>
                <a:latin typeface="Roboto Condensed"/>
              </a:rPr>
              <a:t> </a:t>
            </a:r>
            <a:r>
              <a:rPr lang="en-US" sz="4299" dirty="0" err="1">
                <a:solidFill>
                  <a:srgbClr val="F7E1CB"/>
                </a:solidFill>
                <a:latin typeface="Roboto Condensed"/>
              </a:rPr>
              <a:t>bên</a:t>
            </a:r>
            <a:r>
              <a:rPr lang="en-US" sz="4299" dirty="0">
                <a:solidFill>
                  <a:srgbClr val="F7E1CB"/>
                </a:solidFill>
                <a:latin typeface="Roboto Condensed"/>
              </a:rPr>
              <a:t> </a:t>
            </a:r>
            <a:r>
              <a:rPr lang="en-US" sz="4299" dirty="0" err="1">
                <a:solidFill>
                  <a:srgbClr val="F7E1CB"/>
                </a:solidFill>
                <a:latin typeface="Roboto Condensed"/>
              </a:rPr>
              <a:t>trong</a:t>
            </a:r>
            <a:r>
              <a:rPr lang="en-US" sz="4299" dirty="0">
                <a:solidFill>
                  <a:srgbClr val="F7E1CB"/>
                </a:solidFill>
                <a:latin typeface="Roboto Condensed"/>
              </a:rPr>
              <a:t> – </a:t>
            </a:r>
            <a:r>
              <a:rPr lang="en-US" sz="4299" dirty="0" err="1">
                <a:solidFill>
                  <a:srgbClr val="F7E1CB"/>
                </a:solidFill>
                <a:latin typeface="Roboto Condensed"/>
              </a:rPr>
              <a:t>ngoài</a:t>
            </a:r>
            <a:r>
              <a:rPr lang="en-US" sz="4299" dirty="0">
                <a:solidFill>
                  <a:srgbClr val="F7E1CB"/>
                </a:solidFill>
                <a:latin typeface="Roboto Condensed"/>
              </a:rPr>
              <a:t>, </a:t>
            </a:r>
            <a:r>
              <a:rPr lang="en-US" sz="4299" dirty="0" err="1">
                <a:solidFill>
                  <a:srgbClr val="F7E1CB"/>
                </a:solidFill>
                <a:latin typeface="Roboto Condensed"/>
              </a:rPr>
              <a:t>giữa</a:t>
            </a:r>
            <a:r>
              <a:rPr lang="en-US" sz="4299" dirty="0">
                <a:solidFill>
                  <a:srgbClr val="F7E1CB"/>
                </a:solidFill>
                <a:latin typeface="Roboto Condensed"/>
              </a:rPr>
              <a:t> </a:t>
            </a:r>
            <a:r>
              <a:rPr lang="en-US" sz="4299" dirty="0" err="1">
                <a:solidFill>
                  <a:srgbClr val="F7E1CB"/>
                </a:solidFill>
                <a:latin typeface="Roboto Condensed"/>
              </a:rPr>
              <a:t>thật</a:t>
            </a:r>
            <a:r>
              <a:rPr lang="en-US" sz="4299" dirty="0">
                <a:solidFill>
                  <a:srgbClr val="F7E1CB"/>
                </a:solidFill>
                <a:latin typeface="Roboto Condensed"/>
              </a:rPr>
              <a:t> – </a:t>
            </a:r>
            <a:r>
              <a:rPr lang="en-US" sz="4299" dirty="0" err="1">
                <a:solidFill>
                  <a:srgbClr val="F7E1CB"/>
                </a:solidFill>
                <a:latin typeface="Roboto Condensed"/>
              </a:rPr>
              <a:t>giả</a:t>
            </a:r>
            <a:r>
              <a:rPr lang="en-US" sz="4299" dirty="0">
                <a:solidFill>
                  <a:srgbClr val="F7E1CB"/>
                </a:solidFill>
                <a:latin typeface="Roboto Condensed"/>
              </a:rPr>
              <a:t>, </a:t>
            </a:r>
            <a:r>
              <a:rPr lang="en-US" sz="4299" dirty="0" err="1">
                <a:solidFill>
                  <a:srgbClr val="F7E1CB"/>
                </a:solidFill>
                <a:latin typeface="Roboto Condensed"/>
              </a:rPr>
              <a:t>giữa</a:t>
            </a:r>
            <a:r>
              <a:rPr lang="en-US" sz="4299" dirty="0">
                <a:solidFill>
                  <a:srgbClr val="F7E1CB"/>
                </a:solidFill>
                <a:latin typeface="Roboto Condensed"/>
              </a:rPr>
              <a:t> </a:t>
            </a:r>
            <a:r>
              <a:rPr lang="en-US" sz="4299" dirty="0" err="1">
                <a:solidFill>
                  <a:srgbClr val="F7E1CB"/>
                </a:solidFill>
                <a:latin typeface="Roboto Condensed"/>
              </a:rPr>
              <a:t>lời</a:t>
            </a:r>
            <a:r>
              <a:rPr lang="en-US" sz="4299" dirty="0">
                <a:solidFill>
                  <a:srgbClr val="F7E1CB"/>
                </a:solidFill>
                <a:latin typeface="Roboto Condensed"/>
              </a:rPr>
              <a:t> </a:t>
            </a:r>
            <a:r>
              <a:rPr lang="en-US" sz="4299" dirty="0" err="1">
                <a:solidFill>
                  <a:srgbClr val="F7E1CB"/>
                </a:solidFill>
                <a:latin typeface="Roboto Condensed"/>
              </a:rPr>
              <a:t>nói</a:t>
            </a:r>
            <a:r>
              <a:rPr lang="en-US" sz="4299" dirty="0">
                <a:solidFill>
                  <a:srgbClr val="F7E1CB"/>
                </a:solidFill>
                <a:latin typeface="Roboto Condensed"/>
              </a:rPr>
              <a:t> </a:t>
            </a:r>
            <a:r>
              <a:rPr lang="en-US" sz="4299" dirty="0" err="1">
                <a:solidFill>
                  <a:srgbClr val="F7E1CB"/>
                </a:solidFill>
                <a:latin typeface="Roboto Condensed"/>
              </a:rPr>
              <a:t>và</a:t>
            </a:r>
            <a:r>
              <a:rPr lang="en-US" sz="4299" dirty="0">
                <a:solidFill>
                  <a:srgbClr val="F7E1CB"/>
                </a:solidFill>
                <a:latin typeface="Roboto Condensed"/>
              </a:rPr>
              <a:t> </a:t>
            </a:r>
            <a:r>
              <a:rPr lang="en-US" sz="4299" dirty="0" err="1">
                <a:solidFill>
                  <a:srgbClr val="F7E1CB"/>
                </a:solidFill>
                <a:latin typeface="Roboto Condensed"/>
              </a:rPr>
              <a:t>hành</a:t>
            </a:r>
            <a:r>
              <a:rPr lang="en-US" sz="4299" dirty="0">
                <a:solidFill>
                  <a:srgbClr val="F7E1CB"/>
                </a:solidFill>
                <a:latin typeface="Roboto Condensed"/>
              </a:rPr>
              <a:t> </a:t>
            </a:r>
            <a:r>
              <a:rPr lang="en-US" sz="4299" dirty="0" err="1">
                <a:solidFill>
                  <a:srgbClr val="F7E1CB"/>
                </a:solidFill>
                <a:latin typeface="Roboto Condensed"/>
              </a:rPr>
              <a:t>động</a:t>
            </a:r>
            <a:r>
              <a:rPr lang="en-US" sz="4299" dirty="0">
                <a:solidFill>
                  <a:srgbClr val="F7E1CB"/>
                </a:solidFill>
                <a:latin typeface="Roboto Condensed"/>
              </a:rPr>
              <a:t>; </a:t>
            </a:r>
            <a:r>
              <a:rPr lang="en-US" sz="4299" dirty="0" err="1">
                <a:solidFill>
                  <a:srgbClr val="F7E1CB"/>
                </a:solidFill>
                <a:latin typeface="Roboto Condensed"/>
              </a:rPr>
              <a:t>mâu</a:t>
            </a:r>
            <a:r>
              <a:rPr lang="en-US" sz="4299" dirty="0">
                <a:solidFill>
                  <a:srgbClr val="F7E1CB"/>
                </a:solidFill>
                <a:latin typeface="Roboto Condensed"/>
              </a:rPr>
              <a:t> </a:t>
            </a:r>
            <a:r>
              <a:rPr lang="en-US" sz="4299" dirty="0" err="1">
                <a:solidFill>
                  <a:srgbClr val="F7E1CB"/>
                </a:solidFill>
                <a:latin typeface="Roboto Condensed"/>
              </a:rPr>
              <a:t>thuẫn</a:t>
            </a:r>
            <a:r>
              <a:rPr lang="en-US" sz="4299" dirty="0">
                <a:solidFill>
                  <a:srgbClr val="F7E1CB"/>
                </a:solidFill>
                <a:latin typeface="Roboto Condensed"/>
              </a:rPr>
              <a:t> </a:t>
            </a:r>
            <a:r>
              <a:rPr lang="en-US" sz="4299" dirty="0" err="1">
                <a:solidFill>
                  <a:srgbClr val="F7E1CB"/>
                </a:solidFill>
                <a:latin typeface="Roboto Condensed"/>
              </a:rPr>
              <a:t>trái</a:t>
            </a:r>
            <a:r>
              <a:rPr lang="en-US" sz="4299" dirty="0">
                <a:solidFill>
                  <a:srgbClr val="F7E1CB"/>
                </a:solidFill>
                <a:latin typeface="Roboto Condensed"/>
              </a:rPr>
              <a:t> </a:t>
            </a:r>
            <a:r>
              <a:rPr lang="en-US" sz="4299" dirty="0" err="1">
                <a:solidFill>
                  <a:srgbClr val="F7E1CB"/>
                </a:solidFill>
                <a:latin typeface="Roboto Condensed"/>
              </a:rPr>
              <a:t>tự</a:t>
            </a:r>
            <a:r>
              <a:rPr lang="en-US" sz="4299" dirty="0">
                <a:solidFill>
                  <a:srgbClr val="F7E1CB"/>
                </a:solidFill>
                <a:latin typeface="Roboto Condensed"/>
              </a:rPr>
              <a:t> </a:t>
            </a:r>
            <a:r>
              <a:rPr lang="en-US" sz="4299" dirty="0" err="1">
                <a:solidFill>
                  <a:srgbClr val="F7E1CB"/>
                </a:solidFill>
                <a:latin typeface="Roboto Condensed"/>
              </a:rPr>
              <a:t>nhiên</a:t>
            </a:r>
            <a:r>
              <a:rPr lang="en-US" sz="4299" dirty="0">
                <a:solidFill>
                  <a:srgbClr val="F7E1CB"/>
                </a:solidFill>
                <a:latin typeface="Roboto Condensed"/>
              </a:rPr>
              <a:t> </a:t>
            </a:r>
            <a:r>
              <a:rPr lang="en-US" sz="4299" dirty="0" err="1">
                <a:solidFill>
                  <a:srgbClr val="F7E1CB"/>
                </a:solidFill>
                <a:latin typeface="Roboto Condensed"/>
              </a:rPr>
              <a:t>chứa</a:t>
            </a:r>
            <a:r>
              <a:rPr lang="en-US" sz="4299" dirty="0">
                <a:solidFill>
                  <a:srgbClr val="F7E1CB"/>
                </a:solidFill>
                <a:latin typeface="Roboto Condensed"/>
              </a:rPr>
              <a:t> </a:t>
            </a:r>
            <a:r>
              <a:rPr lang="en-US" sz="4299" dirty="0" err="1">
                <a:solidFill>
                  <a:srgbClr val="F7E1CB"/>
                </a:solidFill>
                <a:latin typeface="Roboto Condensed"/>
              </a:rPr>
              <a:t>nghịch</a:t>
            </a:r>
            <a:r>
              <a:rPr lang="en-US" sz="4299" dirty="0">
                <a:solidFill>
                  <a:srgbClr val="F7E1CB"/>
                </a:solidFill>
                <a:latin typeface="Roboto Condensed"/>
              </a:rPr>
              <a:t> </a:t>
            </a:r>
            <a:r>
              <a:rPr lang="en-US" sz="4299" dirty="0" err="1">
                <a:solidFill>
                  <a:srgbClr val="F7E1CB"/>
                </a:solidFill>
                <a:latin typeface="Roboto Condensed"/>
              </a:rPr>
              <a:t>lý</a:t>
            </a:r>
            <a:r>
              <a:rPr lang="en-US" sz="4299" dirty="0">
                <a:solidFill>
                  <a:srgbClr val="F7E1CB"/>
                </a:solidFill>
                <a:latin typeface="Roboto Condensed"/>
              </a:rPr>
              <a:t>, </a:t>
            </a:r>
            <a:r>
              <a:rPr lang="en-US" sz="4299" dirty="0" err="1">
                <a:solidFill>
                  <a:srgbClr val="F7E1CB"/>
                </a:solidFill>
                <a:latin typeface="Roboto Condensed"/>
              </a:rPr>
              <a:t>trớ</a:t>
            </a:r>
            <a:r>
              <a:rPr lang="en-US" sz="4299" dirty="0">
                <a:solidFill>
                  <a:srgbClr val="F7E1CB"/>
                </a:solidFill>
                <a:latin typeface="Roboto Condensed"/>
              </a:rPr>
              <a:t> </a:t>
            </a:r>
            <a:r>
              <a:rPr lang="en-US" sz="4299" dirty="0" err="1">
                <a:solidFill>
                  <a:srgbClr val="F7E1CB"/>
                </a:solidFill>
                <a:latin typeface="Roboto Condensed"/>
              </a:rPr>
              <a:t>trêu</a:t>
            </a:r>
            <a:r>
              <a:rPr lang="en-US" sz="4299" dirty="0">
                <a:solidFill>
                  <a:srgbClr val="F7E1CB"/>
                </a:solidFill>
                <a:latin typeface="Roboto Condensed"/>
              </a:rPr>
              <a:t>.</a:t>
            </a:r>
          </a:p>
        </p:txBody>
      </p:sp>
      <p:sp>
        <p:nvSpPr>
          <p:cNvPr id="16" name="TextBox 16"/>
          <p:cNvSpPr txBox="1"/>
          <p:nvPr/>
        </p:nvSpPr>
        <p:spPr>
          <a:xfrm>
            <a:off x="9753600" y="6501541"/>
            <a:ext cx="8099472" cy="3034030"/>
          </a:xfrm>
          <a:prstGeom prst="rect">
            <a:avLst/>
          </a:prstGeom>
        </p:spPr>
        <p:txBody>
          <a:bodyPr wrap="square" lIns="0" tIns="0" rIns="0" bIns="0" rtlCol="0" anchor="t">
            <a:spAutoFit/>
          </a:bodyPr>
          <a:lstStyle/>
          <a:p>
            <a:pPr algn="ctr">
              <a:lnSpc>
                <a:spcPts val="6019"/>
              </a:lnSpc>
            </a:pPr>
            <a:r>
              <a:rPr lang="en-US" sz="4299" dirty="0" err="1">
                <a:solidFill>
                  <a:srgbClr val="F7E1CB"/>
                </a:solidFill>
                <a:latin typeface="Roboto Condensed Bold"/>
              </a:rPr>
              <a:t>Ngôn</a:t>
            </a:r>
            <a:r>
              <a:rPr lang="en-US" sz="4299" dirty="0">
                <a:solidFill>
                  <a:srgbClr val="F7E1CB"/>
                </a:solidFill>
                <a:latin typeface="Roboto Condensed Bold"/>
              </a:rPr>
              <a:t> </a:t>
            </a:r>
            <a:r>
              <a:rPr lang="en-US" sz="4299" dirty="0" err="1">
                <a:solidFill>
                  <a:srgbClr val="F7E1CB"/>
                </a:solidFill>
                <a:latin typeface="Roboto Condensed Bold"/>
              </a:rPr>
              <a:t>ngữ</a:t>
            </a:r>
            <a:endParaRPr lang="en-US" sz="4299" dirty="0">
              <a:solidFill>
                <a:srgbClr val="F7E1CB"/>
              </a:solidFill>
              <a:latin typeface="Roboto Condensed Bold"/>
            </a:endParaRPr>
          </a:p>
          <a:p>
            <a:pPr algn="ctr">
              <a:lnSpc>
                <a:spcPts val="6019"/>
              </a:lnSpc>
              <a:spcBef>
                <a:spcPct val="0"/>
              </a:spcBef>
            </a:pPr>
            <a:r>
              <a:rPr lang="en-US" sz="4299" dirty="0">
                <a:solidFill>
                  <a:srgbClr val="F7E1CB"/>
                </a:solidFill>
                <a:latin typeface="Roboto Condensed"/>
              </a:rPr>
              <a:t> </a:t>
            </a:r>
            <a:r>
              <a:rPr lang="en-US" sz="4299" dirty="0" err="1">
                <a:solidFill>
                  <a:srgbClr val="F7E1CB"/>
                </a:solidFill>
                <a:latin typeface="Roboto Condensed"/>
              </a:rPr>
              <a:t>tạo</a:t>
            </a:r>
            <a:r>
              <a:rPr lang="en-US" sz="4299" dirty="0">
                <a:solidFill>
                  <a:srgbClr val="F7E1CB"/>
                </a:solidFill>
                <a:latin typeface="Roboto Condensed"/>
              </a:rPr>
              <a:t> </a:t>
            </a:r>
            <a:r>
              <a:rPr lang="en-US" sz="4299" dirty="0" err="1">
                <a:solidFill>
                  <a:srgbClr val="F7E1CB"/>
                </a:solidFill>
                <a:latin typeface="Roboto Condensed"/>
              </a:rPr>
              <a:t>liên</a:t>
            </a:r>
            <a:r>
              <a:rPr lang="en-US" sz="4299" dirty="0">
                <a:solidFill>
                  <a:srgbClr val="F7E1CB"/>
                </a:solidFill>
                <a:latin typeface="Roboto Condensed"/>
              </a:rPr>
              <a:t> </a:t>
            </a:r>
            <a:r>
              <a:rPr lang="en-US" sz="4299" dirty="0" err="1">
                <a:solidFill>
                  <a:srgbClr val="F7E1CB"/>
                </a:solidFill>
                <a:latin typeface="Roboto Condensed"/>
              </a:rPr>
              <a:t>tưởng</a:t>
            </a:r>
            <a:r>
              <a:rPr lang="en-US" sz="4299" dirty="0">
                <a:solidFill>
                  <a:srgbClr val="F7E1CB"/>
                </a:solidFill>
                <a:latin typeface="Roboto Condensed"/>
              </a:rPr>
              <a:t>, </a:t>
            </a:r>
            <a:r>
              <a:rPr lang="en-US" sz="4299" dirty="0" err="1">
                <a:solidFill>
                  <a:srgbClr val="F7E1CB"/>
                </a:solidFill>
                <a:latin typeface="Roboto Condensed"/>
              </a:rPr>
              <a:t>đối</a:t>
            </a:r>
            <a:r>
              <a:rPr lang="en-US" sz="4299" dirty="0">
                <a:solidFill>
                  <a:srgbClr val="F7E1CB"/>
                </a:solidFill>
                <a:latin typeface="Roboto Condensed"/>
              </a:rPr>
              <a:t> </a:t>
            </a:r>
            <a:r>
              <a:rPr lang="en-US" sz="4299" dirty="0" err="1">
                <a:solidFill>
                  <a:srgbClr val="F7E1CB"/>
                </a:solidFill>
                <a:latin typeface="Roboto Condensed"/>
              </a:rPr>
              <a:t>sánh</a:t>
            </a:r>
            <a:r>
              <a:rPr lang="en-US" sz="4299" dirty="0">
                <a:solidFill>
                  <a:srgbClr val="F7E1CB"/>
                </a:solidFill>
                <a:latin typeface="Roboto Condensed"/>
              </a:rPr>
              <a:t> </a:t>
            </a:r>
            <a:r>
              <a:rPr lang="en-US" sz="4299" dirty="0" err="1">
                <a:solidFill>
                  <a:srgbClr val="F7E1CB"/>
                </a:solidFill>
                <a:latin typeface="Roboto Condensed"/>
              </a:rPr>
              <a:t>bất</a:t>
            </a:r>
            <a:r>
              <a:rPr lang="en-US" sz="4299" dirty="0">
                <a:solidFill>
                  <a:srgbClr val="F7E1CB"/>
                </a:solidFill>
                <a:latin typeface="Roboto Condensed"/>
              </a:rPr>
              <a:t> </a:t>
            </a:r>
            <a:r>
              <a:rPr lang="en-US" sz="4299" dirty="0" err="1">
                <a:solidFill>
                  <a:srgbClr val="F7E1CB"/>
                </a:solidFill>
                <a:latin typeface="Roboto Condensed"/>
              </a:rPr>
              <a:t>ngờ</a:t>
            </a:r>
            <a:r>
              <a:rPr lang="en-US" sz="4299" dirty="0">
                <a:solidFill>
                  <a:srgbClr val="F7E1CB"/>
                </a:solidFill>
                <a:latin typeface="Roboto Condensed"/>
              </a:rPr>
              <a:t>; </a:t>
            </a:r>
            <a:r>
              <a:rPr lang="en-US" sz="4299" dirty="0" err="1">
                <a:solidFill>
                  <a:srgbClr val="F7E1CB"/>
                </a:solidFill>
                <a:latin typeface="Roboto Condensed"/>
              </a:rPr>
              <a:t>các</a:t>
            </a:r>
            <a:r>
              <a:rPr lang="en-US" sz="4299" dirty="0">
                <a:solidFill>
                  <a:srgbClr val="F7E1CB"/>
                </a:solidFill>
                <a:latin typeface="Roboto Condensed"/>
              </a:rPr>
              <a:t> </a:t>
            </a:r>
            <a:r>
              <a:rPr lang="en-US" sz="4299" dirty="0" err="1">
                <a:solidFill>
                  <a:srgbClr val="F7E1CB"/>
                </a:solidFill>
                <a:latin typeface="Roboto Condensed"/>
              </a:rPr>
              <a:t>biện</a:t>
            </a:r>
            <a:r>
              <a:rPr lang="en-US" sz="4299" dirty="0">
                <a:solidFill>
                  <a:srgbClr val="F7E1CB"/>
                </a:solidFill>
                <a:latin typeface="Roboto Condensed"/>
              </a:rPr>
              <a:t> </a:t>
            </a:r>
            <a:r>
              <a:rPr lang="en-US" sz="4299" dirty="0" err="1">
                <a:solidFill>
                  <a:srgbClr val="F7E1CB"/>
                </a:solidFill>
                <a:latin typeface="Roboto Condensed"/>
              </a:rPr>
              <a:t>pháp</a:t>
            </a:r>
            <a:r>
              <a:rPr lang="en-US" sz="4299" dirty="0">
                <a:solidFill>
                  <a:srgbClr val="F7E1CB"/>
                </a:solidFill>
                <a:latin typeface="Roboto Condensed"/>
              </a:rPr>
              <a:t> </a:t>
            </a:r>
            <a:r>
              <a:rPr lang="en-US" sz="4299" dirty="0" err="1">
                <a:solidFill>
                  <a:srgbClr val="F7E1CB"/>
                </a:solidFill>
                <a:latin typeface="Roboto Condensed"/>
              </a:rPr>
              <a:t>tu</a:t>
            </a:r>
            <a:r>
              <a:rPr lang="en-US" sz="4299" dirty="0">
                <a:solidFill>
                  <a:srgbClr val="F7E1CB"/>
                </a:solidFill>
                <a:latin typeface="Roboto Condensed"/>
              </a:rPr>
              <a:t> </a:t>
            </a:r>
            <a:r>
              <a:rPr lang="en-US" sz="4299" dirty="0" err="1">
                <a:solidFill>
                  <a:srgbClr val="F7E1CB"/>
                </a:solidFill>
                <a:latin typeface="Roboto Condensed"/>
              </a:rPr>
              <a:t>từ</a:t>
            </a:r>
            <a:r>
              <a:rPr lang="en-US" sz="4299" dirty="0">
                <a:solidFill>
                  <a:srgbClr val="F7E1CB"/>
                </a:solidFill>
                <a:latin typeface="Roboto Condensed"/>
              </a:rPr>
              <a:t> </a:t>
            </a:r>
            <a:r>
              <a:rPr lang="en-US" sz="4299" dirty="0" err="1">
                <a:solidFill>
                  <a:srgbClr val="F7E1CB"/>
                </a:solidFill>
                <a:latin typeface="Roboto Condensed"/>
              </a:rPr>
              <a:t>giàu</a:t>
            </a:r>
            <a:r>
              <a:rPr lang="en-US" sz="4299" dirty="0">
                <a:solidFill>
                  <a:srgbClr val="F7E1CB"/>
                </a:solidFill>
                <a:latin typeface="Roboto Condensed"/>
              </a:rPr>
              <a:t> </a:t>
            </a:r>
            <a:r>
              <a:rPr lang="en-US" sz="4299" dirty="0" err="1">
                <a:solidFill>
                  <a:srgbClr val="F7E1CB"/>
                </a:solidFill>
                <a:latin typeface="Roboto Condensed"/>
              </a:rPr>
              <a:t>tính</a:t>
            </a:r>
            <a:r>
              <a:rPr lang="en-US" sz="4299" dirty="0">
                <a:solidFill>
                  <a:srgbClr val="F7E1CB"/>
                </a:solidFill>
                <a:latin typeface="Roboto Condensed"/>
              </a:rPr>
              <a:t> </a:t>
            </a:r>
            <a:r>
              <a:rPr lang="en-US" sz="4299" dirty="0" err="1">
                <a:solidFill>
                  <a:srgbClr val="F7E1CB"/>
                </a:solidFill>
                <a:latin typeface="Roboto Condensed"/>
              </a:rPr>
              <a:t>trào</a:t>
            </a:r>
            <a:r>
              <a:rPr lang="en-US" sz="4299" dirty="0">
                <a:solidFill>
                  <a:srgbClr val="F7E1CB"/>
                </a:solidFill>
                <a:latin typeface="Roboto Condensed"/>
              </a:rPr>
              <a:t> </a:t>
            </a:r>
            <a:r>
              <a:rPr lang="en-US" sz="4299" dirty="0" err="1">
                <a:solidFill>
                  <a:srgbClr val="F7E1CB"/>
                </a:solidFill>
                <a:latin typeface="Roboto Condensed"/>
              </a:rPr>
              <a:t>phúng</a:t>
            </a:r>
            <a:r>
              <a:rPr lang="en-US" sz="4299" dirty="0">
                <a:solidFill>
                  <a:srgbClr val="F7E1CB"/>
                </a:solidFill>
                <a:latin typeface="Roboto Condensed"/>
              </a:rPr>
              <a:t>, </a:t>
            </a:r>
            <a:r>
              <a:rPr lang="en-US" sz="4299" dirty="0" err="1">
                <a:solidFill>
                  <a:srgbClr val="F7E1CB"/>
                </a:solidFill>
                <a:latin typeface="Roboto Condensed"/>
              </a:rPr>
              <a:t>lối</a:t>
            </a:r>
            <a:r>
              <a:rPr lang="en-US" sz="4299" dirty="0">
                <a:solidFill>
                  <a:srgbClr val="F7E1CB"/>
                </a:solidFill>
                <a:latin typeface="Roboto Condensed"/>
              </a:rPr>
              <a:t> </a:t>
            </a:r>
            <a:r>
              <a:rPr lang="en-US" sz="4299" dirty="0" err="1">
                <a:solidFill>
                  <a:srgbClr val="F7E1CB"/>
                </a:solidFill>
                <a:latin typeface="Roboto Condensed"/>
              </a:rPr>
              <a:t>nói</a:t>
            </a:r>
            <a:r>
              <a:rPr lang="en-US" sz="4299" dirty="0">
                <a:solidFill>
                  <a:srgbClr val="F7E1CB"/>
                </a:solidFill>
                <a:latin typeface="Roboto Condensed"/>
              </a:rPr>
              <a:t> khoa </a:t>
            </a:r>
            <a:r>
              <a:rPr lang="en-US" sz="4299" dirty="0" err="1">
                <a:solidFill>
                  <a:srgbClr val="F7E1CB"/>
                </a:solidFill>
                <a:latin typeface="Roboto Condensed"/>
              </a:rPr>
              <a:t>trương</a:t>
            </a:r>
            <a:r>
              <a:rPr lang="en-US" sz="4299" dirty="0">
                <a:solidFill>
                  <a:srgbClr val="F7E1CB"/>
                </a:solidFill>
                <a:latin typeface="Roboto Condensed"/>
              </a:rPr>
              <a:t>, </a:t>
            </a:r>
            <a:r>
              <a:rPr lang="en-US" sz="4299" dirty="0" err="1">
                <a:solidFill>
                  <a:srgbClr val="F7E1CB"/>
                </a:solidFill>
                <a:latin typeface="Roboto Condensed"/>
              </a:rPr>
              <a:t>phóng</a:t>
            </a:r>
            <a:r>
              <a:rPr lang="en-US" sz="4299" dirty="0">
                <a:solidFill>
                  <a:srgbClr val="F7E1CB"/>
                </a:solidFill>
                <a:latin typeface="Roboto Condensed"/>
              </a:rPr>
              <a:t> </a:t>
            </a:r>
            <a:r>
              <a:rPr lang="en-US" sz="4299" dirty="0" err="1">
                <a:solidFill>
                  <a:srgbClr val="F7E1CB"/>
                </a:solidFill>
                <a:latin typeface="Roboto Condensed"/>
              </a:rPr>
              <a:t>đại</a:t>
            </a:r>
            <a:r>
              <a:rPr lang="en-US" sz="4299" dirty="0">
                <a:solidFill>
                  <a:srgbClr val="F7E1CB"/>
                </a:solidFill>
                <a:latin typeface="Roboto Condensed"/>
              </a:rPr>
              <a:t>,…</a:t>
            </a:r>
          </a:p>
        </p:txBody>
      </p:sp>
      <p:sp>
        <p:nvSpPr>
          <p:cNvPr id="17" name="TextBox 17"/>
          <p:cNvSpPr txBox="1"/>
          <p:nvPr/>
        </p:nvSpPr>
        <p:spPr>
          <a:xfrm>
            <a:off x="490323" y="6962808"/>
            <a:ext cx="8131983" cy="3034030"/>
          </a:xfrm>
          <a:prstGeom prst="rect">
            <a:avLst/>
          </a:prstGeom>
        </p:spPr>
        <p:txBody>
          <a:bodyPr lIns="0" tIns="0" rIns="0" bIns="0" rtlCol="0" anchor="t">
            <a:spAutoFit/>
          </a:bodyPr>
          <a:lstStyle/>
          <a:p>
            <a:pPr algn="ctr">
              <a:lnSpc>
                <a:spcPts val="6019"/>
              </a:lnSpc>
            </a:pPr>
            <a:r>
              <a:rPr lang="en-US" sz="4299">
                <a:solidFill>
                  <a:srgbClr val="F7E1CB"/>
                </a:solidFill>
                <a:latin typeface="Roboto Condensed Bold"/>
              </a:rPr>
              <a:t>Nhân vật </a:t>
            </a:r>
          </a:p>
          <a:p>
            <a:pPr algn="ctr">
              <a:lnSpc>
                <a:spcPts val="6019"/>
              </a:lnSpc>
            </a:pPr>
            <a:r>
              <a:rPr lang="en-US" sz="4299">
                <a:solidFill>
                  <a:srgbClr val="F7E1CB"/>
                </a:solidFill>
                <a:latin typeface="Roboto Condensed"/>
              </a:rPr>
              <a:t>gây cười dựa vào hành vi ứng xử của nhân vật trong hoàn cảnh cụ thể.</a:t>
            </a:r>
          </a:p>
          <a:p>
            <a:pPr algn="ctr">
              <a:lnSpc>
                <a:spcPts val="6019"/>
              </a:lnSpc>
            </a:pPr>
            <a:r>
              <a:rPr lang="en-US" sz="4299">
                <a:solidFill>
                  <a:srgbClr val="F7E1CB"/>
                </a:solidFill>
                <a:latin typeface="Roboto Condensed"/>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1000"/>
                                        <p:tgtEl>
                                          <p:spTgt spid="17"/>
                                        </p:tgtEl>
                                      </p:cBhvr>
                                    </p:animEffect>
                                    <p:anim calcmode="lin" valueType="num">
                                      <p:cBhvr>
                                        <p:cTn id="25" dur="1000" fill="hold"/>
                                        <p:tgtEl>
                                          <p:spTgt spid="17"/>
                                        </p:tgtEl>
                                        <p:attrNameLst>
                                          <p:attrName>ppt_x</p:attrName>
                                        </p:attrNameLst>
                                      </p:cBhvr>
                                      <p:tavLst>
                                        <p:tav tm="0">
                                          <p:val>
                                            <p:strVal val="#ppt_x"/>
                                          </p:val>
                                        </p:tav>
                                        <p:tav tm="100000">
                                          <p:val>
                                            <p:strVal val="#ppt_x"/>
                                          </p:val>
                                        </p:tav>
                                      </p:tavLst>
                                    </p:anim>
                                    <p:anim calcmode="lin" valueType="num">
                                      <p:cBhvr>
                                        <p:cTn id="2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500"/>
                                        <p:tgtEl>
                                          <p:spTgt spid="11"/>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down)">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barn(inVertical)">
                                      <p:cBhvr>
                                        <p:cTn id="39" dur="500"/>
                                        <p:tgtEl>
                                          <p:spTgt spid="12"/>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barn(inVertical)">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4" grpId="0"/>
      <p:bldP spid="15" grpId="0"/>
      <p:bldP spid="16"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en-US"/>
          </a:p>
        </p:txBody>
      </p:sp>
      <p:sp>
        <p:nvSpPr>
          <p:cNvPr id="3" name="Freeform 3"/>
          <p:cNvSpPr/>
          <p:nvPr/>
        </p:nvSpPr>
        <p:spPr>
          <a:xfrm>
            <a:off x="-1915013" y="3249516"/>
            <a:ext cx="5071491" cy="8229600"/>
          </a:xfrm>
          <a:custGeom>
            <a:avLst/>
            <a:gdLst/>
            <a:ahLst/>
            <a:cxnLst/>
            <a:rect l="l" t="t" r="r" b="b"/>
            <a:pathLst>
              <a:path w="5071491" h="8229600">
                <a:moveTo>
                  <a:pt x="0" y="0"/>
                </a:moveTo>
                <a:lnTo>
                  <a:pt x="5071491" y="0"/>
                </a:lnTo>
                <a:lnTo>
                  <a:pt x="5071491" y="8229600"/>
                </a:lnTo>
                <a:lnTo>
                  <a:pt x="0" y="8229600"/>
                </a:lnTo>
                <a:lnTo>
                  <a:pt x="0" y="0"/>
                </a:lnTo>
                <a:close/>
              </a:path>
            </a:pathLst>
          </a:custGeom>
          <a:blipFill>
            <a:blip r:embed="rId4"/>
            <a:stretch>
              <a:fillRect/>
            </a:stretch>
          </a:blipFill>
        </p:spPr>
        <p:txBody>
          <a:bodyPr/>
          <a:lstStyle/>
          <a:p>
            <a:endParaRPr lang="en-US"/>
          </a:p>
        </p:txBody>
      </p:sp>
      <p:sp>
        <p:nvSpPr>
          <p:cNvPr id="4" name="Freeform 4"/>
          <p:cNvSpPr/>
          <p:nvPr/>
        </p:nvSpPr>
        <p:spPr>
          <a:xfrm rot="4832009">
            <a:off x="-2191473" y="-1824610"/>
            <a:ext cx="5328666" cy="8229600"/>
          </a:xfrm>
          <a:custGeom>
            <a:avLst/>
            <a:gdLst/>
            <a:ahLst/>
            <a:cxnLst/>
            <a:rect l="l" t="t" r="r" b="b"/>
            <a:pathLst>
              <a:path w="5328666" h="8229600">
                <a:moveTo>
                  <a:pt x="0" y="0"/>
                </a:moveTo>
                <a:lnTo>
                  <a:pt x="5328666" y="0"/>
                </a:lnTo>
                <a:lnTo>
                  <a:pt x="5328666" y="8229600"/>
                </a:lnTo>
                <a:lnTo>
                  <a:pt x="0" y="8229600"/>
                </a:lnTo>
                <a:lnTo>
                  <a:pt x="0" y="0"/>
                </a:lnTo>
                <a:close/>
              </a:path>
            </a:pathLst>
          </a:custGeom>
          <a:blipFill>
            <a:blip r:embed="rId5"/>
            <a:stretch>
              <a:fillRect/>
            </a:stretch>
          </a:blipFill>
        </p:spPr>
        <p:txBody>
          <a:bodyPr/>
          <a:lstStyle/>
          <a:p>
            <a:endParaRPr lang="en-US"/>
          </a:p>
        </p:txBody>
      </p:sp>
      <p:sp>
        <p:nvSpPr>
          <p:cNvPr id="5" name="Freeform 5"/>
          <p:cNvSpPr/>
          <p:nvPr/>
        </p:nvSpPr>
        <p:spPr>
          <a:xfrm>
            <a:off x="869580" y="2578026"/>
            <a:ext cx="3145559" cy="4509762"/>
          </a:xfrm>
          <a:custGeom>
            <a:avLst/>
            <a:gdLst/>
            <a:ahLst/>
            <a:cxnLst/>
            <a:rect l="l" t="t" r="r" b="b"/>
            <a:pathLst>
              <a:path w="3145559" h="4509762">
                <a:moveTo>
                  <a:pt x="0" y="0"/>
                </a:moveTo>
                <a:lnTo>
                  <a:pt x="3145559" y="0"/>
                </a:lnTo>
                <a:lnTo>
                  <a:pt x="3145559" y="4509762"/>
                </a:lnTo>
                <a:lnTo>
                  <a:pt x="0" y="4509762"/>
                </a:lnTo>
                <a:lnTo>
                  <a:pt x="0" y="0"/>
                </a:lnTo>
                <a:close/>
              </a:path>
            </a:pathLst>
          </a:custGeom>
          <a:blipFill>
            <a:blip r:embed="rId6"/>
            <a:stretch>
              <a:fillRect/>
            </a:stretch>
          </a:blipFill>
        </p:spPr>
        <p:txBody>
          <a:bodyPr/>
          <a:lstStyle/>
          <a:p>
            <a:endParaRPr lang="en-US"/>
          </a:p>
        </p:txBody>
      </p:sp>
      <p:sp>
        <p:nvSpPr>
          <p:cNvPr id="6" name="Freeform 6"/>
          <p:cNvSpPr/>
          <p:nvPr/>
        </p:nvSpPr>
        <p:spPr>
          <a:xfrm>
            <a:off x="-1080637" y="6893001"/>
            <a:ext cx="4237114" cy="5957279"/>
          </a:xfrm>
          <a:custGeom>
            <a:avLst/>
            <a:gdLst/>
            <a:ahLst/>
            <a:cxnLst/>
            <a:rect l="l" t="t" r="r" b="b"/>
            <a:pathLst>
              <a:path w="4237114" h="5957279">
                <a:moveTo>
                  <a:pt x="0" y="0"/>
                </a:moveTo>
                <a:lnTo>
                  <a:pt x="4237115" y="0"/>
                </a:lnTo>
                <a:lnTo>
                  <a:pt x="4237115" y="5957279"/>
                </a:lnTo>
                <a:lnTo>
                  <a:pt x="0" y="5957279"/>
                </a:lnTo>
                <a:lnTo>
                  <a:pt x="0" y="0"/>
                </a:lnTo>
                <a:close/>
              </a:path>
            </a:pathLst>
          </a:custGeom>
          <a:blipFill>
            <a:blip r:embed="rId7"/>
            <a:stretch>
              <a:fillRect/>
            </a:stretch>
          </a:blipFill>
        </p:spPr>
        <p:txBody>
          <a:bodyPr/>
          <a:lstStyle/>
          <a:p>
            <a:endParaRPr lang="en-US"/>
          </a:p>
        </p:txBody>
      </p:sp>
      <p:sp>
        <p:nvSpPr>
          <p:cNvPr id="7" name="Freeform 7"/>
          <p:cNvSpPr/>
          <p:nvPr/>
        </p:nvSpPr>
        <p:spPr>
          <a:xfrm rot="1207859">
            <a:off x="14316561" y="-2509775"/>
            <a:ext cx="5533350" cy="4114800"/>
          </a:xfrm>
          <a:custGeom>
            <a:avLst/>
            <a:gdLst/>
            <a:ahLst/>
            <a:cxnLst/>
            <a:rect l="l" t="t" r="r" b="b"/>
            <a:pathLst>
              <a:path w="5533350" h="4114800">
                <a:moveTo>
                  <a:pt x="0" y="0"/>
                </a:moveTo>
                <a:lnTo>
                  <a:pt x="5533350" y="0"/>
                </a:lnTo>
                <a:lnTo>
                  <a:pt x="5533350" y="4114800"/>
                </a:lnTo>
                <a:lnTo>
                  <a:pt x="0" y="4114800"/>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txBody>
          <a:bodyPr/>
          <a:lstStyle/>
          <a:p>
            <a:endParaRPr lang="en-US"/>
          </a:p>
        </p:txBody>
      </p:sp>
      <p:sp>
        <p:nvSpPr>
          <p:cNvPr id="8" name="Freeform 8"/>
          <p:cNvSpPr/>
          <p:nvPr/>
        </p:nvSpPr>
        <p:spPr>
          <a:xfrm rot="8578814">
            <a:off x="3393286" y="224629"/>
            <a:ext cx="4442072" cy="1876775"/>
          </a:xfrm>
          <a:custGeom>
            <a:avLst/>
            <a:gdLst/>
            <a:ahLst/>
            <a:cxnLst/>
            <a:rect l="l" t="t" r="r" b="b"/>
            <a:pathLst>
              <a:path w="4442072" h="1876775">
                <a:moveTo>
                  <a:pt x="0" y="0"/>
                </a:moveTo>
                <a:lnTo>
                  <a:pt x="4442072" y="0"/>
                </a:lnTo>
                <a:lnTo>
                  <a:pt x="4442072" y="1876775"/>
                </a:lnTo>
                <a:lnTo>
                  <a:pt x="0" y="1876775"/>
                </a:lnTo>
                <a:lnTo>
                  <a:pt x="0" y="0"/>
                </a:lnTo>
                <a:close/>
              </a:path>
            </a:pathLst>
          </a:custGeom>
          <a:blipFill>
            <a:blip r:embed="rId10"/>
            <a:stretch>
              <a:fillRect/>
            </a:stretch>
          </a:blipFill>
        </p:spPr>
        <p:txBody>
          <a:bodyPr/>
          <a:lstStyle/>
          <a:p>
            <a:endParaRPr lang="en-US"/>
          </a:p>
        </p:txBody>
      </p:sp>
      <p:sp>
        <p:nvSpPr>
          <p:cNvPr id="9" name="Freeform 9"/>
          <p:cNvSpPr/>
          <p:nvPr/>
        </p:nvSpPr>
        <p:spPr>
          <a:xfrm rot="-495421" flipH="1">
            <a:off x="10782098" y="-4702872"/>
            <a:ext cx="7081161" cy="6426154"/>
          </a:xfrm>
          <a:custGeom>
            <a:avLst/>
            <a:gdLst/>
            <a:ahLst/>
            <a:cxnLst/>
            <a:rect l="l" t="t" r="r" b="b"/>
            <a:pathLst>
              <a:path w="7081161" h="6426154">
                <a:moveTo>
                  <a:pt x="7081161" y="0"/>
                </a:moveTo>
                <a:lnTo>
                  <a:pt x="0" y="0"/>
                </a:lnTo>
                <a:lnTo>
                  <a:pt x="0" y="6426153"/>
                </a:lnTo>
                <a:lnTo>
                  <a:pt x="7081161" y="6426153"/>
                </a:lnTo>
                <a:lnTo>
                  <a:pt x="7081161" y="0"/>
                </a:lnTo>
                <a:close/>
              </a:path>
            </a:pathLst>
          </a:custGeom>
          <a:blipFill>
            <a:blip r:embed="rId11"/>
            <a:stretch>
              <a:fillRect/>
            </a:stretch>
          </a:blipFill>
        </p:spPr>
        <p:txBody>
          <a:bodyPr/>
          <a:lstStyle/>
          <a:p>
            <a:endParaRPr lang="en-US"/>
          </a:p>
        </p:txBody>
      </p:sp>
      <p:sp>
        <p:nvSpPr>
          <p:cNvPr id="10" name="Freeform 10"/>
          <p:cNvSpPr/>
          <p:nvPr/>
        </p:nvSpPr>
        <p:spPr>
          <a:xfrm>
            <a:off x="16946463" y="5703618"/>
            <a:ext cx="3434443" cy="3966279"/>
          </a:xfrm>
          <a:custGeom>
            <a:avLst/>
            <a:gdLst/>
            <a:ahLst/>
            <a:cxnLst/>
            <a:rect l="l" t="t" r="r" b="b"/>
            <a:pathLst>
              <a:path w="3434443" h="3966279">
                <a:moveTo>
                  <a:pt x="0" y="0"/>
                </a:moveTo>
                <a:lnTo>
                  <a:pt x="3434443" y="0"/>
                </a:lnTo>
                <a:lnTo>
                  <a:pt x="3434443" y="3966279"/>
                </a:lnTo>
                <a:lnTo>
                  <a:pt x="0" y="3966279"/>
                </a:lnTo>
                <a:lnTo>
                  <a:pt x="0" y="0"/>
                </a:lnTo>
                <a:close/>
              </a:path>
            </a:pathLst>
          </a:custGeom>
          <a:blipFill>
            <a:blip r:embed="rId12"/>
            <a:stretch>
              <a:fillRect/>
            </a:stretch>
          </a:blipFill>
        </p:spPr>
        <p:txBody>
          <a:bodyPr/>
          <a:lstStyle/>
          <a:p>
            <a:endParaRPr lang="en-US"/>
          </a:p>
        </p:txBody>
      </p:sp>
      <p:sp>
        <p:nvSpPr>
          <p:cNvPr id="11" name="Freeform 11"/>
          <p:cNvSpPr/>
          <p:nvPr/>
        </p:nvSpPr>
        <p:spPr>
          <a:xfrm flipH="1">
            <a:off x="-801181" y="2578026"/>
            <a:ext cx="4816320" cy="7845715"/>
          </a:xfrm>
          <a:custGeom>
            <a:avLst/>
            <a:gdLst/>
            <a:ahLst/>
            <a:cxnLst/>
            <a:rect l="l" t="t" r="r" b="b"/>
            <a:pathLst>
              <a:path w="4816320" h="7845715">
                <a:moveTo>
                  <a:pt x="4816320" y="0"/>
                </a:moveTo>
                <a:lnTo>
                  <a:pt x="0" y="0"/>
                </a:lnTo>
                <a:lnTo>
                  <a:pt x="0" y="7845715"/>
                </a:lnTo>
                <a:lnTo>
                  <a:pt x="4816320" y="7845715"/>
                </a:lnTo>
                <a:lnTo>
                  <a:pt x="4816320" y="0"/>
                </a:lnTo>
                <a:close/>
              </a:path>
            </a:pathLst>
          </a:custGeom>
          <a:blipFill>
            <a:blip r:embed="rId13">
              <a:extLst>
                <a:ext uri="{96DAC541-7B7A-43D3-8B79-37D633B846F1}">
                  <asvg:svgBlip xmlns="" xmlns:asvg="http://schemas.microsoft.com/office/drawing/2016/SVG/main" r:embed="rId14"/>
                </a:ext>
              </a:extLst>
            </a:blip>
            <a:stretch>
              <a:fillRect/>
            </a:stretch>
          </a:blipFill>
        </p:spPr>
        <p:txBody>
          <a:bodyPr/>
          <a:lstStyle/>
          <a:p>
            <a:endParaRPr lang="en-US"/>
          </a:p>
        </p:txBody>
      </p:sp>
      <p:sp>
        <p:nvSpPr>
          <p:cNvPr id="12" name="TextBox 12"/>
          <p:cNvSpPr txBox="1"/>
          <p:nvPr/>
        </p:nvSpPr>
        <p:spPr>
          <a:xfrm>
            <a:off x="4969830" y="6983013"/>
            <a:ext cx="11559595" cy="2526030"/>
          </a:xfrm>
          <a:prstGeom prst="rect">
            <a:avLst/>
          </a:prstGeom>
        </p:spPr>
        <p:txBody>
          <a:bodyPr lIns="0" tIns="0" rIns="0" bIns="0" rtlCol="0" anchor="t">
            <a:spAutoFit/>
          </a:bodyPr>
          <a:lstStyle/>
          <a:p>
            <a:pPr algn="just">
              <a:lnSpc>
                <a:spcPts val="6719"/>
              </a:lnSpc>
              <a:spcBef>
                <a:spcPct val="0"/>
              </a:spcBef>
            </a:pPr>
            <a:r>
              <a:rPr lang="en-US" sz="4800" dirty="0" err="1">
                <a:solidFill>
                  <a:srgbClr val="F5EDD9"/>
                </a:solidFill>
                <a:latin typeface="Roboto Condensed"/>
              </a:rPr>
              <a:t>Hãy</a:t>
            </a:r>
            <a:r>
              <a:rPr lang="en-US" sz="4800" dirty="0">
                <a:solidFill>
                  <a:srgbClr val="F5EDD9"/>
                </a:solidFill>
                <a:latin typeface="Roboto Condensed"/>
              </a:rPr>
              <a:t> </a:t>
            </a:r>
            <a:r>
              <a:rPr lang="en-US" sz="4800" dirty="0" err="1">
                <a:solidFill>
                  <a:srgbClr val="F5EDD9"/>
                </a:solidFill>
                <a:latin typeface="Roboto Condensed"/>
              </a:rPr>
              <a:t>tìm</a:t>
            </a:r>
            <a:r>
              <a:rPr lang="en-US" sz="4800" dirty="0">
                <a:solidFill>
                  <a:srgbClr val="F5EDD9"/>
                </a:solidFill>
                <a:latin typeface="Roboto Condensed"/>
              </a:rPr>
              <a:t> </a:t>
            </a:r>
            <a:r>
              <a:rPr lang="en-US" sz="4800" dirty="0" err="1">
                <a:solidFill>
                  <a:srgbClr val="F5EDD9"/>
                </a:solidFill>
                <a:latin typeface="Roboto Condensed"/>
              </a:rPr>
              <a:t>ít</a:t>
            </a:r>
            <a:r>
              <a:rPr lang="en-US" sz="4800" dirty="0">
                <a:solidFill>
                  <a:srgbClr val="F5EDD9"/>
                </a:solidFill>
                <a:latin typeface="Roboto Condensed"/>
              </a:rPr>
              <a:t> </a:t>
            </a:r>
            <a:r>
              <a:rPr lang="en-US" sz="4800" dirty="0" err="1">
                <a:solidFill>
                  <a:srgbClr val="F5EDD9"/>
                </a:solidFill>
                <a:latin typeface="Roboto Condensed"/>
              </a:rPr>
              <a:t>nhất</a:t>
            </a:r>
            <a:r>
              <a:rPr lang="en-US" sz="4800" dirty="0">
                <a:solidFill>
                  <a:srgbClr val="F5EDD9"/>
                </a:solidFill>
                <a:latin typeface="Roboto Condensed"/>
              </a:rPr>
              <a:t> 3 </a:t>
            </a:r>
            <a:r>
              <a:rPr lang="en-US" sz="4800" dirty="0" err="1">
                <a:solidFill>
                  <a:srgbClr val="F5EDD9"/>
                </a:solidFill>
                <a:latin typeface="Roboto Condensed"/>
              </a:rPr>
              <a:t>từ</a:t>
            </a:r>
            <a:r>
              <a:rPr lang="en-US" sz="4800" dirty="0">
                <a:solidFill>
                  <a:srgbClr val="F5EDD9"/>
                </a:solidFill>
                <a:latin typeface="Roboto Condensed"/>
              </a:rPr>
              <a:t> </a:t>
            </a:r>
            <a:r>
              <a:rPr lang="en-US" sz="4800" dirty="0" err="1">
                <a:solidFill>
                  <a:srgbClr val="F5EDD9"/>
                </a:solidFill>
                <a:latin typeface="Roboto Condensed"/>
              </a:rPr>
              <a:t>khóa</a:t>
            </a:r>
            <a:r>
              <a:rPr lang="en-US" sz="4800" dirty="0">
                <a:solidFill>
                  <a:srgbClr val="F5EDD9"/>
                </a:solidFill>
                <a:latin typeface="Roboto Condensed"/>
              </a:rPr>
              <a:t> </a:t>
            </a:r>
            <a:r>
              <a:rPr lang="en-US" sz="4800" dirty="0" err="1">
                <a:solidFill>
                  <a:srgbClr val="F5EDD9"/>
                </a:solidFill>
                <a:latin typeface="Roboto Condensed"/>
              </a:rPr>
              <a:t>nói</a:t>
            </a:r>
            <a:r>
              <a:rPr lang="en-US" sz="4800" dirty="0">
                <a:solidFill>
                  <a:srgbClr val="F5EDD9"/>
                </a:solidFill>
                <a:latin typeface="Roboto Condensed"/>
              </a:rPr>
              <a:t> </a:t>
            </a:r>
            <a:r>
              <a:rPr lang="en-US" sz="4800" dirty="0" err="1">
                <a:solidFill>
                  <a:srgbClr val="F5EDD9"/>
                </a:solidFill>
                <a:latin typeface="Roboto Condensed"/>
              </a:rPr>
              <a:t>về</a:t>
            </a:r>
            <a:r>
              <a:rPr lang="en-US" sz="4800" dirty="0">
                <a:solidFill>
                  <a:srgbClr val="F5EDD9"/>
                </a:solidFill>
                <a:latin typeface="Roboto Condensed"/>
              </a:rPr>
              <a:t> </a:t>
            </a:r>
            <a:r>
              <a:rPr lang="en-US" sz="4800" dirty="0" err="1">
                <a:solidFill>
                  <a:srgbClr val="F5EDD9"/>
                </a:solidFill>
                <a:latin typeface="Roboto Condensed"/>
              </a:rPr>
              <a:t>tính</a:t>
            </a:r>
            <a:r>
              <a:rPr lang="en-US" sz="4800" dirty="0">
                <a:solidFill>
                  <a:srgbClr val="F5EDD9"/>
                </a:solidFill>
                <a:latin typeface="Roboto Condensed"/>
              </a:rPr>
              <a:t> </a:t>
            </a:r>
            <a:r>
              <a:rPr lang="en-US" sz="4800" dirty="0" err="1">
                <a:solidFill>
                  <a:srgbClr val="F5EDD9"/>
                </a:solidFill>
                <a:latin typeface="Roboto Condensed"/>
              </a:rPr>
              <a:t>cách</a:t>
            </a:r>
            <a:r>
              <a:rPr lang="en-US" sz="4800" dirty="0">
                <a:solidFill>
                  <a:srgbClr val="F5EDD9"/>
                </a:solidFill>
                <a:latin typeface="Roboto Condensed"/>
              </a:rPr>
              <a:t> </a:t>
            </a:r>
            <a:r>
              <a:rPr lang="en-US" sz="4800" dirty="0" err="1">
                <a:solidFill>
                  <a:srgbClr val="F5EDD9"/>
                </a:solidFill>
                <a:latin typeface="Roboto Condensed"/>
              </a:rPr>
              <a:t>của</a:t>
            </a:r>
            <a:r>
              <a:rPr lang="en-US" sz="4800" dirty="0">
                <a:solidFill>
                  <a:srgbClr val="F5EDD9"/>
                </a:solidFill>
                <a:latin typeface="Roboto Condensed"/>
              </a:rPr>
              <a:t> </a:t>
            </a:r>
            <a:r>
              <a:rPr lang="en-US" sz="4800" dirty="0" err="1">
                <a:solidFill>
                  <a:srgbClr val="F5EDD9"/>
                </a:solidFill>
                <a:latin typeface="Roboto Condensed"/>
              </a:rPr>
              <a:t>vị</a:t>
            </a:r>
            <a:r>
              <a:rPr lang="en-US" sz="4800" dirty="0">
                <a:solidFill>
                  <a:srgbClr val="F5EDD9"/>
                </a:solidFill>
                <a:latin typeface="Roboto Condensed"/>
              </a:rPr>
              <a:t> </a:t>
            </a:r>
            <a:r>
              <a:rPr lang="en-US" sz="4800" dirty="0" err="1">
                <a:solidFill>
                  <a:srgbClr val="F5EDD9"/>
                </a:solidFill>
                <a:latin typeface="Roboto Condensed"/>
              </a:rPr>
              <a:t>vua</a:t>
            </a:r>
            <a:r>
              <a:rPr lang="en-US" sz="4800" dirty="0">
                <a:solidFill>
                  <a:srgbClr val="F5EDD9"/>
                </a:solidFill>
                <a:latin typeface="Roboto Condensed"/>
              </a:rPr>
              <a:t> </a:t>
            </a:r>
            <a:r>
              <a:rPr lang="en-US" sz="4800" dirty="0" err="1">
                <a:solidFill>
                  <a:srgbClr val="F5EDD9"/>
                </a:solidFill>
                <a:latin typeface="Roboto Condensed"/>
              </a:rPr>
              <a:t>trong</a:t>
            </a:r>
            <a:r>
              <a:rPr lang="en-US" sz="4800" dirty="0">
                <a:solidFill>
                  <a:srgbClr val="F5EDD9"/>
                </a:solidFill>
                <a:latin typeface="Roboto Condensed"/>
              </a:rPr>
              <a:t> </a:t>
            </a:r>
            <a:r>
              <a:rPr lang="en-US" sz="4800" dirty="0" err="1">
                <a:solidFill>
                  <a:srgbClr val="F5EDD9"/>
                </a:solidFill>
                <a:latin typeface="Roboto Condensed"/>
              </a:rPr>
              <a:t>đoạn</a:t>
            </a:r>
            <a:r>
              <a:rPr lang="en-US" sz="4800" dirty="0">
                <a:solidFill>
                  <a:srgbClr val="F5EDD9"/>
                </a:solidFill>
                <a:latin typeface="Roboto Condensed"/>
              </a:rPr>
              <a:t> </a:t>
            </a:r>
            <a:r>
              <a:rPr lang="en-US" sz="4800" dirty="0" err="1">
                <a:solidFill>
                  <a:srgbClr val="F5EDD9"/>
                </a:solidFill>
                <a:latin typeface="Roboto Condensed"/>
              </a:rPr>
              <a:t>phim</a:t>
            </a:r>
            <a:r>
              <a:rPr lang="en-US" sz="4800" dirty="0">
                <a:solidFill>
                  <a:srgbClr val="F5EDD9"/>
                </a:solidFill>
                <a:latin typeface="Roboto Condensed"/>
              </a:rPr>
              <a:t> </a:t>
            </a:r>
            <a:r>
              <a:rPr lang="en-US" sz="4800" dirty="0" err="1">
                <a:solidFill>
                  <a:srgbClr val="F5EDD9"/>
                </a:solidFill>
                <a:latin typeface="Roboto Condensed"/>
              </a:rPr>
              <a:t>em</a:t>
            </a:r>
            <a:r>
              <a:rPr lang="en-US" sz="4800" dirty="0">
                <a:solidFill>
                  <a:srgbClr val="F5EDD9"/>
                </a:solidFill>
                <a:latin typeface="Roboto Condensed"/>
              </a:rPr>
              <a:t> </a:t>
            </a:r>
            <a:r>
              <a:rPr lang="en-US" sz="4800" dirty="0" err="1">
                <a:solidFill>
                  <a:srgbClr val="F5EDD9"/>
                </a:solidFill>
                <a:latin typeface="Roboto Condensed"/>
              </a:rPr>
              <a:t>vừa</a:t>
            </a:r>
            <a:r>
              <a:rPr lang="en-US" sz="4800" dirty="0">
                <a:solidFill>
                  <a:srgbClr val="F5EDD9"/>
                </a:solidFill>
                <a:latin typeface="Roboto Condensed"/>
              </a:rPr>
              <a:t> </a:t>
            </a:r>
            <a:r>
              <a:rPr lang="en-US" sz="4800" dirty="0" err="1">
                <a:solidFill>
                  <a:srgbClr val="F5EDD9"/>
                </a:solidFill>
                <a:latin typeface="Roboto Condensed"/>
              </a:rPr>
              <a:t>xem</a:t>
            </a:r>
            <a:r>
              <a:rPr lang="en-US" sz="4800" dirty="0">
                <a:solidFill>
                  <a:srgbClr val="F5EDD9"/>
                </a:solidFill>
                <a:latin typeface="Roboto Condensed"/>
              </a:rPr>
              <a:t>. </a:t>
            </a:r>
            <a:r>
              <a:rPr lang="en-US" sz="4800" dirty="0" err="1">
                <a:solidFill>
                  <a:srgbClr val="F5EDD9"/>
                </a:solidFill>
                <a:latin typeface="Roboto Condensed"/>
              </a:rPr>
              <a:t>Em</a:t>
            </a:r>
            <a:r>
              <a:rPr lang="en-US" sz="4800" dirty="0">
                <a:solidFill>
                  <a:srgbClr val="F5EDD9"/>
                </a:solidFill>
                <a:latin typeface="Roboto Condensed"/>
              </a:rPr>
              <a:t> </a:t>
            </a:r>
            <a:r>
              <a:rPr lang="en-US" sz="4800" dirty="0" err="1">
                <a:solidFill>
                  <a:srgbClr val="F5EDD9"/>
                </a:solidFill>
                <a:latin typeface="Roboto Condensed"/>
              </a:rPr>
              <a:t>có</a:t>
            </a:r>
            <a:r>
              <a:rPr lang="en-US" sz="4800" dirty="0">
                <a:solidFill>
                  <a:srgbClr val="F5EDD9"/>
                </a:solidFill>
                <a:latin typeface="Roboto Condensed"/>
              </a:rPr>
              <a:t> </a:t>
            </a:r>
            <a:r>
              <a:rPr lang="en-US" sz="4800" dirty="0" err="1">
                <a:solidFill>
                  <a:srgbClr val="F5EDD9"/>
                </a:solidFill>
                <a:latin typeface="Roboto Condensed"/>
              </a:rPr>
              <a:t>nhận</a:t>
            </a:r>
            <a:r>
              <a:rPr lang="en-US" sz="4800" dirty="0">
                <a:solidFill>
                  <a:srgbClr val="F5EDD9"/>
                </a:solidFill>
                <a:latin typeface="Roboto Condensed"/>
              </a:rPr>
              <a:t> </a:t>
            </a:r>
            <a:r>
              <a:rPr lang="en-US" sz="4800" dirty="0" err="1">
                <a:solidFill>
                  <a:srgbClr val="F5EDD9"/>
                </a:solidFill>
                <a:latin typeface="Roboto Condensed"/>
              </a:rPr>
              <a:t>xét</a:t>
            </a:r>
            <a:r>
              <a:rPr lang="en-US" sz="4800" dirty="0">
                <a:solidFill>
                  <a:srgbClr val="F5EDD9"/>
                </a:solidFill>
                <a:latin typeface="Roboto Condensed"/>
              </a:rPr>
              <a:t> </a:t>
            </a:r>
            <a:r>
              <a:rPr lang="en-US" sz="4800" dirty="0" err="1">
                <a:solidFill>
                  <a:srgbClr val="F5EDD9"/>
                </a:solidFill>
                <a:latin typeface="Roboto Condensed"/>
              </a:rPr>
              <a:t>gì</a:t>
            </a:r>
            <a:r>
              <a:rPr lang="en-US" sz="4800" dirty="0">
                <a:solidFill>
                  <a:srgbClr val="F5EDD9"/>
                </a:solidFill>
                <a:latin typeface="Roboto Condensed"/>
              </a:rPr>
              <a:t> </a:t>
            </a:r>
            <a:r>
              <a:rPr lang="en-US" sz="4800" dirty="0" err="1">
                <a:solidFill>
                  <a:srgbClr val="F5EDD9"/>
                </a:solidFill>
                <a:latin typeface="Roboto Condensed"/>
              </a:rPr>
              <a:t>về</a:t>
            </a:r>
            <a:r>
              <a:rPr lang="en-US" sz="4800" dirty="0">
                <a:solidFill>
                  <a:srgbClr val="F5EDD9"/>
                </a:solidFill>
                <a:latin typeface="Roboto Condensed"/>
              </a:rPr>
              <a:t> </a:t>
            </a:r>
            <a:r>
              <a:rPr lang="en-US" sz="4800" dirty="0" err="1">
                <a:solidFill>
                  <a:srgbClr val="F5EDD9"/>
                </a:solidFill>
                <a:latin typeface="Roboto Condensed"/>
              </a:rPr>
              <a:t>tính</a:t>
            </a:r>
            <a:r>
              <a:rPr lang="en-US" sz="4800" dirty="0">
                <a:solidFill>
                  <a:srgbClr val="F5EDD9"/>
                </a:solidFill>
                <a:latin typeface="Roboto Condensed"/>
              </a:rPr>
              <a:t> </a:t>
            </a:r>
            <a:r>
              <a:rPr lang="en-US" sz="4800" dirty="0" err="1">
                <a:solidFill>
                  <a:srgbClr val="F5EDD9"/>
                </a:solidFill>
                <a:latin typeface="Roboto Condensed"/>
              </a:rPr>
              <a:t>cách</a:t>
            </a:r>
            <a:r>
              <a:rPr lang="en-US" sz="4800" dirty="0">
                <a:solidFill>
                  <a:srgbClr val="F5EDD9"/>
                </a:solidFill>
                <a:latin typeface="Roboto Condensed"/>
              </a:rPr>
              <a:t> </a:t>
            </a:r>
            <a:r>
              <a:rPr lang="en-US" sz="4800" dirty="0" err="1">
                <a:solidFill>
                  <a:srgbClr val="F5EDD9"/>
                </a:solidFill>
                <a:latin typeface="Roboto Condensed"/>
              </a:rPr>
              <a:t>của</a:t>
            </a:r>
            <a:r>
              <a:rPr lang="en-US" sz="4800" dirty="0">
                <a:solidFill>
                  <a:srgbClr val="F5EDD9"/>
                </a:solidFill>
                <a:latin typeface="Roboto Condensed"/>
              </a:rPr>
              <a:t> </a:t>
            </a:r>
            <a:r>
              <a:rPr lang="en-US" sz="4800" dirty="0" err="1">
                <a:solidFill>
                  <a:srgbClr val="F5EDD9"/>
                </a:solidFill>
                <a:latin typeface="Roboto Condensed"/>
              </a:rPr>
              <a:t>nhà</a:t>
            </a:r>
            <a:r>
              <a:rPr lang="en-US" sz="4800" dirty="0">
                <a:solidFill>
                  <a:srgbClr val="F5EDD9"/>
                </a:solidFill>
                <a:latin typeface="Roboto Condensed"/>
              </a:rPr>
              <a:t> </a:t>
            </a:r>
            <a:r>
              <a:rPr lang="en-US" sz="4800" dirty="0" err="1">
                <a:solidFill>
                  <a:srgbClr val="F5EDD9"/>
                </a:solidFill>
                <a:latin typeface="Roboto Condensed"/>
              </a:rPr>
              <a:t>vua</a:t>
            </a:r>
            <a:r>
              <a:rPr lang="en-US" sz="4800" dirty="0">
                <a:solidFill>
                  <a:srgbClr val="F5EDD9"/>
                </a:solidFill>
                <a:latin typeface="Roboto Condensed"/>
              </a:rPr>
              <a:t>?</a:t>
            </a:r>
          </a:p>
        </p:txBody>
      </p:sp>
      <p:sp>
        <p:nvSpPr>
          <p:cNvPr id="13" name="TextBox 13"/>
          <p:cNvSpPr txBox="1"/>
          <p:nvPr/>
        </p:nvSpPr>
        <p:spPr>
          <a:xfrm>
            <a:off x="4969830" y="3974853"/>
            <a:ext cx="11559595" cy="2526030"/>
          </a:xfrm>
          <a:prstGeom prst="rect">
            <a:avLst/>
          </a:prstGeom>
        </p:spPr>
        <p:txBody>
          <a:bodyPr lIns="0" tIns="0" rIns="0" bIns="0" rtlCol="0" anchor="t">
            <a:spAutoFit/>
          </a:bodyPr>
          <a:lstStyle/>
          <a:p>
            <a:pPr algn="just">
              <a:lnSpc>
                <a:spcPts val="6719"/>
              </a:lnSpc>
              <a:spcBef>
                <a:spcPct val="0"/>
              </a:spcBef>
            </a:pPr>
            <a:r>
              <a:rPr lang="en-US" sz="4800" dirty="0" err="1">
                <a:solidFill>
                  <a:srgbClr val="F5EDD9"/>
                </a:solidFill>
                <a:latin typeface="Roboto Condensed"/>
              </a:rPr>
              <a:t>Học</a:t>
            </a:r>
            <a:r>
              <a:rPr lang="en-US" sz="4800" dirty="0">
                <a:solidFill>
                  <a:srgbClr val="F5EDD9"/>
                </a:solidFill>
                <a:latin typeface="Roboto Condensed"/>
              </a:rPr>
              <a:t> </a:t>
            </a:r>
            <a:r>
              <a:rPr lang="en-US" sz="4800" dirty="0" err="1">
                <a:solidFill>
                  <a:srgbClr val="F5EDD9"/>
                </a:solidFill>
                <a:latin typeface="Roboto Condensed"/>
              </a:rPr>
              <a:t>sinh</a:t>
            </a:r>
            <a:r>
              <a:rPr lang="en-US" sz="4800" dirty="0">
                <a:solidFill>
                  <a:srgbClr val="F5EDD9"/>
                </a:solidFill>
                <a:latin typeface="Roboto Condensed"/>
              </a:rPr>
              <a:t> </a:t>
            </a:r>
            <a:r>
              <a:rPr lang="en-US" sz="4800" dirty="0" err="1">
                <a:solidFill>
                  <a:srgbClr val="F5EDD9"/>
                </a:solidFill>
                <a:latin typeface="Roboto Condensed"/>
              </a:rPr>
              <a:t>xem</a:t>
            </a:r>
            <a:r>
              <a:rPr lang="en-US" sz="4800" dirty="0">
                <a:solidFill>
                  <a:srgbClr val="F5EDD9"/>
                </a:solidFill>
                <a:latin typeface="Roboto Condensed"/>
              </a:rPr>
              <a:t> </a:t>
            </a:r>
            <a:r>
              <a:rPr lang="en-US" sz="4800" dirty="0" err="1">
                <a:solidFill>
                  <a:srgbClr val="F5EDD9"/>
                </a:solidFill>
                <a:latin typeface="Roboto Condensed"/>
              </a:rPr>
              <a:t>đoạn</a:t>
            </a:r>
            <a:r>
              <a:rPr lang="en-US" sz="4800" dirty="0">
                <a:solidFill>
                  <a:srgbClr val="F5EDD9"/>
                </a:solidFill>
                <a:latin typeface="Roboto Condensed"/>
              </a:rPr>
              <a:t> </a:t>
            </a:r>
            <a:r>
              <a:rPr lang="en-US" sz="4800" dirty="0" err="1">
                <a:solidFill>
                  <a:srgbClr val="F5EDD9"/>
                </a:solidFill>
                <a:latin typeface="Roboto Condensed"/>
              </a:rPr>
              <a:t>phim</a:t>
            </a:r>
            <a:r>
              <a:rPr lang="en-US" sz="4800" dirty="0">
                <a:solidFill>
                  <a:srgbClr val="F5EDD9"/>
                </a:solidFill>
                <a:latin typeface="Roboto Condensed"/>
              </a:rPr>
              <a:t> </a:t>
            </a:r>
            <a:r>
              <a:rPr lang="en-US" sz="4800" dirty="0" err="1">
                <a:solidFill>
                  <a:srgbClr val="F5EDD9"/>
                </a:solidFill>
                <a:latin typeface="Roboto Condensed"/>
              </a:rPr>
              <a:t>ngắn</a:t>
            </a:r>
            <a:r>
              <a:rPr lang="en-US" sz="4800" dirty="0">
                <a:solidFill>
                  <a:srgbClr val="F5EDD9"/>
                </a:solidFill>
                <a:latin typeface="Roboto Condensed"/>
              </a:rPr>
              <a:t>: </a:t>
            </a:r>
            <a:r>
              <a:rPr lang="en-US" sz="4800" i="1" dirty="0" err="1">
                <a:solidFill>
                  <a:srgbClr val="F5EDD9"/>
                </a:solidFill>
                <a:latin typeface="Roboto Condensed"/>
              </a:rPr>
              <a:t>Bộ</a:t>
            </a:r>
            <a:r>
              <a:rPr lang="en-US" sz="4800" i="1" dirty="0">
                <a:solidFill>
                  <a:srgbClr val="F5EDD9"/>
                </a:solidFill>
                <a:latin typeface="Roboto Condensed"/>
              </a:rPr>
              <a:t> </a:t>
            </a:r>
            <a:r>
              <a:rPr lang="en-US" sz="4800" i="1" dirty="0" err="1">
                <a:solidFill>
                  <a:srgbClr val="F5EDD9"/>
                </a:solidFill>
                <a:latin typeface="Roboto Condensed"/>
              </a:rPr>
              <a:t>quần</a:t>
            </a:r>
            <a:r>
              <a:rPr lang="en-US" sz="4800" i="1" dirty="0">
                <a:solidFill>
                  <a:srgbClr val="F5EDD9"/>
                </a:solidFill>
                <a:latin typeface="Roboto Condensed"/>
              </a:rPr>
              <a:t> </a:t>
            </a:r>
            <a:r>
              <a:rPr lang="en-US" sz="4800" i="1" dirty="0" err="1">
                <a:solidFill>
                  <a:srgbClr val="F5EDD9"/>
                </a:solidFill>
                <a:latin typeface="Roboto Condensed"/>
              </a:rPr>
              <a:t>áo</a:t>
            </a:r>
            <a:r>
              <a:rPr lang="en-US" sz="4800" i="1" dirty="0">
                <a:solidFill>
                  <a:srgbClr val="F5EDD9"/>
                </a:solidFill>
                <a:latin typeface="Roboto Condensed"/>
              </a:rPr>
              <a:t> </a:t>
            </a:r>
            <a:r>
              <a:rPr lang="en-US" sz="4800" i="1" dirty="0" err="1">
                <a:solidFill>
                  <a:srgbClr val="F5EDD9"/>
                </a:solidFill>
                <a:latin typeface="Roboto Condensed"/>
              </a:rPr>
              <a:t>mới</a:t>
            </a:r>
            <a:r>
              <a:rPr lang="en-US" sz="4800" i="1" dirty="0">
                <a:solidFill>
                  <a:srgbClr val="F5EDD9"/>
                </a:solidFill>
                <a:latin typeface="Roboto Condensed"/>
              </a:rPr>
              <a:t> </a:t>
            </a:r>
            <a:r>
              <a:rPr lang="en-US" sz="4800" i="1" dirty="0" err="1">
                <a:solidFill>
                  <a:srgbClr val="F5EDD9"/>
                </a:solidFill>
                <a:latin typeface="Roboto Condensed"/>
              </a:rPr>
              <a:t>của</a:t>
            </a:r>
            <a:r>
              <a:rPr lang="en-US" sz="4800" i="1" dirty="0">
                <a:solidFill>
                  <a:srgbClr val="F5EDD9"/>
                </a:solidFill>
                <a:latin typeface="Roboto Condensed"/>
              </a:rPr>
              <a:t> </a:t>
            </a:r>
            <a:r>
              <a:rPr lang="en-US" sz="4800" i="1" dirty="0" err="1">
                <a:solidFill>
                  <a:srgbClr val="F5EDD9"/>
                </a:solidFill>
                <a:latin typeface="Roboto Condensed"/>
              </a:rPr>
              <a:t>hoàng</a:t>
            </a:r>
            <a:r>
              <a:rPr lang="en-US" sz="4800" i="1" dirty="0">
                <a:solidFill>
                  <a:srgbClr val="F5EDD9"/>
                </a:solidFill>
                <a:latin typeface="Roboto Condensed"/>
              </a:rPr>
              <a:t> </a:t>
            </a:r>
            <a:r>
              <a:rPr lang="en-US" sz="4800" i="1" dirty="0" err="1">
                <a:solidFill>
                  <a:srgbClr val="F5EDD9"/>
                </a:solidFill>
                <a:latin typeface="Roboto Condensed"/>
              </a:rPr>
              <a:t>đế</a:t>
            </a:r>
            <a:r>
              <a:rPr lang="en-US" sz="4800" i="1" dirty="0">
                <a:solidFill>
                  <a:srgbClr val="F5EDD9"/>
                </a:solidFill>
                <a:latin typeface="Roboto Condensed"/>
              </a:rPr>
              <a:t> </a:t>
            </a:r>
            <a:r>
              <a:rPr lang="en-US" sz="4800" dirty="0" err="1">
                <a:solidFill>
                  <a:srgbClr val="F5EDD9"/>
                </a:solidFill>
                <a:latin typeface="Roboto Condensed"/>
              </a:rPr>
              <a:t>từ</a:t>
            </a:r>
            <a:r>
              <a:rPr lang="en-US" sz="4800" dirty="0">
                <a:solidFill>
                  <a:srgbClr val="F5EDD9"/>
                </a:solidFill>
                <a:latin typeface="Roboto Condensed"/>
              </a:rPr>
              <a:t> </a:t>
            </a:r>
            <a:r>
              <a:rPr lang="en-US" sz="4800" dirty="0" err="1">
                <a:solidFill>
                  <a:srgbClr val="F5EDD9"/>
                </a:solidFill>
                <a:latin typeface="Roboto Condensed"/>
              </a:rPr>
              <a:t>đầu</a:t>
            </a:r>
            <a:r>
              <a:rPr lang="en-US" sz="4800" dirty="0">
                <a:solidFill>
                  <a:srgbClr val="F5EDD9"/>
                </a:solidFill>
                <a:latin typeface="Roboto Condensed"/>
              </a:rPr>
              <a:t> </a:t>
            </a:r>
            <a:r>
              <a:rPr lang="en-US" sz="4800" dirty="0" err="1">
                <a:solidFill>
                  <a:srgbClr val="F5EDD9"/>
                </a:solidFill>
                <a:latin typeface="Roboto Condensed"/>
              </a:rPr>
              <a:t>đến</a:t>
            </a:r>
            <a:r>
              <a:rPr lang="en-US" sz="4800" dirty="0">
                <a:solidFill>
                  <a:srgbClr val="F5EDD9"/>
                </a:solidFill>
                <a:latin typeface="Roboto Condensed"/>
              </a:rPr>
              <a:t> </a:t>
            </a:r>
            <a:r>
              <a:rPr lang="en-US" sz="4800" dirty="0" err="1">
                <a:solidFill>
                  <a:srgbClr val="F5EDD9"/>
                </a:solidFill>
                <a:latin typeface="Roboto Condensed"/>
              </a:rPr>
              <a:t>phút</a:t>
            </a:r>
            <a:r>
              <a:rPr lang="en-US" sz="4800" dirty="0">
                <a:solidFill>
                  <a:srgbClr val="F5EDD9"/>
                </a:solidFill>
                <a:latin typeface="Roboto Condensed"/>
              </a:rPr>
              <a:t> </a:t>
            </a:r>
            <a:r>
              <a:rPr lang="en-US" sz="4800" dirty="0" err="1">
                <a:solidFill>
                  <a:srgbClr val="F5EDD9"/>
                </a:solidFill>
                <a:latin typeface="Roboto Condensed"/>
              </a:rPr>
              <a:t>thứ</a:t>
            </a:r>
            <a:r>
              <a:rPr lang="en-US" sz="4800" dirty="0">
                <a:solidFill>
                  <a:srgbClr val="F5EDD9"/>
                </a:solidFill>
                <a:latin typeface="Roboto Condensed"/>
              </a:rPr>
              <a:t> 3 </a:t>
            </a:r>
            <a:r>
              <a:rPr lang="en-US" sz="4800" dirty="0" err="1">
                <a:solidFill>
                  <a:srgbClr val="F5EDD9"/>
                </a:solidFill>
                <a:latin typeface="Roboto Condensed"/>
              </a:rPr>
              <a:t>và</a:t>
            </a:r>
            <a:r>
              <a:rPr lang="en-US" sz="4800" dirty="0">
                <a:solidFill>
                  <a:srgbClr val="F5EDD9"/>
                </a:solidFill>
                <a:latin typeface="Roboto Condensed"/>
              </a:rPr>
              <a:t> </a:t>
            </a:r>
            <a:r>
              <a:rPr lang="en-US" sz="4800" dirty="0" err="1">
                <a:solidFill>
                  <a:srgbClr val="F5EDD9"/>
                </a:solidFill>
                <a:latin typeface="Roboto Condensed"/>
              </a:rPr>
              <a:t>trả</a:t>
            </a:r>
            <a:r>
              <a:rPr lang="en-US" sz="4800" dirty="0">
                <a:solidFill>
                  <a:srgbClr val="F5EDD9"/>
                </a:solidFill>
                <a:latin typeface="Roboto Condensed"/>
              </a:rPr>
              <a:t> </a:t>
            </a:r>
            <a:r>
              <a:rPr lang="en-US" sz="4800" dirty="0" err="1">
                <a:solidFill>
                  <a:srgbClr val="F5EDD9"/>
                </a:solidFill>
                <a:latin typeface="Roboto Condensed"/>
              </a:rPr>
              <a:t>lời</a:t>
            </a:r>
            <a:r>
              <a:rPr lang="en-US" sz="4800" dirty="0">
                <a:solidFill>
                  <a:srgbClr val="F5EDD9"/>
                </a:solidFill>
                <a:latin typeface="Roboto Condensed"/>
              </a:rPr>
              <a:t> </a:t>
            </a:r>
            <a:r>
              <a:rPr lang="en-US" sz="4800" dirty="0" err="1">
                <a:solidFill>
                  <a:srgbClr val="F5EDD9"/>
                </a:solidFill>
                <a:latin typeface="Roboto Condensed"/>
              </a:rPr>
              <a:t>câu</a:t>
            </a:r>
            <a:r>
              <a:rPr lang="en-US" sz="4800" dirty="0">
                <a:solidFill>
                  <a:srgbClr val="F5EDD9"/>
                </a:solidFill>
                <a:latin typeface="Roboto Condensed"/>
              </a:rPr>
              <a:t> </a:t>
            </a:r>
            <a:r>
              <a:rPr lang="en-US" sz="4800" dirty="0" err="1">
                <a:solidFill>
                  <a:srgbClr val="F5EDD9"/>
                </a:solidFill>
                <a:latin typeface="Roboto Condensed"/>
              </a:rPr>
              <a:t>hỏi</a:t>
            </a:r>
            <a:r>
              <a:rPr lang="en-US" sz="4800" dirty="0">
                <a:solidFill>
                  <a:srgbClr val="F5EDD9"/>
                </a:solidFill>
                <a:latin typeface="Roboto Condensed"/>
              </a:rPr>
              <a:t> </a:t>
            </a:r>
            <a:r>
              <a:rPr lang="en-US" sz="4800" dirty="0" err="1">
                <a:solidFill>
                  <a:srgbClr val="F5EDD9"/>
                </a:solidFill>
                <a:latin typeface="Roboto Condensed"/>
              </a:rPr>
              <a:t>sau</a:t>
            </a:r>
            <a:r>
              <a:rPr lang="en-US" sz="4800" dirty="0">
                <a:solidFill>
                  <a:srgbClr val="F5EDD9"/>
                </a:solidFill>
                <a:latin typeface="Roboto Condensed"/>
              </a:rPr>
              <a:t>:</a:t>
            </a:r>
          </a:p>
        </p:txBody>
      </p:sp>
      <p:sp>
        <p:nvSpPr>
          <p:cNvPr id="14" name="TextBox 14"/>
          <p:cNvSpPr txBox="1"/>
          <p:nvPr/>
        </p:nvSpPr>
        <p:spPr>
          <a:xfrm>
            <a:off x="5628541" y="2038110"/>
            <a:ext cx="10242174" cy="1450968"/>
          </a:xfrm>
          <a:prstGeom prst="rect">
            <a:avLst/>
          </a:prstGeom>
        </p:spPr>
        <p:txBody>
          <a:bodyPr lIns="0" tIns="0" rIns="0" bIns="0" rtlCol="0" anchor="t">
            <a:spAutoFit/>
          </a:bodyPr>
          <a:lstStyle/>
          <a:p>
            <a:pPr algn="ctr">
              <a:lnSpc>
                <a:spcPts val="11900"/>
              </a:lnSpc>
            </a:pPr>
            <a:r>
              <a:rPr lang="en-US" sz="8500">
                <a:solidFill>
                  <a:srgbClr val="F0DBC1"/>
                </a:solidFill>
                <a:latin typeface="Fraunces Bold"/>
              </a:rPr>
              <a:t>1. CHUẨN BỊ ĐỌC</a:t>
            </a:r>
          </a:p>
        </p:txBody>
      </p:sp>
    </p:spTree>
  </p:cSld>
  <p:clrMapOvr>
    <a:masterClrMapping/>
  </p:clrMapOvr>
  <p:transition spd="slow">
    <p:wheel spokes="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13990" y="651834"/>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en-US"/>
          </a:p>
        </p:txBody>
      </p:sp>
      <p:sp>
        <p:nvSpPr>
          <p:cNvPr id="3" name="Freeform 3"/>
          <p:cNvSpPr/>
          <p:nvPr/>
        </p:nvSpPr>
        <p:spPr>
          <a:xfrm>
            <a:off x="-4727099" y="-1888929"/>
            <a:ext cx="6614541" cy="8229600"/>
          </a:xfrm>
          <a:custGeom>
            <a:avLst/>
            <a:gdLst/>
            <a:ahLst/>
            <a:cxnLst/>
            <a:rect l="l" t="t" r="r" b="b"/>
            <a:pathLst>
              <a:path w="6614541" h="8229600">
                <a:moveTo>
                  <a:pt x="0" y="0"/>
                </a:moveTo>
                <a:lnTo>
                  <a:pt x="6614541" y="0"/>
                </a:lnTo>
                <a:lnTo>
                  <a:pt x="6614541" y="8229600"/>
                </a:lnTo>
                <a:lnTo>
                  <a:pt x="0" y="8229600"/>
                </a:lnTo>
                <a:lnTo>
                  <a:pt x="0" y="0"/>
                </a:lnTo>
                <a:close/>
              </a:path>
            </a:pathLst>
          </a:custGeom>
          <a:blipFill>
            <a:blip r:embed="rId3"/>
            <a:stretch>
              <a:fillRect/>
            </a:stretch>
          </a:blipFill>
        </p:spPr>
        <p:txBody>
          <a:bodyPr/>
          <a:lstStyle/>
          <a:p>
            <a:endParaRPr lang="en-US"/>
          </a:p>
        </p:txBody>
      </p:sp>
      <p:sp>
        <p:nvSpPr>
          <p:cNvPr id="4" name="Freeform 4"/>
          <p:cNvSpPr/>
          <p:nvPr/>
        </p:nvSpPr>
        <p:spPr>
          <a:xfrm rot="5514821">
            <a:off x="11815060" y="-5073195"/>
            <a:ext cx="6397142" cy="8229600"/>
          </a:xfrm>
          <a:custGeom>
            <a:avLst/>
            <a:gdLst/>
            <a:ahLst/>
            <a:cxnLst/>
            <a:rect l="l" t="t" r="r" b="b"/>
            <a:pathLst>
              <a:path w="6397142" h="8229600">
                <a:moveTo>
                  <a:pt x="0" y="0"/>
                </a:moveTo>
                <a:lnTo>
                  <a:pt x="6397143" y="0"/>
                </a:lnTo>
                <a:lnTo>
                  <a:pt x="6397143" y="8229600"/>
                </a:lnTo>
                <a:lnTo>
                  <a:pt x="0" y="8229600"/>
                </a:lnTo>
                <a:lnTo>
                  <a:pt x="0" y="0"/>
                </a:lnTo>
                <a:close/>
              </a:path>
            </a:pathLst>
          </a:custGeom>
          <a:blipFill>
            <a:blip r:embed="rId4"/>
            <a:stretch>
              <a:fillRect/>
            </a:stretch>
          </a:blipFill>
        </p:spPr>
        <p:txBody>
          <a:bodyPr/>
          <a:lstStyle/>
          <a:p>
            <a:endParaRPr lang="en-US"/>
          </a:p>
        </p:txBody>
      </p:sp>
      <p:sp>
        <p:nvSpPr>
          <p:cNvPr id="5" name="Freeform 5"/>
          <p:cNvSpPr/>
          <p:nvPr/>
        </p:nvSpPr>
        <p:spPr>
          <a:xfrm rot="-404433">
            <a:off x="16454132" y="2487354"/>
            <a:ext cx="3703320" cy="8229600"/>
          </a:xfrm>
          <a:custGeom>
            <a:avLst/>
            <a:gdLst/>
            <a:ahLst/>
            <a:cxnLst/>
            <a:rect l="l" t="t" r="r" b="b"/>
            <a:pathLst>
              <a:path w="3703320" h="8229600">
                <a:moveTo>
                  <a:pt x="0" y="0"/>
                </a:moveTo>
                <a:lnTo>
                  <a:pt x="3703320" y="0"/>
                </a:lnTo>
                <a:lnTo>
                  <a:pt x="3703320" y="8229600"/>
                </a:lnTo>
                <a:lnTo>
                  <a:pt x="0" y="8229600"/>
                </a:lnTo>
                <a:lnTo>
                  <a:pt x="0" y="0"/>
                </a:lnTo>
                <a:close/>
              </a:path>
            </a:pathLst>
          </a:custGeom>
          <a:blipFill>
            <a:blip r:embed="rId5"/>
            <a:stretch>
              <a:fillRect/>
            </a:stretch>
          </a:blipFill>
        </p:spPr>
        <p:txBody>
          <a:bodyPr/>
          <a:lstStyle/>
          <a:p>
            <a:endParaRPr lang="en-US"/>
          </a:p>
        </p:txBody>
      </p:sp>
      <p:sp>
        <p:nvSpPr>
          <p:cNvPr id="7" name="TextBox 7"/>
          <p:cNvSpPr txBox="1"/>
          <p:nvPr/>
        </p:nvSpPr>
        <p:spPr>
          <a:xfrm>
            <a:off x="3223765" y="4327528"/>
            <a:ext cx="14035535" cy="2935612"/>
          </a:xfrm>
          <a:prstGeom prst="rect">
            <a:avLst/>
          </a:prstGeom>
        </p:spPr>
        <p:txBody>
          <a:bodyPr lIns="0" tIns="0" rIns="0" bIns="0" rtlCol="0" anchor="t">
            <a:spAutoFit/>
          </a:bodyPr>
          <a:lstStyle/>
          <a:p>
            <a:pPr algn="ctr">
              <a:lnSpc>
                <a:spcPts val="11900"/>
              </a:lnSpc>
            </a:pPr>
            <a:r>
              <a:rPr lang="en-US" sz="8500" dirty="0" smtClean="0">
                <a:solidFill>
                  <a:srgbClr val="F5EDD9"/>
                </a:solidFill>
                <a:latin typeface="#9Slide07 Bangers"/>
              </a:rPr>
              <a:t>TIẾT 58:</a:t>
            </a:r>
          </a:p>
          <a:p>
            <a:pPr algn="ctr">
              <a:lnSpc>
                <a:spcPts val="11900"/>
              </a:lnSpc>
            </a:pPr>
            <a:r>
              <a:rPr lang="en-US" sz="8500" dirty="0" smtClean="0">
                <a:solidFill>
                  <a:srgbClr val="F5EDD9"/>
                </a:solidFill>
                <a:latin typeface="#9Slide07 Bangers"/>
              </a:rPr>
              <a:t>VĂN BẢN 1: TRƯỞNG </a:t>
            </a:r>
            <a:r>
              <a:rPr lang="en-US" sz="8500" dirty="0">
                <a:solidFill>
                  <a:srgbClr val="F5EDD9"/>
                </a:solidFill>
                <a:latin typeface="#9Slide07 Bangers"/>
              </a:rPr>
              <a:t>GIẢ HỌC LÀM SANG</a:t>
            </a:r>
          </a:p>
        </p:txBody>
      </p:sp>
      <p:sp>
        <p:nvSpPr>
          <p:cNvPr id="8" name="TextBox 8"/>
          <p:cNvSpPr txBox="1"/>
          <p:nvPr/>
        </p:nvSpPr>
        <p:spPr>
          <a:xfrm>
            <a:off x="13518255" y="7619162"/>
            <a:ext cx="2990751" cy="991235"/>
          </a:xfrm>
          <a:prstGeom prst="rect">
            <a:avLst/>
          </a:prstGeom>
        </p:spPr>
        <p:txBody>
          <a:bodyPr lIns="0" tIns="0" rIns="0" bIns="0" rtlCol="0" anchor="t">
            <a:spAutoFit/>
          </a:bodyPr>
          <a:lstStyle/>
          <a:p>
            <a:pPr algn="ctr">
              <a:lnSpc>
                <a:spcPts val="7840"/>
              </a:lnSpc>
              <a:spcBef>
                <a:spcPct val="0"/>
              </a:spcBef>
            </a:pPr>
            <a:r>
              <a:rPr lang="en-US" sz="5600" dirty="0" err="1">
                <a:solidFill>
                  <a:srgbClr val="F5EDD9"/>
                </a:solidFill>
                <a:latin typeface="#9Slide05 Aphrodite Pro"/>
              </a:rPr>
              <a:t>Mô</a:t>
            </a:r>
            <a:r>
              <a:rPr lang="en-US" sz="5600" dirty="0">
                <a:solidFill>
                  <a:srgbClr val="F5EDD9"/>
                </a:solidFill>
                <a:latin typeface="#9Slide05 Aphrodite Pro"/>
              </a:rPr>
              <a:t>-li-e </a:t>
            </a:r>
          </a:p>
        </p:txBody>
      </p:sp>
      <p:sp>
        <p:nvSpPr>
          <p:cNvPr id="9" name="Freeform 9"/>
          <p:cNvSpPr/>
          <p:nvPr/>
        </p:nvSpPr>
        <p:spPr>
          <a:xfrm>
            <a:off x="-152400" y="2771503"/>
            <a:ext cx="4006610" cy="7520940"/>
          </a:xfrm>
          <a:custGeom>
            <a:avLst/>
            <a:gdLst/>
            <a:ahLst/>
            <a:cxnLst/>
            <a:rect l="l" t="t" r="r" b="b"/>
            <a:pathLst>
              <a:path w="4006610" h="7520940">
                <a:moveTo>
                  <a:pt x="0" y="0"/>
                </a:moveTo>
                <a:lnTo>
                  <a:pt x="4006610" y="0"/>
                </a:lnTo>
                <a:lnTo>
                  <a:pt x="4006610" y="7520940"/>
                </a:lnTo>
                <a:lnTo>
                  <a:pt x="0" y="7520940"/>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en-US"/>
          </a:p>
        </p:txBody>
      </p:sp>
      <p:sp>
        <p:nvSpPr>
          <p:cNvPr id="3" name="Freeform 3"/>
          <p:cNvSpPr/>
          <p:nvPr/>
        </p:nvSpPr>
        <p:spPr>
          <a:xfrm>
            <a:off x="-2119131" y="-2461812"/>
            <a:ext cx="5899321" cy="3960687"/>
          </a:xfrm>
          <a:custGeom>
            <a:avLst/>
            <a:gdLst/>
            <a:ahLst/>
            <a:cxnLst/>
            <a:rect l="l" t="t" r="r" b="b"/>
            <a:pathLst>
              <a:path w="5899321" h="3960687">
                <a:moveTo>
                  <a:pt x="0" y="0"/>
                </a:moveTo>
                <a:lnTo>
                  <a:pt x="5899320" y="0"/>
                </a:lnTo>
                <a:lnTo>
                  <a:pt x="5899320" y="3960686"/>
                </a:lnTo>
                <a:lnTo>
                  <a:pt x="0" y="3960686"/>
                </a:lnTo>
                <a:lnTo>
                  <a:pt x="0" y="0"/>
                </a:lnTo>
                <a:close/>
              </a:path>
            </a:pathLst>
          </a:custGeom>
          <a:blipFill>
            <a:blip r:embed="rId3"/>
            <a:stretch>
              <a:fillRect/>
            </a:stretch>
          </a:blipFill>
        </p:spPr>
        <p:txBody>
          <a:bodyPr/>
          <a:lstStyle/>
          <a:p>
            <a:endParaRPr lang="en-US"/>
          </a:p>
        </p:txBody>
      </p:sp>
      <p:sp>
        <p:nvSpPr>
          <p:cNvPr id="4" name="Freeform 4"/>
          <p:cNvSpPr/>
          <p:nvPr/>
        </p:nvSpPr>
        <p:spPr>
          <a:xfrm rot="5400000">
            <a:off x="99772" y="7328462"/>
            <a:ext cx="2779693" cy="6906069"/>
          </a:xfrm>
          <a:custGeom>
            <a:avLst/>
            <a:gdLst/>
            <a:ahLst/>
            <a:cxnLst/>
            <a:rect l="l" t="t" r="r" b="b"/>
            <a:pathLst>
              <a:path w="2779693" h="6906069">
                <a:moveTo>
                  <a:pt x="0" y="0"/>
                </a:moveTo>
                <a:lnTo>
                  <a:pt x="2779693" y="0"/>
                </a:lnTo>
                <a:lnTo>
                  <a:pt x="2779693" y="6906069"/>
                </a:lnTo>
                <a:lnTo>
                  <a:pt x="0" y="6906069"/>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a:p>
        </p:txBody>
      </p:sp>
      <p:sp>
        <p:nvSpPr>
          <p:cNvPr id="5" name="Freeform 5"/>
          <p:cNvSpPr/>
          <p:nvPr/>
        </p:nvSpPr>
        <p:spPr>
          <a:xfrm rot="5400000" flipV="1">
            <a:off x="15408535" y="7328462"/>
            <a:ext cx="2779693" cy="6906069"/>
          </a:xfrm>
          <a:custGeom>
            <a:avLst/>
            <a:gdLst/>
            <a:ahLst/>
            <a:cxnLst/>
            <a:rect l="l" t="t" r="r" b="b"/>
            <a:pathLst>
              <a:path w="2779693" h="6906069">
                <a:moveTo>
                  <a:pt x="0" y="6906069"/>
                </a:moveTo>
                <a:lnTo>
                  <a:pt x="2779693" y="6906069"/>
                </a:lnTo>
                <a:lnTo>
                  <a:pt x="2779693" y="0"/>
                </a:lnTo>
                <a:lnTo>
                  <a:pt x="0" y="0"/>
                </a:lnTo>
                <a:lnTo>
                  <a:pt x="0" y="6906069"/>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a:p>
        </p:txBody>
      </p:sp>
      <p:sp>
        <p:nvSpPr>
          <p:cNvPr id="6" name="Freeform 6"/>
          <p:cNvSpPr/>
          <p:nvPr/>
        </p:nvSpPr>
        <p:spPr>
          <a:xfrm>
            <a:off x="14604713" y="-542361"/>
            <a:ext cx="2654587" cy="2209943"/>
          </a:xfrm>
          <a:custGeom>
            <a:avLst/>
            <a:gdLst/>
            <a:ahLst/>
            <a:cxnLst/>
            <a:rect l="l" t="t" r="r" b="b"/>
            <a:pathLst>
              <a:path w="2654587" h="2209943">
                <a:moveTo>
                  <a:pt x="0" y="0"/>
                </a:moveTo>
                <a:lnTo>
                  <a:pt x="2654587" y="0"/>
                </a:lnTo>
                <a:lnTo>
                  <a:pt x="2654587" y="2209943"/>
                </a:lnTo>
                <a:lnTo>
                  <a:pt x="0" y="2209943"/>
                </a:lnTo>
                <a:lnTo>
                  <a:pt x="0" y="0"/>
                </a:lnTo>
                <a:close/>
              </a:path>
            </a:pathLst>
          </a:custGeom>
          <a:blipFill>
            <a:blip r:embed="rId6"/>
            <a:stretch>
              <a:fillRect/>
            </a:stretch>
          </a:blipFill>
        </p:spPr>
        <p:txBody>
          <a:bodyPr/>
          <a:lstStyle/>
          <a:p>
            <a:endParaRPr lang="en-US"/>
          </a:p>
        </p:txBody>
      </p:sp>
      <p:sp>
        <p:nvSpPr>
          <p:cNvPr id="7" name="Freeform 7"/>
          <p:cNvSpPr/>
          <p:nvPr/>
        </p:nvSpPr>
        <p:spPr>
          <a:xfrm>
            <a:off x="7231469" y="9078127"/>
            <a:ext cx="3825063" cy="3545937"/>
          </a:xfrm>
          <a:custGeom>
            <a:avLst/>
            <a:gdLst/>
            <a:ahLst/>
            <a:cxnLst/>
            <a:rect l="l" t="t" r="r" b="b"/>
            <a:pathLst>
              <a:path w="3825063" h="3545937">
                <a:moveTo>
                  <a:pt x="0" y="0"/>
                </a:moveTo>
                <a:lnTo>
                  <a:pt x="3825062" y="0"/>
                </a:lnTo>
                <a:lnTo>
                  <a:pt x="3825062" y="3545937"/>
                </a:lnTo>
                <a:lnTo>
                  <a:pt x="0" y="3545937"/>
                </a:lnTo>
                <a:lnTo>
                  <a:pt x="0" y="0"/>
                </a:lnTo>
                <a:close/>
              </a:path>
            </a:pathLst>
          </a:custGeom>
          <a:blipFill>
            <a:blip r:embed="rId7"/>
            <a:stretch>
              <a:fillRect/>
            </a:stretch>
          </a:blipFill>
        </p:spPr>
        <p:txBody>
          <a:bodyPr/>
          <a:lstStyle/>
          <a:p>
            <a:endParaRPr lang="en-US"/>
          </a:p>
        </p:txBody>
      </p:sp>
      <p:sp>
        <p:nvSpPr>
          <p:cNvPr id="8" name="Freeform 8"/>
          <p:cNvSpPr/>
          <p:nvPr/>
        </p:nvSpPr>
        <p:spPr>
          <a:xfrm>
            <a:off x="16166553" y="-1532109"/>
            <a:ext cx="2958239" cy="3030983"/>
          </a:xfrm>
          <a:custGeom>
            <a:avLst/>
            <a:gdLst/>
            <a:ahLst/>
            <a:cxnLst/>
            <a:rect l="l" t="t" r="r" b="b"/>
            <a:pathLst>
              <a:path w="2958239" h="3030983">
                <a:moveTo>
                  <a:pt x="0" y="0"/>
                </a:moveTo>
                <a:lnTo>
                  <a:pt x="2958239" y="0"/>
                </a:lnTo>
                <a:lnTo>
                  <a:pt x="2958239" y="3030983"/>
                </a:lnTo>
                <a:lnTo>
                  <a:pt x="0" y="3030983"/>
                </a:lnTo>
                <a:lnTo>
                  <a:pt x="0" y="0"/>
                </a:lnTo>
                <a:close/>
              </a:path>
            </a:pathLst>
          </a:custGeom>
          <a:blipFill>
            <a:blip r:embed="rId8"/>
            <a:stretch>
              <a:fillRect/>
            </a:stretch>
          </a:blipFill>
        </p:spPr>
        <p:txBody>
          <a:bodyPr/>
          <a:lstStyle/>
          <a:p>
            <a:endParaRPr lang="en-US"/>
          </a:p>
        </p:txBody>
      </p:sp>
      <p:sp>
        <p:nvSpPr>
          <p:cNvPr id="9" name="Freeform 9"/>
          <p:cNvSpPr/>
          <p:nvPr/>
        </p:nvSpPr>
        <p:spPr>
          <a:xfrm>
            <a:off x="2711208" y="9078127"/>
            <a:ext cx="5969947" cy="8229600"/>
          </a:xfrm>
          <a:custGeom>
            <a:avLst/>
            <a:gdLst/>
            <a:ahLst/>
            <a:cxnLst/>
            <a:rect l="l" t="t" r="r" b="b"/>
            <a:pathLst>
              <a:path w="5969947" h="8229600">
                <a:moveTo>
                  <a:pt x="0" y="0"/>
                </a:moveTo>
                <a:lnTo>
                  <a:pt x="5969947" y="0"/>
                </a:lnTo>
                <a:lnTo>
                  <a:pt x="5969947" y="8229600"/>
                </a:lnTo>
                <a:lnTo>
                  <a:pt x="0" y="8229600"/>
                </a:lnTo>
                <a:lnTo>
                  <a:pt x="0" y="0"/>
                </a:lnTo>
                <a:close/>
              </a:path>
            </a:pathLst>
          </a:custGeom>
          <a:blipFill>
            <a:blip r:embed="rId9"/>
            <a:stretch>
              <a:fillRect/>
            </a:stretch>
          </a:blipFill>
        </p:spPr>
        <p:txBody>
          <a:bodyPr/>
          <a:lstStyle/>
          <a:p>
            <a:endParaRPr lang="en-US"/>
          </a:p>
        </p:txBody>
      </p:sp>
      <p:sp>
        <p:nvSpPr>
          <p:cNvPr id="10" name="Freeform 10"/>
          <p:cNvSpPr/>
          <p:nvPr/>
        </p:nvSpPr>
        <p:spPr>
          <a:xfrm flipH="1">
            <a:off x="9160468" y="9078127"/>
            <a:ext cx="5969947" cy="8229600"/>
          </a:xfrm>
          <a:custGeom>
            <a:avLst/>
            <a:gdLst/>
            <a:ahLst/>
            <a:cxnLst/>
            <a:rect l="l" t="t" r="r" b="b"/>
            <a:pathLst>
              <a:path w="5969947" h="8229600">
                <a:moveTo>
                  <a:pt x="5969947" y="0"/>
                </a:moveTo>
                <a:lnTo>
                  <a:pt x="0" y="0"/>
                </a:lnTo>
                <a:lnTo>
                  <a:pt x="0" y="8229600"/>
                </a:lnTo>
                <a:lnTo>
                  <a:pt x="5969947" y="8229600"/>
                </a:lnTo>
                <a:lnTo>
                  <a:pt x="5969947" y="0"/>
                </a:lnTo>
                <a:close/>
              </a:path>
            </a:pathLst>
          </a:custGeom>
          <a:blipFill>
            <a:blip r:embed="rId9"/>
            <a:stretch>
              <a:fillRect/>
            </a:stretch>
          </a:blipFill>
        </p:spPr>
        <p:txBody>
          <a:bodyPr/>
          <a:lstStyle/>
          <a:p>
            <a:endParaRPr lang="en-US"/>
          </a:p>
        </p:txBody>
      </p:sp>
      <p:sp>
        <p:nvSpPr>
          <p:cNvPr id="11" name="Freeform 11"/>
          <p:cNvSpPr/>
          <p:nvPr/>
        </p:nvSpPr>
        <p:spPr>
          <a:xfrm>
            <a:off x="3068744" y="2937501"/>
            <a:ext cx="10578203" cy="6188249"/>
          </a:xfrm>
          <a:custGeom>
            <a:avLst/>
            <a:gdLst/>
            <a:ahLst/>
            <a:cxnLst/>
            <a:rect l="l" t="t" r="r" b="b"/>
            <a:pathLst>
              <a:path w="10578203" h="6188249">
                <a:moveTo>
                  <a:pt x="0" y="0"/>
                </a:moveTo>
                <a:lnTo>
                  <a:pt x="10578203" y="0"/>
                </a:lnTo>
                <a:lnTo>
                  <a:pt x="10578203" y="6188249"/>
                </a:lnTo>
                <a:lnTo>
                  <a:pt x="0" y="6188249"/>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txBody>
          <a:bodyPr/>
          <a:lstStyle/>
          <a:p>
            <a:endParaRPr lang="en-US"/>
          </a:p>
        </p:txBody>
      </p:sp>
      <p:sp>
        <p:nvSpPr>
          <p:cNvPr id="12" name="TextBox 12"/>
          <p:cNvSpPr txBox="1"/>
          <p:nvPr/>
        </p:nvSpPr>
        <p:spPr>
          <a:xfrm>
            <a:off x="1028700" y="1534232"/>
            <a:ext cx="7881795" cy="1137368"/>
          </a:xfrm>
          <a:prstGeom prst="rect">
            <a:avLst/>
          </a:prstGeom>
        </p:spPr>
        <p:txBody>
          <a:bodyPr lIns="0" tIns="0" rIns="0" bIns="0" rtlCol="0" anchor="t">
            <a:spAutoFit/>
          </a:bodyPr>
          <a:lstStyle/>
          <a:p>
            <a:pPr algn="ctr">
              <a:lnSpc>
                <a:spcPts val="9239"/>
              </a:lnSpc>
            </a:pPr>
            <a:r>
              <a:rPr lang="en-US" sz="6600" dirty="0">
                <a:solidFill>
                  <a:srgbClr val="FFFFFF"/>
                </a:solidFill>
                <a:latin typeface="Fraunces Heavy"/>
              </a:rPr>
              <a:t>2. ĐỌC VĂN BẢN</a:t>
            </a:r>
          </a:p>
        </p:txBody>
      </p:sp>
      <p:sp>
        <p:nvSpPr>
          <p:cNvPr id="13" name="TextBox 13"/>
          <p:cNvSpPr txBox="1"/>
          <p:nvPr/>
        </p:nvSpPr>
        <p:spPr>
          <a:xfrm>
            <a:off x="3745206" y="3813971"/>
            <a:ext cx="9225278" cy="4026535"/>
          </a:xfrm>
          <a:prstGeom prst="rect">
            <a:avLst/>
          </a:prstGeom>
        </p:spPr>
        <p:txBody>
          <a:bodyPr lIns="0" tIns="0" rIns="0" bIns="0" rtlCol="0" anchor="t">
            <a:spAutoFit/>
          </a:bodyPr>
          <a:lstStyle/>
          <a:p>
            <a:pPr algn="just">
              <a:lnSpc>
                <a:spcPts val="6439"/>
              </a:lnSpc>
              <a:spcBef>
                <a:spcPct val="0"/>
              </a:spcBef>
            </a:pPr>
            <a:r>
              <a:rPr lang="en-US" sz="4599">
                <a:solidFill>
                  <a:srgbClr val="2D231D"/>
                </a:solidFill>
                <a:latin typeface="Roboto Condensed Bold"/>
              </a:rPr>
              <a:t>Định hướng giọng đọc:</a:t>
            </a:r>
            <a:r>
              <a:rPr lang="en-US" sz="4599">
                <a:solidFill>
                  <a:srgbClr val="2D231D"/>
                </a:solidFill>
                <a:latin typeface="Roboto Condensed"/>
              </a:rPr>
              <a:t> Đọc rõ ràng, rành mạch, thể hiện được sự hài hước, chế giễu nhẹ nhàng ở những đoạn ông Giuốc-đanh được bác phó may và thợ phụ nịnh bợ.</a:t>
            </a:r>
          </a:p>
        </p:txBody>
      </p:sp>
    </p:spTree>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en-US"/>
          </a:p>
        </p:txBody>
      </p:sp>
      <p:sp>
        <p:nvSpPr>
          <p:cNvPr id="3" name="Freeform 3"/>
          <p:cNvSpPr/>
          <p:nvPr/>
        </p:nvSpPr>
        <p:spPr>
          <a:xfrm rot="5400000">
            <a:off x="1629373" y="5749219"/>
            <a:ext cx="3703320" cy="8229600"/>
          </a:xfrm>
          <a:custGeom>
            <a:avLst/>
            <a:gdLst/>
            <a:ahLst/>
            <a:cxnLst/>
            <a:rect l="l" t="t" r="r" b="b"/>
            <a:pathLst>
              <a:path w="3703320" h="8229600">
                <a:moveTo>
                  <a:pt x="0" y="0"/>
                </a:moveTo>
                <a:lnTo>
                  <a:pt x="3703320" y="0"/>
                </a:lnTo>
                <a:lnTo>
                  <a:pt x="3703320" y="8229600"/>
                </a:lnTo>
                <a:lnTo>
                  <a:pt x="0" y="8229600"/>
                </a:lnTo>
                <a:lnTo>
                  <a:pt x="0" y="0"/>
                </a:lnTo>
                <a:close/>
              </a:path>
            </a:pathLst>
          </a:custGeom>
          <a:blipFill>
            <a:blip r:embed="rId3"/>
            <a:stretch>
              <a:fillRect/>
            </a:stretch>
          </a:blipFill>
        </p:spPr>
        <p:txBody>
          <a:bodyPr/>
          <a:lstStyle/>
          <a:p>
            <a:endParaRPr lang="en-US"/>
          </a:p>
        </p:txBody>
      </p:sp>
      <p:sp>
        <p:nvSpPr>
          <p:cNvPr id="4" name="Freeform 4"/>
          <p:cNvSpPr/>
          <p:nvPr/>
        </p:nvSpPr>
        <p:spPr>
          <a:xfrm rot="5400000" flipV="1">
            <a:off x="12955307" y="5749219"/>
            <a:ext cx="3703320" cy="8229600"/>
          </a:xfrm>
          <a:custGeom>
            <a:avLst/>
            <a:gdLst/>
            <a:ahLst/>
            <a:cxnLst/>
            <a:rect l="l" t="t" r="r" b="b"/>
            <a:pathLst>
              <a:path w="3703320" h="8229600">
                <a:moveTo>
                  <a:pt x="0" y="8229600"/>
                </a:moveTo>
                <a:lnTo>
                  <a:pt x="3703320" y="8229600"/>
                </a:lnTo>
                <a:lnTo>
                  <a:pt x="3703320" y="0"/>
                </a:lnTo>
                <a:lnTo>
                  <a:pt x="0" y="0"/>
                </a:lnTo>
                <a:lnTo>
                  <a:pt x="0" y="8229600"/>
                </a:lnTo>
                <a:close/>
              </a:path>
            </a:pathLst>
          </a:custGeom>
          <a:blipFill>
            <a:blip r:embed="rId3"/>
            <a:stretch>
              <a:fillRect/>
            </a:stretch>
          </a:blipFill>
        </p:spPr>
        <p:txBody>
          <a:bodyPr/>
          <a:lstStyle/>
          <a:p>
            <a:endParaRPr lang="en-US"/>
          </a:p>
        </p:txBody>
      </p:sp>
      <p:sp>
        <p:nvSpPr>
          <p:cNvPr id="5" name="Freeform 5"/>
          <p:cNvSpPr/>
          <p:nvPr/>
        </p:nvSpPr>
        <p:spPr>
          <a:xfrm rot="-8969161" flipH="1">
            <a:off x="14536471" y="-834752"/>
            <a:ext cx="5449044" cy="3780274"/>
          </a:xfrm>
          <a:custGeom>
            <a:avLst/>
            <a:gdLst/>
            <a:ahLst/>
            <a:cxnLst/>
            <a:rect l="l" t="t" r="r" b="b"/>
            <a:pathLst>
              <a:path w="5449044" h="3780274">
                <a:moveTo>
                  <a:pt x="5449044" y="0"/>
                </a:moveTo>
                <a:lnTo>
                  <a:pt x="0" y="0"/>
                </a:lnTo>
                <a:lnTo>
                  <a:pt x="0" y="3780275"/>
                </a:lnTo>
                <a:lnTo>
                  <a:pt x="5449044" y="3780275"/>
                </a:lnTo>
                <a:lnTo>
                  <a:pt x="5449044" y="0"/>
                </a:lnTo>
                <a:close/>
              </a:path>
            </a:pathLst>
          </a:custGeom>
          <a:blipFill>
            <a:blip r:embed="rId4"/>
            <a:stretch>
              <a:fillRect/>
            </a:stretch>
          </a:blipFill>
        </p:spPr>
        <p:txBody>
          <a:bodyPr/>
          <a:lstStyle/>
          <a:p>
            <a:endParaRPr lang="en-US"/>
          </a:p>
        </p:txBody>
      </p:sp>
      <p:sp>
        <p:nvSpPr>
          <p:cNvPr id="6" name="TextBox 6"/>
          <p:cNvSpPr txBox="1"/>
          <p:nvPr/>
        </p:nvSpPr>
        <p:spPr>
          <a:xfrm>
            <a:off x="1028700" y="412391"/>
            <a:ext cx="7881795" cy="995751"/>
          </a:xfrm>
          <a:prstGeom prst="rect">
            <a:avLst/>
          </a:prstGeom>
        </p:spPr>
        <p:txBody>
          <a:bodyPr lIns="0" tIns="0" rIns="0" bIns="0" rtlCol="0" anchor="t">
            <a:spAutoFit/>
          </a:bodyPr>
          <a:lstStyle/>
          <a:p>
            <a:pPr algn="ctr">
              <a:lnSpc>
                <a:spcPts val="8119"/>
              </a:lnSpc>
            </a:pPr>
            <a:r>
              <a:rPr lang="en-US" sz="5800">
                <a:solidFill>
                  <a:srgbClr val="FFFFFF"/>
                </a:solidFill>
                <a:latin typeface="Fraunces Heavy"/>
              </a:rPr>
              <a:t>2. ĐỌC VĂN BẢN</a:t>
            </a:r>
          </a:p>
        </p:txBody>
      </p:sp>
      <p:sp>
        <p:nvSpPr>
          <p:cNvPr id="7" name="TextBox 7"/>
          <p:cNvSpPr txBox="1"/>
          <p:nvPr/>
        </p:nvSpPr>
        <p:spPr>
          <a:xfrm>
            <a:off x="870778" y="1531629"/>
            <a:ext cx="15339415" cy="2103140"/>
          </a:xfrm>
          <a:prstGeom prst="rect">
            <a:avLst/>
          </a:prstGeom>
        </p:spPr>
        <p:txBody>
          <a:bodyPr lIns="0" tIns="0" rIns="0" bIns="0" rtlCol="0" anchor="t">
            <a:spAutoFit/>
          </a:bodyPr>
          <a:lstStyle/>
          <a:p>
            <a:pPr marL="914399" lvl="2" indent="-304800" algn="just">
              <a:lnSpc>
                <a:spcPts val="5599"/>
              </a:lnSpc>
              <a:buFont typeface="Arial"/>
              <a:buChar char="⚬"/>
            </a:pPr>
            <a:r>
              <a:rPr lang="en-US" sz="3999">
                <a:solidFill>
                  <a:srgbClr val="FFFFFF"/>
                </a:solidFill>
                <a:latin typeface="Roboto Condensed"/>
              </a:rPr>
              <a:t>Đọc phân vai vở kịch </a:t>
            </a:r>
            <a:r>
              <a:rPr lang="en-US" sz="4000">
                <a:solidFill>
                  <a:schemeClr val="bg1"/>
                </a:solidFill>
                <a:latin typeface="Roboto Condensed Italics"/>
              </a:rPr>
              <a:t>Trưởng giả học làm sang </a:t>
            </a:r>
          </a:p>
          <a:p>
            <a:pPr marL="914399" lvl="2" indent="-304800" algn="just">
              <a:lnSpc>
                <a:spcPts val="5599"/>
              </a:lnSpc>
              <a:buFont typeface="Arial"/>
              <a:buChar char="⚬"/>
            </a:pPr>
            <a:r>
              <a:rPr lang="en-US" sz="3999">
                <a:solidFill>
                  <a:srgbClr val="FFFFFF"/>
                </a:solidFill>
                <a:latin typeface="Roboto Condensed"/>
              </a:rPr>
              <a:t>Các thành viên khác lắng nghe, theo dõi, dùng kĩ thuật ghi chú bên lề để ghi chú trong sách</a:t>
            </a:r>
          </a:p>
        </p:txBody>
      </p:sp>
      <p:graphicFrame>
        <p:nvGraphicFramePr>
          <p:cNvPr id="8" name="Table 8"/>
          <p:cNvGraphicFramePr>
            <a:graphicFrameLocks noGrp="1"/>
          </p:cNvGraphicFramePr>
          <p:nvPr/>
        </p:nvGraphicFramePr>
        <p:xfrm>
          <a:off x="1413532" y="3820777"/>
          <a:ext cx="15845768" cy="6245206"/>
        </p:xfrm>
        <a:graphic>
          <a:graphicData uri="http://schemas.openxmlformats.org/drawingml/2006/table">
            <a:tbl>
              <a:tblPr/>
              <a:tblGrid>
                <a:gridCol w="12755791">
                  <a:extLst>
                    <a:ext uri="{9D8B030D-6E8A-4147-A177-3AD203B41FA5}">
                      <a16:colId xmlns:a16="http://schemas.microsoft.com/office/drawing/2014/main" val="20000"/>
                    </a:ext>
                  </a:extLst>
                </a:gridCol>
                <a:gridCol w="1496212">
                  <a:extLst>
                    <a:ext uri="{9D8B030D-6E8A-4147-A177-3AD203B41FA5}">
                      <a16:colId xmlns:a16="http://schemas.microsoft.com/office/drawing/2014/main" val="20001"/>
                    </a:ext>
                  </a:extLst>
                </a:gridCol>
                <a:gridCol w="1593765">
                  <a:extLst>
                    <a:ext uri="{9D8B030D-6E8A-4147-A177-3AD203B41FA5}">
                      <a16:colId xmlns:a16="http://schemas.microsoft.com/office/drawing/2014/main" val="20002"/>
                    </a:ext>
                  </a:extLst>
                </a:gridCol>
              </a:tblGrid>
              <a:tr h="1219975">
                <a:tc>
                  <a:txBody>
                    <a:bodyPr/>
                    <a:lstStyle/>
                    <a:p>
                      <a:pPr algn="ctr">
                        <a:lnSpc>
                          <a:spcPts val="5073"/>
                        </a:lnSpc>
                        <a:defRPr/>
                      </a:pPr>
                      <a:r>
                        <a:rPr lang="en-US" sz="3623">
                          <a:solidFill>
                            <a:srgbClr val="FFFFFF"/>
                          </a:solidFill>
                          <a:latin typeface="Roboto Condensed Bold"/>
                        </a:rPr>
                        <a:t> Tiêu chí</a:t>
                      </a:r>
                      <a:endParaRPr lang="en-US" sz="1100"/>
                    </a:p>
                  </a:txBody>
                  <a:tcPr marL="95250" marR="95250" marT="95250" marB="95250" anchor="ctr">
                    <a:lnL w="28575" cap="flat" cmpd="sng" algn="ctr">
                      <a:solidFill>
                        <a:srgbClr val="F0DBC1"/>
                      </a:solidFill>
                      <a:prstDash val="solid"/>
                      <a:round/>
                      <a:headEnd type="none" w="med" len="med"/>
                      <a:tailEnd type="none" w="med" len="med"/>
                    </a:lnL>
                    <a:lnR w="28575" cap="flat" cmpd="sng" algn="ctr">
                      <a:solidFill>
                        <a:srgbClr val="F0DBC1"/>
                      </a:solidFill>
                      <a:prstDash val="solid"/>
                      <a:round/>
                      <a:headEnd type="none" w="med" len="med"/>
                      <a:tailEnd type="none" w="med" len="med"/>
                    </a:lnR>
                    <a:lnT w="28575" cap="flat" cmpd="sng" algn="ctr">
                      <a:solidFill>
                        <a:srgbClr val="F0DBC1"/>
                      </a:solidFill>
                      <a:prstDash val="solid"/>
                      <a:round/>
                      <a:headEnd type="none" w="med" len="med"/>
                      <a:tailEnd type="none" w="med" len="med"/>
                    </a:lnT>
                    <a:lnB w="28575" cap="flat" cmpd="sng" algn="ctr">
                      <a:solidFill>
                        <a:srgbClr val="F0DBC1"/>
                      </a:solidFill>
                      <a:prstDash val="solid"/>
                      <a:round/>
                      <a:headEnd type="none" w="med" len="med"/>
                      <a:tailEnd type="none" w="med" len="med"/>
                    </a:lnB>
                    <a:solidFill>
                      <a:srgbClr val="355068"/>
                    </a:solidFill>
                  </a:tcPr>
                </a:tc>
                <a:tc>
                  <a:txBody>
                    <a:bodyPr/>
                    <a:lstStyle/>
                    <a:p>
                      <a:pPr algn="ctr">
                        <a:lnSpc>
                          <a:spcPts val="5073"/>
                        </a:lnSpc>
                        <a:defRPr/>
                      </a:pPr>
                      <a:r>
                        <a:rPr lang="en-US" sz="3623">
                          <a:solidFill>
                            <a:srgbClr val="FFFFFF"/>
                          </a:solidFill>
                          <a:latin typeface="Roboto Condensed Bold"/>
                        </a:rPr>
                        <a:t> Có   </a:t>
                      </a:r>
                      <a:endParaRPr lang="en-US" sz="1100"/>
                    </a:p>
                  </a:txBody>
                  <a:tcPr marL="95250" marR="95250" marT="95250" marB="95250" anchor="ctr">
                    <a:lnL w="28575" cap="flat" cmpd="sng" algn="ctr">
                      <a:solidFill>
                        <a:srgbClr val="F0DBC1"/>
                      </a:solidFill>
                      <a:prstDash val="solid"/>
                      <a:round/>
                      <a:headEnd type="none" w="med" len="med"/>
                      <a:tailEnd type="none" w="med" len="med"/>
                    </a:lnL>
                    <a:lnR w="28575" cap="flat" cmpd="sng" algn="ctr">
                      <a:solidFill>
                        <a:srgbClr val="F0DBC1"/>
                      </a:solidFill>
                      <a:prstDash val="solid"/>
                      <a:round/>
                      <a:headEnd type="none" w="med" len="med"/>
                      <a:tailEnd type="none" w="med" len="med"/>
                    </a:lnR>
                    <a:lnT w="28575" cap="flat" cmpd="sng" algn="ctr">
                      <a:solidFill>
                        <a:srgbClr val="F0DBC1"/>
                      </a:solidFill>
                      <a:prstDash val="solid"/>
                      <a:round/>
                      <a:headEnd type="none" w="med" len="med"/>
                      <a:tailEnd type="none" w="med" len="med"/>
                    </a:lnT>
                    <a:lnB w="28575" cap="flat" cmpd="sng" algn="ctr">
                      <a:solidFill>
                        <a:srgbClr val="F0DBC1"/>
                      </a:solidFill>
                      <a:prstDash val="solid"/>
                      <a:round/>
                      <a:headEnd type="none" w="med" len="med"/>
                      <a:tailEnd type="none" w="med" len="med"/>
                    </a:lnB>
                    <a:solidFill>
                      <a:srgbClr val="355068"/>
                    </a:solidFill>
                  </a:tcPr>
                </a:tc>
                <a:tc>
                  <a:txBody>
                    <a:bodyPr/>
                    <a:lstStyle/>
                    <a:p>
                      <a:pPr algn="ctr">
                        <a:lnSpc>
                          <a:spcPts val="5073"/>
                        </a:lnSpc>
                        <a:defRPr/>
                      </a:pPr>
                      <a:r>
                        <a:rPr lang="en-US" sz="3623">
                          <a:solidFill>
                            <a:srgbClr val="FFFFFF"/>
                          </a:solidFill>
                          <a:latin typeface="Roboto Condensed Bold"/>
                        </a:rPr>
                        <a:t> Không</a:t>
                      </a:r>
                      <a:endParaRPr lang="en-US" sz="1100"/>
                    </a:p>
                  </a:txBody>
                  <a:tcPr marL="95250" marR="95250" marT="95250" marB="95250" anchor="ctr">
                    <a:lnL w="28575" cap="flat" cmpd="sng" algn="ctr">
                      <a:solidFill>
                        <a:srgbClr val="F0DBC1"/>
                      </a:solidFill>
                      <a:prstDash val="solid"/>
                      <a:round/>
                      <a:headEnd type="none" w="med" len="med"/>
                      <a:tailEnd type="none" w="med" len="med"/>
                    </a:lnL>
                    <a:lnR w="28575" cap="flat" cmpd="sng" algn="ctr">
                      <a:solidFill>
                        <a:srgbClr val="F0DBC1"/>
                      </a:solidFill>
                      <a:prstDash val="solid"/>
                      <a:round/>
                      <a:headEnd type="none" w="med" len="med"/>
                      <a:tailEnd type="none" w="med" len="med"/>
                    </a:lnR>
                    <a:lnT w="28575" cap="flat" cmpd="sng" algn="ctr">
                      <a:solidFill>
                        <a:srgbClr val="F0DBC1"/>
                      </a:solidFill>
                      <a:prstDash val="solid"/>
                      <a:round/>
                      <a:headEnd type="none" w="med" len="med"/>
                      <a:tailEnd type="none" w="med" len="med"/>
                    </a:lnT>
                    <a:lnB w="28575" cap="flat" cmpd="sng" algn="ctr">
                      <a:solidFill>
                        <a:srgbClr val="F0DBC1"/>
                      </a:solidFill>
                      <a:prstDash val="solid"/>
                      <a:round/>
                      <a:headEnd type="none" w="med" len="med"/>
                      <a:tailEnd type="none" w="med" len="med"/>
                    </a:lnB>
                    <a:solidFill>
                      <a:srgbClr val="355068"/>
                    </a:solidFill>
                  </a:tcPr>
                </a:tc>
                <a:extLst>
                  <a:ext uri="{0D108BD9-81ED-4DB2-BD59-A6C34878D82A}">
                    <a16:rowId xmlns:a16="http://schemas.microsoft.com/office/drawing/2014/main" val="10000"/>
                  </a:ext>
                </a:extLst>
              </a:tr>
              <a:tr h="1219975">
                <a:tc>
                  <a:txBody>
                    <a:bodyPr/>
                    <a:lstStyle/>
                    <a:p>
                      <a:pPr algn="l">
                        <a:lnSpc>
                          <a:spcPts val="4933"/>
                        </a:lnSpc>
                        <a:defRPr/>
                      </a:pPr>
                      <a:r>
                        <a:rPr lang="en-US" sz="3523">
                          <a:solidFill>
                            <a:srgbClr val="605048"/>
                          </a:solidFill>
                          <a:latin typeface="Roboto Condensed"/>
                        </a:rPr>
                        <a:t>Đọc trôi chảy, không bỏ từ, thêm từ.</a:t>
                      </a:r>
                      <a:endParaRPr lang="en-US" sz="1100"/>
                    </a:p>
                  </a:txBody>
                  <a:tcPr marL="95250" marR="95250" marT="95250" marB="95250" anchor="ctr">
                    <a:lnL w="28575" cap="flat" cmpd="sng" algn="ctr">
                      <a:solidFill>
                        <a:srgbClr val="F0DBC1"/>
                      </a:solidFill>
                      <a:prstDash val="solid"/>
                      <a:round/>
                      <a:headEnd type="none" w="med" len="med"/>
                      <a:tailEnd type="none" w="med" len="med"/>
                    </a:lnL>
                    <a:lnR w="28575" cap="flat" cmpd="sng" algn="ctr">
                      <a:solidFill>
                        <a:srgbClr val="F0DBC1"/>
                      </a:solidFill>
                      <a:prstDash val="solid"/>
                      <a:round/>
                      <a:headEnd type="none" w="med" len="med"/>
                      <a:tailEnd type="none" w="med" len="med"/>
                    </a:lnR>
                    <a:lnT w="28575" cap="flat" cmpd="sng" algn="ctr">
                      <a:solidFill>
                        <a:srgbClr val="F0DBC1"/>
                      </a:solidFill>
                      <a:prstDash val="solid"/>
                      <a:round/>
                      <a:headEnd type="none" w="med" len="med"/>
                      <a:tailEnd type="none" w="med" len="med"/>
                    </a:lnT>
                    <a:lnB w="28575" cap="flat" cmpd="sng" algn="ctr">
                      <a:solidFill>
                        <a:srgbClr val="F0DBC1"/>
                      </a:solidFill>
                      <a:prstDash val="solid"/>
                      <a:round/>
                      <a:headEnd type="none" w="med" len="med"/>
                      <a:tailEnd type="none" w="med" len="med"/>
                    </a:lnB>
                    <a:solidFill>
                      <a:srgbClr val="FEFAF0"/>
                    </a:solidFill>
                  </a:tcPr>
                </a:tc>
                <a:tc>
                  <a:txBody>
                    <a:bodyPr/>
                    <a:lstStyle/>
                    <a:p>
                      <a:pPr algn="l">
                        <a:lnSpc>
                          <a:spcPts val="1679"/>
                        </a:lnSpc>
                        <a:defRPr/>
                      </a:pPr>
                      <a:endParaRPr lang="en-US" sz="1100"/>
                    </a:p>
                  </a:txBody>
                  <a:tcPr marL="95250" marR="95250" marT="95250" marB="95250" anchor="ctr">
                    <a:lnL w="28575" cap="flat" cmpd="sng" algn="ctr">
                      <a:solidFill>
                        <a:srgbClr val="F0DBC1"/>
                      </a:solidFill>
                      <a:prstDash val="solid"/>
                      <a:round/>
                      <a:headEnd type="none" w="med" len="med"/>
                      <a:tailEnd type="none" w="med" len="med"/>
                    </a:lnL>
                    <a:lnR w="28575" cap="flat" cmpd="sng" algn="ctr">
                      <a:solidFill>
                        <a:srgbClr val="F0DBC1"/>
                      </a:solidFill>
                      <a:prstDash val="solid"/>
                      <a:round/>
                      <a:headEnd type="none" w="med" len="med"/>
                      <a:tailEnd type="none" w="med" len="med"/>
                    </a:lnR>
                    <a:lnT w="28575" cap="flat" cmpd="sng" algn="ctr">
                      <a:solidFill>
                        <a:srgbClr val="F0DBC1"/>
                      </a:solidFill>
                      <a:prstDash val="solid"/>
                      <a:round/>
                      <a:headEnd type="none" w="med" len="med"/>
                      <a:tailEnd type="none" w="med" len="med"/>
                    </a:lnT>
                    <a:lnB w="28575" cap="flat" cmpd="sng" algn="ctr">
                      <a:solidFill>
                        <a:srgbClr val="F0DBC1"/>
                      </a:solidFill>
                      <a:prstDash val="solid"/>
                      <a:round/>
                      <a:headEnd type="none" w="med" len="med"/>
                      <a:tailEnd type="none" w="med" len="med"/>
                    </a:lnB>
                    <a:solidFill>
                      <a:srgbClr val="FEFAF0"/>
                    </a:solidFill>
                  </a:tcPr>
                </a:tc>
                <a:tc>
                  <a:txBody>
                    <a:bodyPr/>
                    <a:lstStyle/>
                    <a:p>
                      <a:pPr algn="l">
                        <a:lnSpc>
                          <a:spcPts val="1679"/>
                        </a:lnSpc>
                        <a:defRPr/>
                      </a:pPr>
                      <a:endParaRPr lang="en-US" sz="1100"/>
                    </a:p>
                  </a:txBody>
                  <a:tcPr marL="95250" marR="95250" marT="95250" marB="95250" anchor="ctr">
                    <a:lnL w="28575" cap="flat" cmpd="sng" algn="ctr">
                      <a:solidFill>
                        <a:srgbClr val="F0DBC1"/>
                      </a:solidFill>
                      <a:prstDash val="solid"/>
                      <a:round/>
                      <a:headEnd type="none" w="med" len="med"/>
                      <a:tailEnd type="none" w="med" len="med"/>
                    </a:lnL>
                    <a:lnR w="28575" cap="flat" cmpd="sng" algn="ctr">
                      <a:solidFill>
                        <a:srgbClr val="F0DBC1"/>
                      </a:solidFill>
                      <a:prstDash val="solid"/>
                      <a:round/>
                      <a:headEnd type="none" w="med" len="med"/>
                      <a:tailEnd type="none" w="med" len="med"/>
                    </a:lnR>
                    <a:lnT w="28575" cap="flat" cmpd="sng" algn="ctr">
                      <a:solidFill>
                        <a:srgbClr val="F0DBC1"/>
                      </a:solidFill>
                      <a:prstDash val="solid"/>
                      <a:round/>
                      <a:headEnd type="none" w="med" len="med"/>
                      <a:tailEnd type="none" w="med" len="med"/>
                    </a:lnT>
                    <a:lnB w="28575" cap="flat" cmpd="sng" algn="ctr">
                      <a:solidFill>
                        <a:srgbClr val="F0DBC1"/>
                      </a:solidFill>
                      <a:prstDash val="solid"/>
                      <a:round/>
                      <a:headEnd type="none" w="med" len="med"/>
                      <a:tailEnd type="none" w="med" len="med"/>
                    </a:lnB>
                    <a:solidFill>
                      <a:srgbClr val="FEFAF0"/>
                    </a:solidFill>
                  </a:tcPr>
                </a:tc>
                <a:extLst>
                  <a:ext uri="{0D108BD9-81ED-4DB2-BD59-A6C34878D82A}">
                    <a16:rowId xmlns:a16="http://schemas.microsoft.com/office/drawing/2014/main" val="10001"/>
                  </a:ext>
                </a:extLst>
              </a:tr>
              <a:tr h="1145743">
                <a:tc>
                  <a:txBody>
                    <a:bodyPr/>
                    <a:lstStyle/>
                    <a:p>
                      <a:pPr algn="l">
                        <a:lnSpc>
                          <a:spcPts val="4933"/>
                        </a:lnSpc>
                        <a:defRPr/>
                      </a:pPr>
                      <a:r>
                        <a:rPr lang="en-US" sz="3523">
                          <a:solidFill>
                            <a:srgbClr val="605048"/>
                          </a:solidFill>
                          <a:latin typeface="Roboto Condensed"/>
                        </a:rPr>
                        <a:t>Đọc to, rõ bảo đảm trong không gian lớp học, cả lớp cùng nghe được.</a:t>
                      </a:r>
                      <a:endParaRPr lang="en-US" sz="1100"/>
                    </a:p>
                  </a:txBody>
                  <a:tcPr marL="95250" marR="95250" marT="95250" marB="95250" anchor="ctr">
                    <a:lnL w="28575" cap="flat" cmpd="sng" algn="ctr">
                      <a:solidFill>
                        <a:srgbClr val="F0DBC1"/>
                      </a:solidFill>
                      <a:prstDash val="solid"/>
                      <a:round/>
                      <a:headEnd type="none" w="med" len="med"/>
                      <a:tailEnd type="none" w="med" len="med"/>
                    </a:lnL>
                    <a:lnR w="28575" cap="flat" cmpd="sng" algn="ctr">
                      <a:solidFill>
                        <a:srgbClr val="F0DBC1"/>
                      </a:solidFill>
                      <a:prstDash val="solid"/>
                      <a:round/>
                      <a:headEnd type="none" w="med" len="med"/>
                      <a:tailEnd type="none" w="med" len="med"/>
                    </a:lnR>
                    <a:lnT w="28575" cap="flat" cmpd="sng" algn="ctr">
                      <a:solidFill>
                        <a:srgbClr val="F0DBC1"/>
                      </a:solidFill>
                      <a:prstDash val="solid"/>
                      <a:round/>
                      <a:headEnd type="none" w="med" len="med"/>
                      <a:tailEnd type="none" w="med" len="med"/>
                    </a:lnT>
                    <a:lnB w="28575" cap="flat" cmpd="sng" algn="ctr">
                      <a:solidFill>
                        <a:srgbClr val="F0DBC1"/>
                      </a:solidFill>
                      <a:prstDash val="solid"/>
                      <a:round/>
                      <a:headEnd type="none" w="med" len="med"/>
                      <a:tailEnd type="none" w="med" len="med"/>
                    </a:lnB>
                    <a:solidFill>
                      <a:srgbClr val="FEFAF0"/>
                    </a:solidFill>
                  </a:tcPr>
                </a:tc>
                <a:tc>
                  <a:txBody>
                    <a:bodyPr/>
                    <a:lstStyle/>
                    <a:p>
                      <a:pPr algn="l">
                        <a:lnSpc>
                          <a:spcPts val="1679"/>
                        </a:lnSpc>
                        <a:defRPr/>
                      </a:pPr>
                      <a:endParaRPr lang="en-US" sz="1100"/>
                    </a:p>
                  </a:txBody>
                  <a:tcPr marL="95250" marR="95250" marT="95250" marB="95250" anchor="ctr">
                    <a:lnL w="28575" cap="flat" cmpd="sng" algn="ctr">
                      <a:solidFill>
                        <a:srgbClr val="F0DBC1"/>
                      </a:solidFill>
                      <a:prstDash val="solid"/>
                      <a:round/>
                      <a:headEnd type="none" w="med" len="med"/>
                      <a:tailEnd type="none" w="med" len="med"/>
                    </a:lnL>
                    <a:lnR w="28575" cap="flat" cmpd="sng" algn="ctr">
                      <a:solidFill>
                        <a:srgbClr val="F0DBC1"/>
                      </a:solidFill>
                      <a:prstDash val="solid"/>
                      <a:round/>
                      <a:headEnd type="none" w="med" len="med"/>
                      <a:tailEnd type="none" w="med" len="med"/>
                    </a:lnR>
                    <a:lnT w="28575" cap="flat" cmpd="sng" algn="ctr">
                      <a:solidFill>
                        <a:srgbClr val="F0DBC1"/>
                      </a:solidFill>
                      <a:prstDash val="solid"/>
                      <a:round/>
                      <a:headEnd type="none" w="med" len="med"/>
                      <a:tailEnd type="none" w="med" len="med"/>
                    </a:lnT>
                    <a:lnB w="28575" cap="flat" cmpd="sng" algn="ctr">
                      <a:solidFill>
                        <a:srgbClr val="F0DBC1"/>
                      </a:solidFill>
                      <a:prstDash val="solid"/>
                      <a:round/>
                      <a:headEnd type="none" w="med" len="med"/>
                      <a:tailEnd type="none" w="med" len="med"/>
                    </a:lnB>
                    <a:solidFill>
                      <a:srgbClr val="FEFAF0"/>
                    </a:solidFill>
                  </a:tcPr>
                </a:tc>
                <a:tc>
                  <a:txBody>
                    <a:bodyPr/>
                    <a:lstStyle/>
                    <a:p>
                      <a:pPr algn="l">
                        <a:lnSpc>
                          <a:spcPts val="1679"/>
                        </a:lnSpc>
                        <a:defRPr/>
                      </a:pPr>
                      <a:endParaRPr lang="en-US" sz="1100"/>
                    </a:p>
                  </a:txBody>
                  <a:tcPr marL="95250" marR="95250" marT="95250" marB="95250" anchor="ctr">
                    <a:lnL w="28575" cap="flat" cmpd="sng" algn="ctr">
                      <a:solidFill>
                        <a:srgbClr val="F0DBC1"/>
                      </a:solidFill>
                      <a:prstDash val="solid"/>
                      <a:round/>
                      <a:headEnd type="none" w="med" len="med"/>
                      <a:tailEnd type="none" w="med" len="med"/>
                    </a:lnL>
                    <a:lnR w="28575" cap="flat" cmpd="sng" algn="ctr">
                      <a:solidFill>
                        <a:srgbClr val="F0DBC1"/>
                      </a:solidFill>
                      <a:prstDash val="solid"/>
                      <a:round/>
                      <a:headEnd type="none" w="med" len="med"/>
                      <a:tailEnd type="none" w="med" len="med"/>
                    </a:lnR>
                    <a:lnT w="28575" cap="flat" cmpd="sng" algn="ctr">
                      <a:solidFill>
                        <a:srgbClr val="F0DBC1"/>
                      </a:solidFill>
                      <a:prstDash val="solid"/>
                      <a:round/>
                      <a:headEnd type="none" w="med" len="med"/>
                      <a:tailEnd type="none" w="med" len="med"/>
                    </a:lnT>
                    <a:lnB w="28575" cap="flat" cmpd="sng" algn="ctr">
                      <a:solidFill>
                        <a:srgbClr val="F0DBC1"/>
                      </a:solidFill>
                      <a:prstDash val="solid"/>
                      <a:round/>
                      <a:headEnd type="none" w="med" len="med"/>
                      <a:tailEnd type="none" w="med" len="med"/>
                    </a:lnB>
                    <a:solidFill>
                      <a:srgbClr val="FEFAF0"/>
                    </a:solidFill>
                  </a:tcPr>
                </a:tc>
                <a:extLst>
                  <a:ext uri="{0D108BD9-81ED-4DB2-BD59-A6C34878D82A}">
                    <a16:rowId xmlns:a16="http://schemas.microsoft.com/office/drawing/2014/main" val="10002"/>
                  </a:ext>
                </a:extLst>
              </a:tr>
              <a:tr h="899466">
                <a:tc>
                  <a:txBody>
                    <a:bodyPr/>
                    <a:lstStyle/>
                    <a:p>
                      <a:pPr algn="l">
                        <a:lnSpc>
                          <a:spcPts val="4933"/>
                        </a:lnSpc>
                        <a:defRPr/>
                      </a:pPr>
                      <a:r>
                        <a:rPr lang="en-US" sz="3523">
                          <a:solidFill>
                            <a:srgbClr val="605048"/>
                          </a:solidFill>
                          <a:latin typeface="Roboto Condensed"/>
                        </a:rPr>
                        <a:t>Tốc độ đọc phù hợp.</a:t>
                      </a:r>
                      <a:endParaRPr lang="en-US" sz="1100"/>
                    </a:p>
                  </a:txBody>
                  <a:tcPr marL="95250" marR="95250" marT="95250" marB="95250" anchor="ctr">
                    <a:lnL w="28575" cap="flat" cmpd="sng" algn="ctr">
                      <a:solidFill>
                        <a:srgbClr val="F0DBC1"/>
                      </a:solidFill>
                      <a:prstDash val="solid"/>
                      <a:round/>
                      <a:headEnd type="none" w="med" len="med"/>
                      <a:tailEnd type="none" w="med" len="med"/>
                    </a:lnL>
                    <a:lnR w="28575" cap="flat" cmpd="sng" algn="ctr">
                      <a:solidFill>
                        <a:srgbClr val="F0DBC1"/>
                      </a:solidFill>
                      <a:prstDash val="solid"/>
                      <a:round/>
                      <a:headEnd type="none" w="med" len="med"/>
                      <a:tailEnd type="none" w="med" len="med"/>
                    </a:lnR>
                    <a:lnT w="28575" cap="flat" cmpd="sng" algn="ctr">
                      <a:solidFill>
                        <a:srgbClr val="F0DBC1"/>
                      </a:solidFill>
                      <a:prstDash val="solid"/>
                      <a:round/>
                      <a:headEnd type="none" w="med" len="med"/>
                      <a:tailEnd type="none" w="med" len="med"/>
                    </a:lnT>
                    <a:lnB w="28575" cap="flat" cmpd="sng" algn="ctr">
                      <a:solidFill>
                        <a:srgbClr val="F0DBC1"/>
                      </a:solidFill>
                      <a:prstDash val="solid"/>
                      <a:round/>
                      <a:headEnd type="none" w="med" len="med"/>
                      <a:tailEnd type="none" w="med" len="med"/>
                    </a:lnB>
                    <a:solidFill>
                      <a:srgbClr val="FEFAF0"/>
                    </a:solidFill>
                  </a:tcPr>
                </a:tc>
                <a:tc>
                  <a:txBody>
                    <a:bodyPr/>
                    <a:lstStyle/>
                    <a:p>
                      <a:pPr algn="l">
                        <a:lnSpc>
                          <a:spcPts val="1679"/>
                        </a:lnSpc>
                        <a:defRPr/>
                      </a:pPr>
                      <a:endParaRPr lang="en-US" sz="1100"/>
                    </a:p>
                  </a:txBody>
                  <a:tcPr marL="95250" marR="95250" marT="95250" marB="95250" anchor="ctr">
                    <a:lnL w="28575" cap="flat" cmpd="sng" algn="ctr">
                      <a:solidFill>
                        <a:srgbClr val="F0DBC1"/>
                      </a:solidFill>
                      <a:prstDash val="solid"/>
                      <a:round/>
                      <a:headEnd type="none" w="med" len="med"/>
                      <a:tailEnd type="none" w="med" len="med"/>
                    </a:lnL>
                    <a:lnR w="28575" cap="flat" cmpd="sng" algn="ctr">
                      <a:solidFill>
                        <a:srgbClr val="F0DBC1"/>
                      </a:solidFill>
                      <a:prstDash val="solid"/>
                      <a:round/>
                      <a:headEnd type="none" w="med" len="med"/>
                      <a:tailEnd type="none" w="med" len="med"/>
                    </a:lnR>
                    <a:lnT w="28575" cap="flat" cmpd="sng" algn="ctr">
                      <a:solidFill>
                        <a:srgbClr val="F0DBC1"/>
                      </a:solidFill>
                      <a:prstDash val="solid"/>
                      <a:round/>
                      <a:headEnd type="none" w="med" len="med"/>
                      <a:tailEnd type="none" w="med" len="med"/>
                    </a:lnT>
                    <a:lnB w="28575" cap="flat" cmpd="sng" algn="ctr">
                      <a:solidFill>
                        <a:srgbClr val="F0DBC1"/>
                      </a:solidFill>
                      <a:prstDash val="solid"/>
                      <a:round/>
                      <a:headEnd type="none" w="med" len="med"/>
                      <a:tailEnd type="none" w="med" len="med"/>
                    </a:lnB>
                    <a:solidFill>
                      <a:srgbClr val="FEFAF0"/>
                    </a:solidFill>
                  </a:tcPr>
                </a:tc>
                <a:tc>
                  <a:txBody>
                    <a:bodyPr/>
                    <a:lstStyle/>
                    <a:p>
                      <a:pPr algn="l">
                        <a:lnSpc>
                          <a:spcPts val="1679"/>
                        </a:lnSpc>
                        <a:defRPr/>
                      </a:pPr>
                      <a:endParaRPr lang="en-US" sz="1100"/>
                    </a:p>
                  </a:txBody>
                  <a:tcPr marL="95250" marR="95250" marT="95250" marB="95250" anchor="ctr">
                    <a:lnL w="28575" cap="flat" cmpd="sng" algn="ctr">
                      <a:solidFill>
                        <a:srgbClr val="F0DBC1"/>
                      </a:solidFill>
                      <a:prstDash val="solid"/>
                      <a:round/>
                      <a:headEnd type="none" w="med" len="med"/>
                      <a:tailEnd type="none" w="med" len="med"/>
                    </a:lnL>
                    <a:lnR w="28575" cap="flat" cmpd="sng" algn="ctr">
                      <a:solidFill>
                        <a:srgbClr val="F0DBC1"/>
                      </a:solidFill>
                      <a:prstDash val="solid"/>
                      <a:round/>
                      <a:headEnd type="none" w="med" len="med"/>
                      <a:tailEnd type="none" w="med" len="med"/>
                    </a:lnR>
                    <a:lnT w="28575" cap="flat" cmpd="sng" algn="ctr">
                      <a:solidFill>
                        <a:srgbClr val="F0DBC1"/>
                      </a:solidFill>
                      <a:prstDash val="solid"/>
                      <a:round/>
                      <a:headEnd type="none" w="med" len="med"/>
                      <a:tailEnd type="none" w="med" len="med"/>
                    </a:lnT>
                    <a:lnB w="28575" cap="flat" cmpd="sng" algn="ctr">
                      <a:solidFill>
                        <a:srgbClr val="F0DBC1"/>
                      </a:solidFill>
                      <a:prstDash val="solid"/>
                      <a:round/>
                      <a:headEnd type="none" w="med" len="med"/>
                      <a:tailEnd type="none" w="med" len="med"/>
                    </a:lnB>
                    <a:solidFill>
                      <a:srgbClr val="FEFAF0"/>
                    </a:solidFill>
                  </a:tcPr>
                </a:tc>
                <a:extLst>
                  <a:ext uri="{0D108BD9-81ED-4DB2-BD59-A6C34878D82A}">
                    <a16:rowId xmlns:a16="http://schemas.microsoft.com/office/drawing/2014/main" val="10003"/>
                  </a:ext>
                </a:extLst>
              </a:tr>
              <a:tr h="1760047">
                <a:tc>
                  <a:txBody>
                    <a:bodyPr/>
                    <a:lstStyle/>
                    <a:p>
                      <a:pPr algn="just">
                        <a:lnSpc>
                          <a:spcPts val="4933"/>
                        </a:lnSpc>
                        <a:defRPr/>
                      </a:pPr>
                      <a:r>
                        <a:rPr lang="en-US" sz="3523">
                          <a:solidFill>
                            <a:srgbClr val="605048"/>
                          </a:solidFill>
                          <a:latin typeface="Roboto Condensed"/>
                        </a:rPr>
                        <a:t>Sử dụng giọng điệu khác nhau với từng nhân vật.</a:t>
                      </a:r>
                      <a:endParaRPr lang="en-US" sz="1100"/>
                    </a:p>
                  </a:txBody>
                  <a:tcPr marL="95250" marR="95250" marT="95250" marB="95250" anchor="ctr">
                    <a:lnL w="28575" cap="flat" cmpd="sng" algn="ctr">
                      <a:solidFill>
                        <a:srgbClr val="F0DBC1"/>
                      </a:solidFill>
                      <a:prstDash val="solid"/>
                      <a:round/>
                      <a:headEnd type="none" w="med" len="med"/>
                      <a:tailEnd type="none" w="med" len="med"/>
                    </a:lnL>
                    <a:lnR w="28575" cap="flat" cmpd="sng" algn="ctr">
                      <a:solidFill>
                        <a:srgbClr val="F0DBC1"/>
                      </a:solidFill>
                      <a:prstDash val="solid"/>
                      <a:round/>
                      <a:headEnd type="none" w="med" len="med"/>
                      <a:tailEnd type="none" w="med" len="med"/>
                    </a:lnR>
                    <a:lnT w="28575" cap="flat" cmpd="sng" algn="ctr">
                      <a:solidFill>
                        <a:srgbClr val="F0DBC1"/>
                      </a:solidFill>
                      <a:prstDash val="solid"/>
                      <a:round/>
                      <a:headEnd type="none" w="med" len="med"/>
                      <a:tailEnd type="none" w="med" len="med"/>
                    </a:lnT>
                    <a:lnB w="28575" cap="flat" cmpd="sng" algn="ctr">
                      <a:solidFill>
                        <a:srgbClr val="F0DBC1"/>
                      </a:solidFill>
                      <a:prstDash val="solid"/>
                      <a:round/>
                      <a:headEnd type="none" w="med" len="med"/>
                      <a:tailEnd type="none" w="med" len="med"/>
                    </a:lnB>
                    <a:solidFill>
                      <a:srgbClr val="FEFAF0"/>
                    </a:solidFill>
                  </a:tcPr>
                </a:tc>
                <a:tc>
                  <a:txBody>
                    <a:bodyPr/>
                    <a:lstStyle/>
                    <a:p>
                      <a:pPr algn="l">
                        <a:lnSpc>
                          <a:spcPts val="1679"/>
                        </a:lnSpc>
                        <a:defRPr/>
                      </a:pPr>
                      <a:endParaRPr lang="en-US" sz="1100"/>
                    </a:p>
                  </a:txBody>
                  <a:tcPr marL="95250" marR="95250" marT="95250" marB="95250" anchor="ctr">
                    <a:lnL w="28575" cap="flat" cmpd="sng" algn="ctr">
                      <a:solidFill>
                        <a:srgbClr val="F0DBC1"/>
                      </a:solidFill>
                      <a:prstDash val="solid"/>
                      <a:round/>
                      <a:headEnd type="none" w="med" len="med"/>
                      <a:tailEnd type="none" w="med" len="med"/>
                    </a:lnL>
                    <a:lnR w="28575" cap="flat" cmpd="sng" algn="ctr">
                      <a:solidFill>
                        <a:srgbClr val="F0DBC1"/>
                      </a:solidFill>
                      <a:prstDash val="solid"/>
                      <a:round/>
                      <a:headEnd type="none" w="med" len="med"/>
                      <a:tailEnd type="none" w="med" len="med"/>
                    </a:lnR>
                    <a:lnT w="28575" cap="flat" cmpd="sng" algn="ctr">
                      <a:solidFill>
                        <a:srgbClr val="F0DBC1"/>
                      </a:solidFill>
                      <a:prstDash val="solid"/>
                      <a:round/>
                      <a:headEnd type="none" w="med" len="med"/>
                      <a:tailEnd type="none" w="med" len="med"/>
                    </a:lnT>
                    <a:lnB w="28575" cap="flat" cmpd="sng" algn="ctr">
                      <a:solidFill>
                        <a:srgbClr val="F0DBC1"/>
                      </a:solidFill>
                      <a:prstDash val="solid"/>
                      <a:round/>
                      <a:headEnd type="none" w="med" len="med"/>
                      <a:tailEnd type="none" w="med" len="med"/>
                    </a:lnB>
                    <a:solidFill>
                      <a:srgbClr val="FEFAF0"/>
                    </a:solidFill>
                  </a:tcPr>
                </a:tc>
                <a:tc>
                  <a:txBody>
                    <a:bodyPr/>
                    <a:lstStyle/>
                    <a:p>
                      <a:pPr algn="l">
                        <a:lnSpc>
                          <a:spcPts val="1679"/>
                        </a:lnSpc>
                        <a:defRPr/>
                      </a:pPr>
                      <a:endParaRPr lang="en-US" sz="1100"/>
                    </a:p>
                  </a:txBody>
                  <a:tcPr marL="95250" marR="95250" marT="95250" marB="95250" anchor="ctr">
                    <a:lnL w="28575" cap="flat" cmpd="sng" algn="ctr">
                      <a:solidFill>
                        <a:srgbClr val="F0DBC1"/>
                      </a:solidFill>
                      <a:prstDash val="solid"/>
                      <a:round/>
                      <a:headEnd type="none" w="med" len="med"/>
                      <a:tailEnd type="none" w="med" len="med"/>
                    </a:lnL>
                    <a:lnR w="28575" cap="flat" cmpd="sng" algn="ctr">
                      <a:solidFill>
                        <a:srgbClr val="F0DBC1"/>
                      </a:solidFill>
                      <a:prstDash val="solid"/>
                      <a:round/>
                      <a:headEnd type="none" w="med" len="med"/>
                      <a:tailEnd type="none" w="med" len="med"/>
                    </a:lnR>
                    <a:lnT w="28575" cap="flat" cmpd="sng" algn="ctr">
                      <a:solidFill>
                        <a:srgbClr val="F0DBC1"/>
                      </a:solidFill>
                      <a:prstDash val="solid"/>
                      <a:round/>
                      <a:headEnd type="none" w="med" len="med"/>
                      <a:tailEnd type="none" w="med" len="med"/>
                    </a:lnT>
                    <a:lnB w="28575" cap="flat" cmpd="sng" algn="ctr">
                      <a:solidFill>
                        <a:srgbClr val="F0DBC1"/>
                      </a:solidFill>
                      <a:prstDash val="solid"/>
                      <a:round/>
                      <a:headEnd type="none" w="med" len="med"/>
                      <a:tailEnd type="none" w="med" len="med"/>
                    </a:lnB>
                    <a:solidFill>
                      <a:srgbClr val="FEFAF0"/>
                    </a:solidFill>
                  </a:tcPr>
                </a:tc>
                <a:extLst>
                  <a:ext uri="{0D108BD9-81ED-4DB2-BD59-A6C34878D82A}">
                    <a16:rowId xmlns:a16="http://schemas.microsoft.com/office/drawing/2014/main" val="10004"/>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263041"/>
        </a:solidFill>
        <a:effectLst/>
      </p:bgPr>
    </p:bg>
    <p:spTree>
      <p:nvGrpSpPr>
        <p:cNvPr id="1" name=""/>
        <p:cNvGrpSpPr/>
        <p:nvPr/>
      </p:nvGrpSpPr>
      <p:grpSpPr>
        <a:xfrm>
          <a:off x="0" y="0"/>
          <a:ext cx="0" cy="0"/>
          <a:chOff x="0" y="0"/>
          <a:chExt cx="0" cy="0"/>
        </a:xfrm>
      </p:grpSpPr>
      <p:grpSp>
        <p:nvGrpSpPr>
          <p:cNvPr id="2" name="Group 2"/>
          <p:cNvGrpSpPr/>
          <p:nvPr/>
        </p:nvGrpSpPr>
        <p:grpSpPr>
          <a:xfrm>
            <a:off x="851037" y="-346141"/>
            <a:ext cx="16548178" cy="8099434"/>
            <a:chOff x="0" y="0"/>
            <a:chExt cx="4358368" cy="2133184"/>
          </a:xfrm>
        </p:grpSpPr>
        <p:sp>
          <p:nvSpPr>
            <p:cNvPr id="3" name="Freeform 3"/>
            <p:cNvSpPr/>
            <p:nvPr/>
          </p:nvSpPr>
          <p:spPr>
            <a:xfrm>
              <a:off x="0" y="0"/>
              <a:ext cx="4358368" cy="2133184"/>
            </a:xfrm>
            <a:custGeom>
              <a:avLst/>
              <a:gdLst/>
              <a:ahLst/>
              <a:cxnLst/>
              <a:rect l="l" t="t" r="r" b="b"/>
              <a:pathLst>
                <a:path w="4358368" h="2133184">
                  <a:moveTo>
                    <a:pt x="0" y="0"/>
                  </a:moveTo>
                  <a:lnTo>
                    <a:pt x="4358368" y="0"/>
                  </a:lnTo>
                  <a:lnTo>
                    <a:pt x="4358368" y="2133184"/>
                  </a:lnTo>
                  <a:lnTo>
                    <a:pt x="0" y="2133184"/>
                  </a:lnTo>
                  <a:lnTo>
                    <a:pt x="0" y="0"/>
                  </a:lnTo>
                </a:path>
              </a:pathLst>
            </a:custGeom>
            <a:solidFill>
              <a:srgbClr val="3A3F67"/>
            </a:solidFill>
          </p:spPr>
          <p:txBody>
            <a:bodyPr/>
            <a:lstStyle/>
            <a:p>
              <a:endParaRPr lang="en-US"/>
            </a:p>
          </p:txBody>
        </p:sp>
        <p:sp>
          <p:nvSpPr>
            <p:cNvPr id="4" name="TextBox 4"/>
            <p:cNvSpPr txBox="1"/>
            <p:nvPr/>
          </p:nvSpPr>
          <p:spPr>
            <a:xfrm>
              <a:off x="0" y="-57150"/>
              <a:ext cx="812800" cy="869950"/>
            </a:xfrm>
            <a:prstGeom prst="rect">
              <a:avLst/>
            </a:prstGeom>
          </p:spPr>
          <p:txBody>
            <a:bodyPr lIns="50800" tIns="50800" rIns="50800" bIns="50800" rtlCol="0" anchor="ctr"/>
            <a:lstStyle/>
            <a:p>
              <a:pPr algn="ctr">
                <a:lnSpc>
                  <a:spcPts val="3227"/>
                </a:lnSpc>
              </a:pPr>
              <a:endParaRPr/>
            </a:p>
          </p:txBody>
        </p:sp>
      </p:grpSp>
      <p:grpSp>
        <p:nvGrpSpPr>
          <p:cNvPr id="5" name="Group 5"/>
          <p:cNvGrpSpPr/>
          <p:nvPr/>
        </p:nvGrpSpPr>
        <p:grpSpPr>
          <a:xfrm>
            <a:off x="1173336" y="-462268"/>
            <a:ext cx="15942897" cy="8215561"/>
            <a:chOff x="0" y="0"/>
            <a:chExt cx="4198952" cy="2163769"/>
          </a:xfrm>
        </p:grpSpPr>
        <p:sp>
          <p:nvSpPr>
            <p:cNvPr id="6" name="Freeform 6"/>
            <p:cNvSpPr/>
            <p:nvPr/>
          </p:nvSpPr>
          <p:spPr>
            <a:xfrm>
              <a:off x="0" y="0"/>
              <a:ext cx="4198952" cy="2163769"/>
            </a:xfrm>
            <a:custGeom>
              <a:avLst/>
              <a:gdLst/>
              <a:ahLst/>
              <a:cxnLst/>
              <a:rect l="l" t="t" r="r" b="b"/>
              <a:pathLst>
                <a:path w="4198952" h="2163769">
                  <a:moveTo>
                    <a:pt x="0" y="0"/>
                  </a:moveTo>
                  <a:lnTo>
                    <a:pt x="4198952" y="0"/>
                  </a:lnTo>
                  <a:lnTo>
                    <a:pt x="4198952" y="2163769"/>
                  </a:lnTo>
                  <a:lnTo>
                    <a:pt x="0" y="2163769"/>
                  </a:lnTo>
                  <a:lnTo>
                    <a:pt x="0" y="0"/>
                  </a:lnTo>
                </a:path>
              </a:pathLst>
            </a:custGeom>
            <a:solidFill>
              <a:srgbClr val="412713"/>
            </a:solidFill>
          </p:spPr>
          <p:txBody>
            <a:bodyPr/>
            <a:lstStyle/>
            <a:p>
              <a:endParaRPr lang="en-US"/>
            </a:p>
          </p:txBody>
        </p:sp>
        <p:sp>
          <p:nvSpPr>
            <p:cNvPr id="7" name="TextBox 7"/>
            <p:cNvSpPr txBox="1"/>
            <p:nvPr/>
          </p:nvSpPr>
          <p:spPr>
            <a:xfrm>
              <a:off x="0" y="-57150"/>
              <a:ext cx="812800" cy="869950"/>
            </a:xfrm>
            <a:prstGeom prst="rect">
              <a:avLst/>
            </a:prstGeom>
          </p:spPr>
          <p:txBody>
            <a:bodyPr lIns="50800" tIns="50800" rIns="50800" bIns="50800" rtlCol="0" anchor="ctr"/>
            <a:lstStyle/>
            <a:p>
              <a:pPr algn="ctr">
                <a:lnSpc>
                  <a:spcPts val="3227"/>
                </a:lnSpc>
              </a:pPr>
              <a:endParaRPr/>
            </a:p>
          </p:txBody>
        </p:sp>
      </p:grpSp>
      <p:grpSp>
        <p:nvGrpSpPr>
          <p:cNvPr id="8" name="Group 8"/>
          <p:cNvGrpSpPr/>
          <p:nvPr/>
        </p:nvGrpSpPr>
        <p:grpSpPr>
          <a:xfrm>
            <a:off x="-835372" y="7150100"/>
            <a:ext cx="19572681" cy="3168953"/>
            <a:chOff x="0" y="0"/>
            <a:chExt cx="5154945" cy="834621"/>
          </a:xfrm>
        </p:grpSpPr>
        <p:sp>
          <p:nvSpPr>
            <p:cNvPr id="9" name="Freeform 9"/>
            <p:cNvSpPr/>
            <p:nvPr/>
          </p:nvSpPr>
          <p:spPr>
            <a:xfrm>
              <a:off x="0" y="0"/>
              <a:ext cx="5154945" cy="834621"/>
            </a:xfrm>
            <a:custGeom>
              <a:avLst/>
              <a:gdLst/>
              <a:ahLst/>
              <a:cxnLst/>
              <a:rect l="l" t="t" r="r" b="b"/>
              <a:pathLst>
                <a:path w="5154945" h="834621">
                  <a:moveTo>
                    <a:pt x="0" y="0"/>
                  </a:moveTo>
                  <a:lnTo>
                    <a:pt x="5154945" y="0"/>
                  </a:lnTo>
                  <a:lnTo>
                    <a:pt x="5154945" y="834621"/>
                  </a:lnTo>
                  <a:lnTo>
                    <a:pt x="0" y="834621"/>
                  </a:lnTo>
                  <a:lnTo>
                    <a:pt x="0" y="0"/>
                  </a:lnTo>
                </a:path>
              </a:pathLst>
            </a:custGeom>
            <a:solidFill>
              <a:srgbClr val="301D0E"/>
            </a:solidFill>
          </p:spPr>
          <p:txBody>
            <a:bodyPr/>
            <a:lstStyle/>
            <a:p>
              <a:endParaRPr lang="en-US"/>
            </a:p>
          </p:txBody>
        </p:sp>
        <p:sp>
          <p:nvSpPr>
            <p:cNvPr id="10" name="TextBox 10"/>
            <p:cNvSpPr txBox="1"/>
            <p:nvPr/>
          </p:nvSpPr>
          <p:spPr>
            <a:xfrm>
              <a:off x="0" y="-57150"/>
              <a:ext cx="812800" cy="869950"/>
            </a:xfrm>
            <a:prstGeom prst="rect">
              <a:avLst/>
            </a:prstGeom>
          </p:spPr>
          <p:txBody>
            <a:bodyPr lIns="50800" tIns="50800" rIns="50800" bIns="50800" rtlCol="0" anchor="ctr"/>
            <a:lstStyle/>
            <a:p>
              <a:pPr algn="ctr">
                <a:lnSpc>
                  <a:spcPts val="3227"/>
                </a:lnSpc>
              </a:pPr>
              <a:endParaRPr/>
            </a:p>
          </p:txBody>
        </p:sp>
      </p:grpSp>
      <p:sp>
        <p:nvSpPr>
          <p:cNvPr id="11" name="Freeform 11"/>
          <p:cNvSpPr/>
          <p:nvPr/>
        </p:nvSpPr>
        <p:spPr>
          <a:xfrm>
            <a:off x="850120" y="-254668"/>
            <a:ext cx="3129778" cy="8007961"/>
          </a:xfrm>
          <a:custGeom>
            <a:avLst/>
            <a:gdLst/>
            <a:ahLst/>
            <a:cxnLst/>
            <a:rect l="l" t="t" r="r" b="b"/>
            <a:pathLst>
              <a:path w="3129778" h="8007961">
                <a:moveTo>
                  <a:pt x="0" y="0"/>
                </a:moveTo>
                <a:lnTo>
                  <a:pt x="3129779" y="0"/>
                </a:lnTo>
                <a:lnTo>
                  <a:pt x="3129779" y="8007961"/>
                </a:lnTo>
                <a:lnTo>
                  <a:pt x="0" y="8007961"/>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txBody>
          <a:bodyPr/>
          <a:lstStyle/>
          <a:p>
            <a:endParaRPr lang="en-US"/>
          </a:p>
        </p:txBody>
      </p:sp>
      <p:sp>
        <p:nvSpPr>
          <p:cNvPr id="12" name="Freeform 12"/>
          <p:cNvSpPr/>
          <p:nvPr/>
        </p:nvSpPr>
        <p:spPr>
          <a:xfrm flipH="1">
            <a:off x="14269437" y="-346141"/>
            <a:ext cx="3129778" cy="8007961"/>
          </a:xfrm>
          <a:custGeom>
            <a:avLst/>
            <a:gdLst/>
            <a:ahLst/>
            <a:cxnLst/>
            <a:rect l="l" t="t" r="r" b="b"/>
            <a:pathLst>
              <a:path w="3129778" h="8007961">
                <a:moveTo>
                  <a:pt x="3129778" y="0"/>
                </a:moveTo>
                <a:lnTo>
                  <a:pt x="0" y="0"/>
                </a:lnTo>
                <a:lnTo>
                  <a:pt x="0" y="8007962"/>
                </a:lnTo>
                <a:lnTo>
                  <a:pt x="3129778" y="8007962"/>
                </a:lnTo>
                <a:lnTo>
                  <a:pt x="3129778" y="0"/>
                </a:lnTo>
                <a:close/>
              </a:path>
            </a:pathLst>
          </a:custGeom>
          <a:blipFill>
            <a:blip r:embed="rId2">
              <a:extLst>
                <a:ext uri="{96DAC541-7B7A-43D3-8B79-37D633B846F1}">
                  <asvg:svgBlip xmlns="" xmlns:asvg="http://schemas.microsoft.com/office/drawing/2016/SVG/main" r:embed="rId3"/>
                </a:ext>
              </a:extLst>
            </a:blip>
            <a:stretch>
              <a:fillRect/>
            </a:stretch>
          </a:blipFill>
        </p:spPr>
        <p:txBody>
          <a:bodyPr/>
          <a:lstStyle/>
          <a:p>
            <a:endParaRPr lang="en-US"/>
          </a:p>
        </p:txBody>
      </p:sp>
      <p:grpSp>
        <p:nvGrpSpPr>
          <p:cNvPr id="13" name="Group 13"/>
          <p:cNvGrpSpPr/>
          <p:nvPr/>
        </p:nvGrpSpPr>
        <p:grpSpPr>
          <a:xfrm>
            <a:off x="7709708" y="7670699"/>
            <a:ext cx="2482521" cy="464208"/>
            <a:chOff x="0" y="0"/>
            <a:chExt cx="812800" cy="151986"/>
          </a:xfrm>
        </p:grpSpPr>
        <p:sp>
          <p:nvSpPr>
            <p:cNvPr id="14" name="Freeform 14"/>
            <p:cNvSpPr/>
            <p:nvPr/>
          </p:nvSpPr>
          <p:spPr>
            <a:xfrm>
              <a:off x="0" y="0"/>
              <a:ext cx="812800" cy="151986"/>
            </a:xfrm>
            <a:custGeom>
              <a:avLst/>
              <a:gdLst/>
              <a:ahLst/>
              <a:cxnLst/>
              <a:rect l="l" t="t" r="r" b="b"/>
              <a:pathLst>
                <a:path w="812800" h="151986">
                  <a:moveTo>
                    <a:pt x="406400" y="0"/>
                  </a:moveTo>
                  <a:cubicBezTo>
                    <a:pt x="181951" y="0"/>
                    <a:pt x="0" y="34023"/>
                    <a:pt x="0" y="75993"/>
                  </a:cubicBezTo>
                  <a:cubicBezTo>
                    <a:pt x="0" y="117963"/>
                    <a:pt x="181951" y="151986"/>
                    <a:pt x="406400" y="151986"/>
                  </a:cubicBezTo>
                  <a:cubicBezTo>
                    <a:pt x="630849" y="151986"/>
                    <a:pt x="812800" y="117963"/>
                    <a:pt x="812800" y="75993"/>
                  </a:cubicBezTo>
                  <a:cubicBezTo>
                    <a:pt x="812800" y="34023"/>
                    <a:pt x="630849" y="0"/>
                    <a:pt x="406400" y="0"/>
                  </a:cubicBezTo>
                </a:path>
              </a:pathLst>
            </a:custGeom>
            <a:solidFill>
              <a:srgbClr val="FF982C"/>
            </a:solidFill>
          </p:spPr>
          <p:txBody>
            <a:bodyPr/>
            <a:lstStyle/>
            <a:p>
              <a:endParaRPr lang="en-US"/>
            </a:p>
          </p:txBody>
        </p:sp>
        <p:sp>
          <p:nvSpPr>
            <p:cNvPr id="15" name="TextBox 15"/>
            <p:cNvSpPr txBox="1"/>
            <p:nvPr/>
          </p:nvSpPr>
          <p:spPr>
            <a:xfrm>
              <a:off x="76200" y="19050"/>
              <a:ext cx="660400" cy="717550"/>
            </a:xfrm>
            <a:prstGeom prst="rect">
              <a:avLst/>
            </a:prstGeom>
          </p:spPr>
          <p:txBody>
            <a:bodyPr lIns="42085" tIns="42085" rIns="42085" bIns="42085" rtlCol="0" anchor="ctr"/>
            <a:lstStyle/>
            <a:p>
              <a:pPr algn="ctr">
                <a:lnSpc>
                  <a:spcPts val="3227"/>
                </a:lnSpc>
              </a:pPr>
              <a:endParaRPr/>
            </a:p>
          </p:txBody>
        </p:sp>
      </p:grpSp>
      <p:sp>
        <p:nvSpPr>
          <p:cNvPr id="16" name="Freeform 16"/>
          <p:cNvSpPr/>
          <p:nvPr/>
        </p:nvSpPr>
        <p:spPr>
          <a:xfrm>
            <a:off x="3026546" y="-3246757"/>
            <a:ext cx="14679682" cy="8550915"/>
          </a:xfrm>
          <a:custGeom>
            <a:avLst/>
            <a:gdLst/>
            <a:ahLst/>
            <a:cxnLst/>
            <a:rect l="l" t="t" r="r" b="b"/>
            <a:pathLst>
              <a:path w="14679682" h="8550915">
                <a:moveTo>
                  <a:pt x="0" y="0"/>
                </a:moveTo>
                <a:lnTo>
                  <a:pt x="14679682" y="0"/>
                </a:lnTo>
                <a:lnTo>
                  <a:pt x="14679682" y="8550914"/>
                </a:lnTo>
                <a:lnTo>
                  <a:pt x="0" y="8550914"/>
                </a:lnTo>
                <a:lnTo>
                  <a:pt x="0" y="0"/>
                </a:lnTo>
                <a:close/>
              </a:path>
            </a:pathLst>
          </a:custGeom>
          <a:blipFill>
            <a:blip r:embed="rId4"/>
            <a:stretch>
              <a:fillRect/>
            </a:stretch>
          </a:blipFill>
        </p:spPr>
        <p:txBody>
          <a:bodyPr/>
          <a:lstStyle/>
          <a:p>
            <a:endParaRPr lang="en-US"/>
          </a:p>
        </p:txBody>
      </p:sp>
      <p:sp>
        <p:nvSpPr>
          <p:cNvPr id="17" name="Freeform 17"/>
          <p:cNvSpPr/>
          <p:nvPr/>
        </p:nvSpPr>
        <p:spPr>
          <a:xfrm>
            <a:off x="-468182" y="8017104"/>
            <a:ext cx="19186618" cy="2973926"/>
          </a:xfrm>
          <a:custGeom>
            <a:avLst/>
            <a:gdLst/>
            <a:ahLst/>
            <a:cxnLst/>
            <a:rect l="l" t="t" r="r" b="b"/>
            <a:pathLst>
              <a:path w="19186618" h="2973926">
                <a:moveTo>
                  <a:pt x="0" y="0"/>
                </a:moveTo>
                <a:lnTo>
                  <a:pt x="19186617" y="0"/>
                </a:lnTo>
                <a:lnTo>
                  <a:pt x="19186617" y="2973925"/>
                </a:lnTo>
                <a:lnTo>
                  <a:pt x="0" y="2973925"/>
                </a:lnTo>
                <a:lnTo>
                  <a:pt x="0" y="0"/>
                </a:lnTo>
                <a:close/>
              </a:path>
            </a:pathLst>
          </a:custGeom>
          <a:blipFill>
            <a:blip r:embed="rId5"/>
            <a:stretch>
              <a:fillRect/>
            </a:stretch>
          </a:blipFill>
        </p:spPr>
        <p:txBody>
          <a:bodyPr/>
          <a:lstStyle/>
          <a:p>
            <a:endParaRPr lang="en-US"/>
          </a:p>
        </p:txBody>
      </p:sp>
      <p:sp>
        <p:nvSpPr>
          <p:cNvPr id="18" name="Freeform 18"/>
          <p:cNvSpPr/>
          <p:nvPr/>
        </p:nvSpPr>
        <p:spPr>
          <a:xfrm>
            <a:off x="7042356" y="2987131"/>
            <a:ext cx="2742361" cy="5147777"/>
          </a:xfrm>
          <a:custGeom>
            <a:avLst/>
            <a:gdLst/>
            <a:ahLst/>
            <a:cxnLst/>
            <a:rect l="l" t="t" r="r" b="b"/>
            <a:pathLst>
              <a:path w="2742361" h="5147777">
                <a:moveTo>
                  <a:pt x="0" y="0"/>
                </a:moveTo>
                <a:lnTo>
                  <a:pt x="2742361" y="0"/>
                </a:lnTo>
                <a:lnTo>
                  <a:pt x="2742361" y="5147777"/>
                </a:lnTo>
                <a:lnTo>
                  <a:pt x="0" y="5147777"/>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
        <p:nvSpPr>
          <p:cNvPr id="19" name="Freeform 19"/>
          <p:cNvSpPr/>
          <p:nvPr/>
        </p:nvSpPr>
        <p:spPr>
          <a:xfrm>
            <a:off x="9944253" y="3415762"/>
            <a:ext cx="1423287" cy="4773218"/>
          </a:xfrm>
          <a:custGeom>
            <a:avLst/>
            <a:gdLst/>
            <a:ahLst/>
            <a:cxnLst/>
            <a:rect l="l" t="t" r="r" b="b"/>
            <a:pathLst>
              <a:path w="1423287" h="4773218">
                <a:moveTo>
                  <a:pt x="0" y="0"/>
                </a:moveTo>
                <a:lnTo>
                  <a:pt x="1423287" y="0"/>
                </a:lnTo>
                <a:lnTo>
                  <a:pt x="1423287" y="4773218"/>
                </a:lnTo>
                <a:lnTo>
                  <a:pt x="0" y="4773218"/>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txBody>
          <a:bodyPr/>
          <a:lstStyle/>
          <a:p>
            <a:endParaRPr lang="en-US"/>
          </a:p>
        </p:txBody>
      </p:sp>
      <p:sp>
        <p:nvSpPr>
          <p:cNvPr id="20" name="Freeform 20"/>
          <p:cNvSpPr/>
          <p:nvPr/>
        </p:nvSpPr>
        <p:spPr>
          <a:xfrm>
            <a:off x="5167844" y="3469834"/>
            <a:ext cx="1874512" cy="4665074"/>
          </a:xfrm>
          <a:custGeom>
            <a:avLst/>
            <a:gdLst/>
            <a:ahLst/>
            <a:cxnLst/>
            <a:rect l="l" t="t" r="r" b="b"/>
            <a:pathLst>
              <a:path w="1874512" h="4665074">
                <a:moveTo>
                  <a:pt x="0" y="0"/>
                </a:moveTo>
                <a:lnTo>
                  <a:pt x="1874512" y="0"/>
                </a:lnTo>
                <a:lnTo>
                  <a:pt x="1874512" y="4665074"/>
                </a:lnTo>
                <a:lnTo>
                  <a:pt x="0" y="4665074"/>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txBody>
          <a:bodyPr/>
          <a:lstStyle/>
          <a:p>
            <a:endParaRPr lang="en-US"/>
          </a:p>
        </p:txBody>
      </p:sp>
      <p:sp>
        <p:nvSpPr>
          <p:cNvPr id="21" name="TextBox 21"/>
          <p:cNvSpPr txBox="1"/>
          <p:nvPr/>
        </p:nvSpPr>
        <p:spPr>
          <a:xfrm>
            <a:off x="4661968" y="789967"/>
            <a:ext cx="9817387" cy="2641749"/>
          </a:xfrm>
          <a:prstGeom prst="rect">
            <a:avLst/>
          </a:prstGeom>
        </p:spPr>
        <p:txBody>
          <a:bodyPr lIns="0" tIns="0" rIns="0" bIns="0" rtlCol="0" anchor="t">
            <a:spAutoFit/>
          </a:bodyPr>
          <a:lstStyle/>
          <a:p>
            <a:pPr algn="just">
              <a:lnSpc>
                <a:spcPts val="6999"/>
              </a:lnSpc>
              <a:spcBef>
                <a:spcPct val="0"/>
              </a:spcBef>
            </a:pPr>
            <a:r>
              <a:rPr lang="en-US" sz="4999">
                <a:solidFill>
                  <a:srgbClr val="FFFFFF"/>
                </a:solidFill>
                <a:latin typeface="Roboto Condensed"/>
              </a:rPr>
              <a:t>Nhóm Diễn viên báo cáo sản phẩm: Sân khấu hóa vở kịch </a:t>
            </a:r>
            <a:r>
              <a:rPr lang="en-US" sz="5400">
                <a:solidFill>
                  <a:schemeClr val="bg1"/>
                </a:solidFill>
                <a:latin typeface="Roboto Condensed Italics"/>
              </a:rPr>
              <a:t>Trưởng giả học làm sang.</a:t>
            </a:r>
          </a:p>
        </p:txBody>
      </p:sp>
    </p:spTree>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B8D956C-2A40-1764-C2F3-BF0E6213F0B2}"/>
              </a:ext>
            </a:extLst>
          </p:cNvPr>
          <p:cNvPicPr>
            <a:picLocks noChangeAspect="1"/>
          </p:cNvPicPr>
          <p:nvPr/>
        </p:nvPicPr>
        <p:blipFill>
          <a:blip r:embed="rId2"/>
          <a:stretch>
            <a:fillRect/>
          </a:stretch>
        </p:blipFill>
        <p:spPr>
          <a:xfrm>
            <a:off x="0" y="-57150"/>
            <a:ext cx="18288000" cy="10401300"/>
          </a:xfrm>
          <a:prstGeom prst="rect">
            <a:avLst/>
          </a:prstGeom>
        </p:spPr>
      </p:pic>
      <p:sp>
        <p:nvSpPr>
          <p:cNvPr id="9" name="Rectangle: Rounded Corners 8">
            <a:extLst>
              <a:ext uri="{FF2B5EF4-FFF2-40B4-BE49-F238E27FC236}">
                <a16:creationId xmlns:a16="http://schemas.microsoft.com/office/drawing/2014/main" id="{E1EEF19D-B17E-2D28-8B67-B9A8C8B32CE9}"/>
              </a:ext>
            </a:extLst>
          </p:cNvPr>
          <p:cNvSpPr/>
          <p:nvPr/>
        </p:nvSpPr>
        <p:spPr>
          <a:xfrm>
            <a:off x="4836452" y="3390900"/>
            <a:ext cx="8382000" cy="274320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sz="6600" b="1" dirty="0">
                <a:solidFill>
                  <a:schemeClr val="accent2">
                    <a:lumMod val="50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Đ/X/Ộ/U/G/N/T </a:t>
            </a:r>
            <a:endParaRPr lang="en-US" sz="6600" b="1" dirty="0">
              <a:solidFill>
                <a:schemeClr val="accent2">
                  <a:lumMod val="50000"/>
                </a:schemeClr>
              </a:solidFill>
              <a:latin typeface="Roboto Condensed" panose="02000000000000000000" pitchFamily="2" charset="0"/>
              <a:ea typeface="Roboto Condensed" panose="02000000000000000000" pitchFamily="2" charset="0"/>
              <a:cs typeface="Roboto Condensed" panose="02000000000000000000" pitchFamily="2" charset="0"/>
            </a:endParaRPr>
          </a:p>
        </p:txBody>
      </p:sp>
      <p:sp>
        <p:nvSpPr>
          <p:cNvPr id="11" name="Rectangle: Rounded Corners 10">
            <a:extLst>
              <a:ext uri="{FF2B5EF4-FFF2-40B4-BE49-F238E27FC236}">
                <a16:creationId xmlns:a16="http://schemas.microsoft.com/office/drawing/2014/main" id="{C556AC11-8866-9B22-87AC-69F46CFB6AA6}"/>
              </a:ext>
            </a:extLst>
          </p:cNvPr>
          <p:cNvSpPr/>
          <p:nvPr/>
        </p:nvSpPr>
        <p:spPr>
          <a:xfrm>
            <a:off x="4734549" y="6591300"/>
            <a:ext cx="8382000" cy="274320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sz="6600" b="1" dirty="0">
                <a:solidFill>
                  <a:schemeClr val="accent2">
                    <a:lumMod val="50000"/>
                  </a:schemeClr>
                </a:solidFill>
                <a:latin typeface="Roboto Condensed" panose="02000000000000000000" pitchFamily="2" charset="0"/>
                <a:ea typeface="Roboto Condensed" panose="02000000000000000000" pitchFamily="2" charset="0"/>
                <a:cs typeface="Roboto Condensed" panose="02000000000000000000" pitchFamily="2" charset="0"/>
              </a:rPr>
              <a:t>XUNG ĐỘT</a:t>
            </a:r>
            <a:endParaRPr lang="en-US" sz="6600" b="1" dirty="0">
              <a:solidFill>
                <a:schemeClr val="accent2">
                  <a:lumMod val="50000"/>
                </a:schemeClr>
              </a:solidFill>
              <a:latin typeface="Roboto Condensed" panose="02000000000000000000" pitchFamily="2" charset="0"/>
              <a:ea typeface="Roboto Condensed" panose="02000000000000000000" pitchFamily="2" charset="0"/>
              <a:cs typeface="Roboto Condensed" panose="02000000000000000000" pitchFamily="2" charset="0"/>
            </a:endParaRPr>
          </a:p>
        </p:txBody>
      </p:sp>
      <p:sp>
        <p:nvSpPr>
          <p:cNvPr id="12" name="Freeform 9">
            <a:extLst>
              <a:ext uri="{FF2B5EF4-FFF2-40B4-BE49-F238E27FC236}">
                <a16:creationId xmlns:a16="http://schemas.microsoft.com/office/drawing/2014/main" id="{0C7BF4B4-44BC-8E87-C69C-0E08FCA2AD30}"/>
              </a:ext>
            </a:extLst>
          </p:cNvPr>
          <p:cNvSpPr/>
          <p:nvPr/>
        </p:nvSpPr>
        <p:spPr>
          <a:xfrm rot="-5400000">
            <a:off x="3039463" y="7287971"/>
            <a:ext cx="1824131" cy="1349857"/>
          </a:xfrm>
          <a:custGeom>
            <a:avLst/>
            <a:gdLst/>
            <a:ahLst/>
            <a:cxnLst/>
            <a:rect l="l" t="t" r="r" b="b"/>
            <a:pathLst>
              <a:path w="1824131" h="1349857">
                <a:moveTo>
                  <a:pt x="0" y="0"/>
                </a:moveTo>
                <a:lnTo>
                  <a:pt x="1824131" y="0"/>
                </a:lnTo>
                <a:lnTo>
                  <a:pt x="1824131" y="1349857"/>
                </a:lnTo>
                <a:lnTo>
                  <a:pt x="0" y="1349857"/>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en-US"/>
          </a:p>
        </p:txBody>
      </p:sp>
      <p:sp>
        <p:nvSpPr>
          <p:cNvPr id="3" name="Freeform 3"/>
          <p:cNvSpPr/>
          <p:nvPr/>
        </p:nvSpPr>
        <p:spPr>
          <a:xfrm>
            <a:off x="-575002" y="-916552"/>
            <a:ext cx="4843913" cy="4695366"/>
          </a:xfrm>
          <a:custGeom>
            <a:avLst/>
            <a:gdLst/>
            <a:ahLst/>
            <a:cxnLst/>
            <a:rect l="l" t="t" r="r" b="b"/>
            <a:pathLst>
              <a:path w="4843913" h="4695366">
                <a:moveTo>
                  <a:pt x="0" y="0"/>
                </a:moveTo>
                <a:lnTo>
                  <a:pt x="4843913" y="0"/>
                </a:lnTo>
                <a:lnTo>
                  <a:pt x="4843913" y="4695367"/>
                </a:lnTo>
                <a:lnTo>
                  <a:pt x="0" y="4695367"/>
                </a:lnTo>
                <a:lnTo>
                  <a:pt x="0" y="0"/>
                </a:lnTo>
                <a:close/>
              </a:path>
            </a:pathLst>
          </a:custGeom>
          <a:blipFill>
            <a:blip r:embed="rId3"/>
            <a:stretch>
              <a:fillRect/>
            </a:stretch>
          </a:blipFill>
        </p:spPr>
        <p:txBody>
          <a:bodyPr/>
          <a:lstStyle/>
          <a:p>
            <a:endParaRPr lang="en-US"/>
          </a:p>
        </p:txBody>
      </p:sp>
      <p:sp>
        <p:nvSpPr>
          <p:cNvPr id="4" name="Freeform 4"/>
          <p:cNvSpPr/>
          <p:nvPr/>
        </p:nvSpPr>
        <p:spPr>
          <a:xfrm>
            <a:off x="-4689802" y="2004585"/>
            <a:ext cx="8229600" cy="8229600"/>
          </a:xfrm>
          <a:custGeom>
            <a:avLst/>
            <a:gdLst/>
            <a:ahLst/>
            <a:cxnLst/>
            <a:rect l="l" t="t" r="r" b="b"/>
            <a:pathLst>
              <a:path w="8229600" h="8229600">
                <a:moveTo>
                  <a:pt x="0" y="0"/>
                </a:moveTo>
                <a:lnTo>
                  <a:pt x="8229600" y="0"/>
                </a:lnTo>
                <a:lnTo>
                  <a:pt x="8229600" y="8229600"/>
                </a:lnTo>
                <a:lnTo>
                  <a:pt x="0" y="8229600"/>
                </a:lnTo>
                <a:lnTo>
                  <a:pt x="0" y="0"/>
                </a:lnTo>
                <a:close/>
              </a:path>
            </a:pathLst>
          </a:custGeom>
          <a:blipFill>
            <a:blip r:embed="rId4"/>
            <a:stretch>
              <a:fillRect/>
            </a:stretch>
          </a:blipFill>
        </p:spPr>
        <p:txBody>
          <a:bodyPr/>
          <a:lstStyle/>
          <a:p>
            <a:endParaRPr lang="en-US"/>
          </a:p>
        </p:txBody>
      </p:sp>
      <p:sp>
        <p:nvSpPr>
          <p:cNvPr id="5" name="Freeform 5"/>
          <p:cNvSpPr/>
          <p:nvPr/>
        </p:nvSpPr>
        <p:spPr>
          <a:xfrm>
            <a:off x="-733949" y="8523312"/>
            <a:ext cx="6364224" cy="8229600"/>
          </a:xfrm>
          <a:custGeom>
            <a:avLst/>
            <a:gdLst/>
            <a:ahLst/>
            <a:cxnLst/>
            <a:rect l="l" t="t" r="r" b="b"/>
            <a:pathLst>
              <a:path w="6364224" h="8229600">
                <a:moveTo>
                  <a:pt x="0" y="0"/>
                </a:moveTo>
                <a:lnTo>
                  <a:pt x="6364224" y="0"/>
                </a:lnTo>
                <a:lnTo>
                  <a:pt x="6364224" y="8229600"/>
                </a:lnTo>
                <a:lnTo>
                  <a:pt x="0" y="8229600"/>
                </a:lnTo>
                <a:lnTo>
                  <a:pt x="0" y="0"/>
                </a:lnTo>
                <a:close/>
              </a:path>
            </a:pathLst>
          </a:custGeom>
          <a:blipFill>
            <a:blip r:embed="rId5"/>
            <a:stretch>
              <a:fillRect/>
            </a:stretch>
          </a:blipFill>
        </p:spPr>
        <p:txBody>
          <a:bodyPr/>
          <a:lstStyle/>
          <a:p>
            <a:endParaRPr lang="en-US"/>
          </a:p>
        </p:txBody>
      </p:sp>
      <p:sp>
        <p:nvSpPr>
          <p:cNvPr id="6" name="Freeform 6"/>
          <p:cNvSpPr/>
          <p:nvPr/>
        </p:nvSpPr>
        <p:spPr>
          <a:xfrm flipH="1">
            <a:off x="14436938" y="2266727"/>
            <a:ext cx="8229600" cy="8229600"/>
          </a:xfrm>
          <a:custGeom>
            <a:avLst/>
            <a:gdLst/>
            <a:ahLst/>
            <a:cxnLst/>
            <a:rect l="l" t="t" r="r" b="b"/>
            <a:pathLst>
              <a:path w="8229600" h="8229600">
                <a:moveTo>
                  <a:pt x="8229600" y="0"/>
                </a:moveTo>
                <a:lnTo>
                  <a:pt x="0" y="0"/>
                </a:lnTo>
                <a:lnTo>
                  <a:pt x="0" y="8229600"/>
                </a:lnTo>
                <a:lnTo>
                  <a:pt x="8229600" y="8229600"/>
                </a:lnTo>
                <a:lnTo>
                  <a:pt x="8229600" y="0"/>
                </a:lnTo>
                <a:close/>
              </a:path>
            </a:pathLst>
          </a:custGeom>
          <a:blipFill>
            <a:blip r:embed="rId4"/>
            <a:stretch>
              <a:fillRect/>
            </a:stretch>
          </a:blipFill>
        </p:spPr>
        <p:txBody>
          <a:bodyPr/>
          <a:lstStyle/>
          <a:p>
            <a:endParaRPr lang="en-US"/>
          </a:p>
        </p:txBody>
      </p:sp>
      <p:sp>
        <p:nvSpPr>
          <p:cNvPr id="7" name="Freeform 7"/>
          <p:cNvSpPr/>
          <p:nvPr/>
        </p:nvSpPr>
        <p:spPr>
          <a:xfrm flipH="1">
            <a:off x="16143990" y="6381527"/>
            <a:ext cx="3434790" cy="4924430"/>
          </a:xfrm>
          <a:custGeom>
            <a:avLst/>
            <a:gdLst/>
            <a:ahLst/>
            <a:cxnLst/>
            <a:rect l="l" t="t" r="r" b="b"/>
            <a:pathLst>
              <a:path w="3434790" h="4924430">
                <a:moveTo>
                  <a:pt x="3434790" y="0"/>
                </a:moveTo>
                <a:lnTo>
                  <a:pt x="0" y="0"/>
                </a:lnTo>
                <a:lnTo>
                  <a:pt x="0" y="4924430"/>
                </a:lnTo>
                <a:lnTo>
                  <a:pt x="3434790" y="4924430"/>
                </a:lnTo>
                <a:lnTo>
                  <a:pt x="3434790" y="0"/>
                </a:lnTo>
                <a:close/>
              </a:path>
            </a:pathLst>
          </a:custGeom>
          <a:blipFill>
            <a:blip r:embed="rId6"/>
            <a:stretch>
              <a:fillRect/>
            </a:stretch>
          </a:blipFill>
        </p:spPr>
        <p:txBody>
          <a:bodyPr/>
          <a:lstStyle/>
          <a:p>
            <a:endParaRPr lang="en-US"/>
          </a:p>
        </p:txBody>
      </p:sp>
      <p:sp>
        <p:nvSpPr>
          <p:cNvPr id="8" name="Freeform 8"/>
          <p:cNvSpPr/>
          <p:nvPr/>
        </p:nvSpPr>
        <p:spPr>
          <a:xfrm flipH="1">
            <a:off x="12657725" y="8523312"/>
            <a:ext cx="6364224" cy="8229600"/>
          </a:xfrm>
          <a:custGeom>
            <a:avLst/>
            <a:gdLst/>
            <a:ahLst/>
            <a:cxnLst/>
            <a:rect l="l" t="t" r="r" b="b"/>
            <a:pathLst>
              <a:path w="6364224" h="8229600">
                <a:moveTo>
                  <a:pt x="6364224" y="0"/>
                </a:moveTo>
                <a:lnTo>
                  <a:pt x="0" y="0"/>
                </a:lnTo>
                <a:lnTo>
                  <a:pt x="0" y="8229600"/>
                </a:lnTo>
                <a:lnTo>
                  <a:pt x="6364224" y="8229600"/>
                </a:lnTo>
                <a:lnTo>
                  <a:pt x="6364224" y="0"/>
                </a:lnTo>
                <a:close/>
              </a:path>
            </a:pathLst>
          </a:custGeom>
          <a:blipFill>
            <a:blip r:embed="rId5"/>
            <a:stretch>
              <a:fillRect/>
            </a:stretch>
          </a:blipFill>
        </p:spPr>
        <p:txBody>
          <a:bodyPr/>
          <a:lstStyle/>
          <a:p>
            <a:endParaRPr lang="en-US"/>
          </a:p>
        </p:txBody>
      </p:sp>
      <p:sp>
        <p:nvSpPr>
          <p:cNvPr id="9" name="Freeform 9"/>
          <p:cNvSpPr/>
          <p:nvPr/>
        </p:nvSpPr>
        <p:spPr>
          <a:xfrm>
            <a:off x="3825861" y="3719383"/>
            <a:ext cx="11199158" cy="5538917"/>
          </a:xfrm>
          <a:custGeom>
            <a:avLst/>
            <a:gdLst/>
            <a:ahLst/>
            <a:cxnLst/>
            <a:rect l="l" t="t" r="r" b="b"/>
            <a:pathLst>
              <a:path w="11199158" h="5538917">
                <a:moveTo>
                  <a:pt x="0" y="0"/>
                </a:moveTo>
                <a:lnTo>
                  <a:pt x="11199158" y="0"/>
                </a:lnTo>
                <a:lnTo>
                  <a:pt x="11199158" y="5538917"/>
                </a:lnTo>
                <a:lnTo>
                  <a:pt x="0" y="5538917"/>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txBody>
          <a:bodyPr/>
          <a:lstStyle/>
          <a:p>
            <a:endParaRPr lang="en-US"/>
          </a:p>
        </p:txBody>
      </p:sp>
      <p:sp>
        <p:nvSpPr>
          <p:cNvPr id="10" name="TextBox 10"/>
          <p:cNvSpPr txBox="1"/>
          <p:nvPr/>
        </p:nvSpPr>
        <p:spPr>
          <a:xfrm>
            <a:off x="3825861" y="2921064"/>
            <a:ext cx="11468398" cy="908686"/>
          </a:xfrm>
          <a:prstGeom prst="rect">
            <a:avLst/>
          </a:prstGeom>
        </p:spPr>
        <p:txBody>
          <a:bodyPr lIns="0" tIns="0" rIns="0" bIns="0" rtlCol="0" anchor="t">
            <a:spAutoFit/>
          </a:bodyPr>
          <a:lstStyle/>
          <a:p>
            <a:pPr algn="ctr">
              <a:lnSpc>
                <a:spcPts val="7139"/>
              </a:lnSpc>
              <a:spcBef>
                <a:spcPct val="0"/>
              </a:spcBef>
            </a:pPr>
            <a:r>
              <a:rPr lang="en-US" sz="5099" dirty="0" err="1">
                <a:solidFill>
                  <a:srgbClr val="FFFFFF"/>
                </a:solidFill>
                <a:latin typeface="#9Slide05 Aphrodite Pro"/>
              </a:rPr>
              <a:t>Nhiệm</a:t>
            </a:r>
            <a:r>
              <a:rPr lang="en-US" sz="5099" dirty="0">
                <a:solidFill>
                  <a:srgbClr val="FFFFFF"/>
                </a:solidFill>
                <a:latin typeface="#9Slide05 Aphrodite Pro"/>
              </a:rPr>
              <a:t> </a:t>
            </a:r>
            <a:r>
              <a:rPr lang="en-US" sz="5099" dirty="0" err="1">
                <a:solidFill>
                  <a:srgbClr val="FFFFFF"/>
                </a:solidFill>
                <a:latin typeface="#9Slide05 Aphrodite Pro"/>
              </a:rPr>
              <a:t>vụ</a:t>
            </a:r>
            <a:r>
              <a:rPr lang="en-US" sz="5099" dirty="0">
                <a:solidFill>
                  <a:srgbClr val="FFFFFF"/>
                </a:solidFill>
                <a:latin typeface="#9Slide05 Aphrodite Pro"/>
              </a:rPr>
              <a:t> 1: </a:t>
            </a:r>
            <a:r>
              <a:rPr lang="en-US" sz="5099" dirty="0" err="1">
                <a:solidFill>
                  <a:srgbClr val="FFFFFF"/>
                </a:solidFill>
                <a:latin typeface="#9Slide05 Aphrodite Pro"/>
              </a:rPr>
              <a:t>Tìm</a:t>
            </a:r>
            <a:r>
              <a:rPr lang="en-US" sz="5099" dirty="0">
                <a:solidFill>
                  <a:srgbClr val="FFFFFF"/>
                </a:solidFill>
                <a:latin typeface="#9Slide05 Aphrodite Pro"/>
              </a:rPr>
              <a:t> </a:t>
            </a:r>
            <a:r>
              <a:rPr lang="en-US" sz="5099" dirty="0" err="1">
                <a:solidFill>
                  <a:srgbClr val="FFFFFF"/>
                </a:solidFill>
                <a:latin typeface="#9Slide05 Aphrodite Pro"/>
              </a:rPr>
              <a:t>hiểu</a:t>
            </a:r>
            <a:r>
              <a:rPr lang="en-US" sz="5099" dirty="0">
                <a:solidFill>
                  <a:srgbClr val="FFFFFF"/>
                </a:solidFill>
                <a:latin typeface="#9Slide05 Aphrodite Pro"/>
              </a:rPr>
              <a:t> </a:t>
            </a:r>
            <a:r>
              <a:rPr lang="en-US" sz="5099" dirty="0" err="1">
                <a:solidFill>
                  <a:srgbClr val="FFFFFF"/>
                </a:solidFill>
                <a:latin typeface="#9Slide05 Aphrodite Pro"/>
              </a:rPr>
              <a:t>tác</a:t>
            </a:r>
            <a:r>
              <a:rPr lang="en-US" sz="5099" dirty="0">
                <a:solidFill>
                  <a:srgbClr val="FFFFFF"/>
                </a:solidFill>
                <a:latin typeface="#9Slide05 Aphrodite Pro"/>
              </a:rPr>
              <a:t> </a:t>
            </a:r>
            <a:r>
              <a:rPr lang="en-US" sz="5099" dirty="0" err="1">
                <a:solidFill>
                  <a:srgbClr val="FFFFFF"/>
                </a:solidFill>
                <a:latin typeface="#9Slide05 Aphrodite Pro"/>
              </a:rPr>
              <a:t>giả</a:t>
            </a:r>
            <a:r>
              <a:rPr lang="en-US" sz="5099" dirty="0">
                <a:solidFill>
                  <a:srgbClr val="FFFFFF"/>
                </a:solidFill>
                <a:latin typeface="#9Slide05 Aphrodite Pro"/>
              </a:rPr>
              <a:t>, </a:t>
            </a:r>
            <a:r>
              <a:rPr lang="en-US" sz="5099" dirty="0" err="1">
                <a:solidFill>
                  <a:srgbClr val="FFFFFF"/>
                </a:solidFill>
                <a:latin typeface="#9Slide05 Aphrodite Pro"/>
              </a:rPr>
              <a:t>tác</a:t>
            </a:r>
            <a:r>
              <a:rPr lang="en-US" sz="5099" dirty="0">
                <a:solidFill>
                  <a:srgbClr val="FFFFFF"/>
                </a:solidFill>
                <a:latin typeface="#9Slide05 Aphrodite Pro"/>
              </a:rPr>
              <a:t> </a:t>
            </a:r>
            <a:r>
              <a:rPr lang="en-US" sz="5099" dirty="0" err="1">
                <a:solidFill>
                  <a:srgbClr val="FFFFFF"/>
                </a:solidFill>
                <a:latin typeface="#9Slide05 Aphrodite Pro"/>
              </a:rPr>
              <a:t>phẩm</a:t>
            </a:r>
            <a:endParaRPr lang="en-US" sz="5099" dirty="0">
              <a:solidFill>
                <a:srgbClr val="FFFFFF"/>
              </a:solidFill>
              <a:latin typeface="#9Slide05 Aphrodite Pro"/>
            </a:endParaRPr>
          </a:p>
        </p:txBody>
      </p:sp>
      <p:sp>
        <p:nvSpPr>
          <p:cNvPr id="11" name="TextBox 11"/>
          <p:cNvSpPr txBox="1"/>
          <p:nvPr/>
        </p:nvSpPr>
        <p:spPr>
          <a:xfrm>
            <a:off x="3539798" y="4624058"/>
            <a:ext cx="10789786" cy="4171014"/>
          </a:xfrm>
          <a:prstGeom prst="rect">
            <a:avLst/>
          </a:prstGeom>
        </p:spPr>
        <p:txBody>
          <a:bodyPr lIns="0" tIns="0" rIns="0" bIns="0" rtlCol="0" anchor="t">
            <a:spAutoFit/>
          </a:bodyPr>
          <a:lstStyle/>
          <a:p>
            <a:pPr marL="1014726" lvl="1" indent="-507363" algn="just">
              <a:lnSpc>
                <a:spcPts val="6579"/>
              </a:lnSpc>
              <a:buFont typeface="Arial"/>
              <a:buChar char="•"/>
            </a:pPr>
            <a:r>
              <a:rPr lang="en-US" sz="4699">
                <a:solidFill>
                  <a:srgbClr val="000000"/>
                </a:solidFill>
                <a:latin typeface="Roboto Condensed"/>
              </a:rPr>
              <a:t>HS đọc thông tin trong SGK trang 106 kết hợp với tìm hiểu ở nhà: </a:t>
            </a:r>
          </a:p>
          <a:p>
            <a:pPr marL="1014726" lvl="1" indent="-507363" algn="just">
              <a:lnSpc>
                <a:spcPts val="6579"/>
              </a:lnSpc>
              <a:buFont typeface="Arial"/>
              <a:buChar char="•"/>
            </a:pPr>
            <a:r>
              <a:rPr lang="en-US" sz="4699">
                <a:solidFill>
                  <a:srgbClr val="000000"/>
                </a:solidFill>
                <a:latin typeface="Roboto Condensed"/>
              </a:rPr>
              <a:t>Hãy nêu 1 thông tin em ấn tượng sau khi đọc xong hộp thông tin về tác giả và vở kịch </a:t>
            </a:r>
            <a:r>
              <a:rPr lang="en-US" sz="4699">
                <a:solidFill>
                  <a:srgbClr val="000000"/>
                </a:solidFill>
                <a:latin typeface="Roboto Condensed Italics"/>
              </a:rPr>
              <a:t>Trưởng giả học làm sang</a:t>
            </a:r>
            <a:r>
              <a:rPr lang="en-US" sz="4699">
                <a:solidFill>
                  <a:srgbClr val="000000"/>
                </a:solidFill>
                <a:latin typeface="Roboto Condensed"/>
              </a:rPr>
              <a:t>.</a:t>
            </a:r>
          </a:p>
        </p:txBody>
      </p:sp>
      <p:sp>
        <p:nvSpPr>
          <p:cNvPr id="12" name="TextBox 12"/>
          <p:cNvSpPr txBox="1"/>
          <p:nvPr/>
        </p:nvSpPr>
        <p:spPr>
          <a:xfrm>
            <a:off x="4419600" y="495300"/>
            <a:ext cx="13106400" cy="2359620"/>
          </a:xfrm>
          <a:prstGeom prst="rect">
            <a:avLst/>
          </a:prstGeom>
        </p:spPr>
        <p:txBody>
          <a:bodyPr wrap="square" lIns="0" tIns="0" rIns="0" bIns="0" rtlCol="0" anchor="t">
            <a:spAutoFit/>
          </a:bodyPr>
          <a:lstStyle/>
          <a:p>
            <a:pPr algn="ctr">
              <a:lnSpc>
                <a:spcPts val="9240"/>
              </a:lnSpc>
              <a:spcBef>
                <a:spcPct val="0"/>
              </a:spcBef>
            </a:pPr>
            <a:r>
              <a:rPr lang="en-US" sz="6600" dirty="0" smtClean="0">
                <a:solidFill>
                  <a:srgbClr val="FFFFFF"/>
                </a:solidFill>
                <a:latin typeface="Fraunces Bold"/>
              </a:rPr>
              <a:t>C. VĂN BẢN 1: TRƯỞNG GIẢ HỌC LÀM SANG</a:t>
            </a:r>
            <a:endParaRPr lang="en-US" sz="6600" dirty="0">
              <a:solidFill>
                <a:srgbClr val="FFFFFF"/>
              </a:solidFill>
              <a:latin typeface="Fraunces Bold"/>
            </a:endParaRPr>
          </a:p>
        </p:txBody>
      </p:sp>
    </p:spTree>
  </p:cSld>
  <p:clrMapOvr>
    <a:masterClrMapping/>
  </p:clrMapOvr>
  <p:transition spd="slow">
    <p:randomBar dir="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en-US"/>
          </a:p>
        </p:txBody>
      </p:sp>
      <p:sp>
        <p:nvSpPr>
          <p:cNvPr id="3" name="Freeform 3"/>
          <p:cNvSpPr/>
          <p:nvPr/>
        </p:nvSpPr>
        <p:spPr>
          <a:xfrm>
            <a:off x="12010591" y="3344631"/>
            <a:ext cx="6597884" cy="7320036"/>
          </a:xfrm>
          <a:custGeom>
            <a:avLst/>
            <a:gdLst/>
            <a:ahLst/>
            <a:cxnLst/>
            <a:rect l="l" t="t" r="r" b="b"/>
            <a:pathLst>
              <a:path w="6597884" h="7320036">
                <a:moveTo>
                  <a:pt x="0" y="0"/>
                </a:moveTo>
                <a:lnTo>
                  <a:pt x="6597883" y="0"/>
                </a:lnTo>
                <a:lnTo>
                  <a:pt x="6597883" y="7320036"/>
                </a:lnTo>
                <a:lnTo>
                  <a:pt x="0" y="7320036"/>
                </a:lnTo>
                <a:lnTo>
                  <a:pt x="0" y="0"/>
                </a:lnTo>
                <a:close/>
              </a:path>
            </a:pathLst>
          </a:custGeom>
          <a:blipFill>
            <a:blip r:embed="rId3"/>
            <a:stretch>
              <a:fillRect l="-6024" r="-6024"/>
            </a:stretch>
          </a:blipFill>
        </p:spPr>
        <p:txBody>
          <a:bodyPr/>
          <a:lstStyle/>
          <a:p>
            <a:endParaRPr lang="en-US"/>
          </a:p>
        </p:txBody>
      </p:sp>
      <p:sp>
        <p:nvSpPr>
          <p:cNvPr id="4" name="Freeform 4"/>
          <p:cNvSpPr/>
          <p:nvPr/>
        </p:nvSpPr>
        <p:spPr>
          <a:xfrm rot="930706">
            <a:off x="12882113" y="-4634436"/>
            <a:ext cx="6101065" cy="7590749"/>
          </a:xfrm>
          <a:custGeom>
            <a:avLst/>
            <a:gdLst/>
            <a:ahLst/>
            <a:cxnLst/>
            <a:rect l="l" t="t" r="r" b="b"/>
            <a:pathLst>
              <a:path w="6101065" h="7590749">
                <a:moveTo>
                  <a:pt x="0" y="0"/>
                </a:moveTo>
                <a:lnTo>
                  <a:pt x="6101064" y="0"/>
                </a:lnTo>
                <a:lnTo>
                  <a:pt x="6101064" y="7590749"/>
                </a:lnTo>
                <a:lnTo>
                  <a:pt x="0" y="7590749"/>
                </a:lnTo>
                <a:lnTo>
                  <a:pt x="0" y="0"/>
                </a:lnTo>
                <a:close/>
              </a:path>
            </a:pathLst>
          </a:custGeom>
          <a:blipFill>
            <a:blip r:embed="rId4"/>
            <a:stretch>
              <a:fillRect/>
            </a:stretch>
          </a:blipFill>
        </p:spPr>
        <p:txBody>
          <a:bodyPr/>
          <a:lstStyle/>
          <a:p>
            <a:endParaRPr lang="en-US"/>
          </a:p>
        </p:txBody>
      </p:sp>
      <p:sp>
        <p:nvSpPr>
          <p:cNvPr id="5" name="Freeform 5"/>
          <p:cNvSpPr/>
          <p:nvPr/>
        </p:nvSpPr>
        <p:spPr>
          <a:xfrm rot="5514821">
            <a:off x="12110961" y="-5073195"/>
            <a:ext cx="6397142" cy="8229600"/>
          </a:xfrm>
          <a:custGeom>
            <a:avLst/>
            <a:gdLst/>
            <a:ahLst/>
            <a:cxnLst/>
            <a:rect l="l" t="t" r="r" b="b"/>
            <a:pathLst>
              <a:path w="6397142" h="8229600">
                <a:moveTo>
                  <a:pt x="0" y="0"/>
                </a:moveTo>
                <a:lnTo>
                  <a:pt x="6397143" y="0"/>
                </a:lnTo>
                <a:lnTo>
                  <a:pt x="6397143" y="8229600"/>
                </a:lnTo>
                <a:lnTo>
                  <a:pt x="0" y="8229600"/>
                </a:lnTo>
                <a:lnTo>
                  <a:pt x="0" y="0"/>
                </a:lnTo>
                <a:close/>
              </a:path>
            </a:pathLst>
          </a:custGeom>
          <a:blipFill>
            <a:blip r:embed="rId5"/>
            <a:stretch>
              <a:fillRect/>
            </a:stretch>
          </a:blipFill>
        </p:spPr>
        <p:txBody>
          <a:bodyPr/>
          <a:lstStyle/>
          <a:p>
            <a:endParaRPr lang="en-US"/>
          </a:p>
        </p:txBody>
      </p:sp>
      <p:sp>
        <p:nvSpPr>
          <p:cNvPr id="6" name="AutoShape 6"/>
          <p:cNvSpPr/>
          <p:nvPr/>
        </p:nvSpPr>
        <p:spPr>
          <a:xfrm flipV="1">
            <a:off x="3135545" y="3374265"/>
            <a:ext cx="0" cy="6492240"/>
          </a:xfrm>
          <a:prstGeom prst="line">
            <a:avLst/>
          </a:prstGeom>
          <a:ln w="38100" cap="flat">
            <a:solidFill>
              <a:srgbClr val="FFFFFF"/>
            </a:solidFill>
            <a:prstDash val="solid"/>
            <a:headEnd type="oval" w="lg" len="lg"/>
            <a:tailEnd type="oval" w="lg" len="lg"/>
          </a:ln>
        </p:spPr>
        <p:txBody>
          <a:bodyPr/>
          <a:lstStyle/>
          <a:p>
            <a:endParaRPr lang="en-US"/>
          </a:p>
        </p:txBody>
      </p:sp>
      <p:sp>
        <p:nvSpPr>
          <p:cNvPr id="7" name="Freeform 7"/>
          <p:cNvSpPr/>
          <p:nvPr/>
        </p:nvSpPr>
        <p:spPr>
          <a:xfrm rot="-404433" flipH="1">
            <a:off x="-1735960" y="2789765"/>
            <a:ext cx="3703320" cy="8229600"/>
          </a:xfrm>
          <a:custGeom>
            <a:avLst/>
            <a:gdLst/>
            <a:ahLst/>
            <a:cxnLst/>
            <a:rect l="l" t="t" r="r" b="b"/>
            <a:pathLst>
              <a:path w="3703320" h="8229600">
                <a:moveTo>
                  <a:pt x="3703320" y="0"/>
                </a:moveTo>
                <a:lnTo>
                  <a:pt x="0" y="0"/>
                </a:lnTo>
                <a:lnTo>
                  <a:pt x="0" y="8229600"/>
                </a:lnTo>
                <a:lnTo>
                  <a:pt x="3703320" y="8229600"/>
                </a:lnTo>
                <a:lnTo>
                  <a:pt x="3703320" y="0"/>
                </a:lnTo>
                <a:close/>
              </a:path>
            </a:pathLst>
          </a:custGeom>
          <a:blipFill>
            <a:blip r:embed="rId6"/>
            <a:stretch>
              <a:fillRect/>
            </a:stretch>
          </a:blipFill>
        </p:spPr>
        <p:txBody>
          <a:bodyPr/>
          <a:lstStyle/>
          <a:p>
            <a:endParaRPr lang="en-US"/>
          </a:p>
        </p:txBody>
      </p:sp>
      <p:sp>
        <p:nvSpPr>
          <p:cNvPr id="8" name="TextBox 8"/>
          <p:cNvSpPr txBox="1"/>
          <p:nvPr/>
        </p:nvSpPr>
        <p:spPr>
          <a:xfrm>
            <a:off x="1314818" y="4447263"/>
            <a:ext cx="2230854" cy="1259125"/>
          </a:xfrm>
          <a:prstGeom prst="rect">
            <a:avLst/>
          </a:prstGeom>
        </p:spPr>
        <p:txBody>
          <a:bodyPr lIns="0" tIns="0" rIns="0" bIns="0" rtlCol="0" anchor="t">
            <a:spAutoFit/>
          </a:bodyPr>
          <a:lstStyle/>
          <a:p>
            <a:pPr>
              <a:lnSpc>
                <a:spcPts val="10399"/>
              </a:lnSpc>
              <a:spcBef>
                <a:spcPct val="0"/>
              </a:spcBef>
            </a:pPr>
            <a:r>
              <a:rPr lang="en-US" sz="7428" dirty="0">
                <a:solidFill>
                  <a:srgbClr val="FFFFFF"/>
                </a:solidFill>
                <a:latin typeface="TAN Aegean"/>
              </a:rPr>
              <a:t>01</a:t>
            </a:r>
          </a:p>
        </p:txBody>
      </p:sp>
      <p:sp>
        <p:nvSpPr>
          <p:cNvPr id="9" name="TextBox 9"/>
          <p:cNvSpPr txBox="1"/>
          <p:nvPr/>
        </p:nvSpPr>
        <p:spPr>
          <a:xfrm>
            <a:off x="1314818" y="6487035"/>
            <a:ext cx="2230854" cy="1259125"/>
          </a:xfrm>
          <a:prstGeom prst="rect">
            <a:avLst/>
          </a:prstGeom>
        </p:spPr>
        <p:txBody>
          <a:bodyPr lIns="0" tIns="0" rIns="0" bIns="0" rtlCol="0" anchor="t">
            <a:spAutoFit/>
          </a:bodyPr>
          <a:lstStyle/>
          <a:p>
            <a:pPr>
              <a:lnSpc>
                <a:spcPts val="10399"/>
              </a:lnSpc>
              <a:spcBef>
                <a:spcPct val="0"/>
              </a:spcBef>
            </a:pPr>
            <a:r>
              <a:rPr lang="en-US" sz="7428" dirty="0">
                <a:solidFill>
                  <a:srgbClr val="FFFFFF"/>
                </a:solidFill>
                <a:latin typeface="TAN Aegean"/>
              </a:rPr>
              <a:t>02</a:t>
            </a:r>
          </a:p>
        </p:txBody>
      </p:sp>
      <p:sp>
        <p:nvSpPr>
          <p:cNvPr id="11" name="TextBox 11"/>
          <p:cNvSpPr txBox="1"/>
          <p:nvPr/>
        </p:nvSpPr>
        <p:spPr>
          <a:xfrm>
            <a:off x="1995910" y="2526441"/>
            <a:ext cx="5909906" cy="764494"/>
          </a:xfrm>
          <a:prstGeom prst="rect">
            <a:avLst/>
          </a:prstGeom>
        </p:spPr>
        <p:txBody>
          <a:bodyPr lIns="0" tIns="0" rIns="0" bIns="0" rtlCol="0" anchor="t">
            <a:spAutoFit/>
          </a:bodyPr>
          <a:lstStyle/>
          <a:p>
            <a:pPr algn="just">
              <a:lnSpc>
                <a:spcPts val="6160"/>
              </a:lnSpc>
            </a:pPr>
            <a:r>
              <a:rPr lang="en-US" sz="4400" dirty="0" smtClean="0">
                <a:solidFill>
                  <a:srgbClr val="FDFAF0"/>
                </a:solidFill>
                <a:latin typeface="#9Slide07 SVNUT Triumph Press"/>
              </a:rPr>
              <a:t>1. </a:t>
            </a:r>
            <a:r>
              <a:rPr lang="en-US" sz="4400" dirty="0" err="1">
                <a:solidFill>
                  <a:srgbClr val="FDFAF0"/>
                </a:solidFill>
                <a:latin typeface="#9Slide07 SVNUT Triumph Press"/>
              </a:rPr>
              <a:t>Tác</a:t>
            </a:r>
            <a:r>
              <a:rPr lang="en-US" sz="4400" dirty="0">
                <a:solidFill>
                  <a:srgbClr val="FDFAF0"/>
                </a:solidFill>
                <a:latin typeface="#9Slide07 SVNUT Triumph Press"/>
              </a:rPr>
              <a:t> </a:t>
            </a:r>
            <a:r>
              <a:rPr lang="en-US" sz="4400" dirty="0" err="1">
                <a:solidFill>
                  <a:srgbClr val="FDFAF0"/>
                </a:solidFill>
                <a:latin typeface="#9Slide07 SVNUT Triumph Press"/>
              </a:rPr>
              <a:t>giả</a:t>
            </a:r>
            <a:endParaRPr lang="en-US" sz="4400" dirty="0">
              <a:solidFill>
                <a:srgbClr val="FDFAF0"/>
              </a:solidFill>
              <a:latin typeface="#9Slide07 SVNUT Triumph Press"/>
            </a:endParaRPr>
          </a:p>
        </p:txBody>
      </p:sp>
      <p:sp>
        <p:nvSpPr>
          <p:cNvPr id="12" name="TextBox 12"/>
          <p:cNvSpPr txBox="1"/>
          <p:nvPr/>
        </p:nvSpPr>
        <p:spPr>
          <a:xfrm>
            <a:off x="3545671" y="4046098"/>
            <a:ext cx="9336441" cy="1393825"/>
          </a:xfrm>
          <a:prstGeom prst="rect">
            <a:avLst/>
          </a:prstGeom>
        </p:spPr>
        <p:txBody>
          <a:bodyPr lIns="0" tIns="0" rIns="0" bIns="0" rtlCol="0" anchor="t">
            <a:spAutoFit/>
          </a:bodyPr>
          <a:lstStyle/>
          <a:p>
            <a:pPr algn="just">
              <a:lnSpc>
                <a:spcPts val="5600"/>
              </a:lnSpc>
              <a:spcBef>
                <a:spcPct val="0"/>
              </a:spcBef>
            </a:pPr>
            <a:r>
              <a:rPr lang="en-US" sz="4000" dirty="0" err="1">
                <a:solidFill>
                  <a:srgbClr val="F5EDD9"/>
                </a:solidFill>
                <a:latin typeface="Roboto Condensed"/>
              </a:rPr>
              <a:t>Mô</a:t>
            </a:r>
            <a:r>
              <a:rPr lang="en-US" sz="4000" dirty="0">
                <a:solidFill>
                  <a:srgbClr val="F5EDD9"/>
                </a:solidFill>
                <a:latin typeface="Roboto Condensed"/>
              </a:rPr>
              <a:t>-li-e (1622-1673), </a:t>
            </a:r>
            <a:r>
              <a:rPr lang="en-US" sz="4000" dirty="0" err="1">
                <a:solidFill>
                  <a:srgbClr val="F5EDD9"/>
                </a:solidFill>
                <a:latin typeface="Roboto Condensed"/>
              </a:rPr>
              <a:t>người</a:t>
            </a:r>
            <a:r>
              <a:rPr lang="en-US" sz="4000" dirty="0">
                <a:solidFill>
                  <a:srgbClr val="F5EDD9"/>
                </a:solidFill>
                <a:latin typeface="Roboto Condensed"/>
              </a:rPr>
              <a:t> </a:t>
            </a:r>
            <a:r>
              <a:rPr lang="en-US" sz="4000" dirty="0" err="1">
                <a:solidFill>
                  <a:srgbClr val="F5EDD9"/>
                </a:solidFill>
                <a:latin typeface="Roboto Condensed"/>
              </a:rPr>
              <a:t>Pháp</a:t>
            </a:r>
            <a:r>
              <a:rPr lang="en-US" sz="4000" dirty="0">
                <a:solidFill>
                  <a:srgbClr val="F5EDD9"/>
                </a:solidFill>
                <a:latin typeface="Roboto Condensed"/>
              </a:rPr>
              <a:t>, </a:t>
            </a:r>
            <a:r>
              <a:rPr lang="en-US" sz="4000" dirty="0" err="1">
                <a:solidFill>
                  <a:srgbClr val="F5EDD9"/>
                </a:solidFill>
                <a:latin typeface="Roboto Condensed"/>
              </a:rPr>
              <a:t>là</a:t>
            </a:r>
            <a:r>
              <a:rPr lang="en-US" sz="4000" dirty="0">
                <a:solidFill>
                  <a:srgbClr val="F5EDD9"/>
                </a:solidFill>
                <a:latin typeface="Roboto Condensed"/>
              </a:rPr>
              <a:t> </a:t>
            </a:r>
            <a:r>
              <a:rPr lang="en-US" sz="4000" dirty="0" err="1">
                <a:solidFill>
                  <a:srgbClr val="F5EDD9"/>
                </a:solidFill>
                <a:latin typeface="Roboto Condensed"/>
              </a:rPr>
              <a:t>một</a:t>
            </a:r>
            <a:r>
              <a:rPr lang="en-US" sz="4000" dirty="0">
                <a:solidFill>
                  <a:srgbClr val="F5EDD9"/>
                </a:solidFill>
                <a:latin typeface="Roboto Condensed"/>
              </a:rPr>
              <a:t> </a:t>
            </a:r>
            <a:r>
              <a:rPr lang="en-US" sz="4000" dirty="0" err="1">
                <a:solidFill>
                  <a:srgbClr val="F5EDD9"/>
                </a:solidFill>
                <a:latin typeface="Roboto Condensed"/>
              </a:rPr>
              <a:t>trong</a:t>
            </a:r>
            <a:r>
              <a:rPr lang="en-US" sz="4000" dirty="0">
                <a:solidFill>
                  <a:srgbClr val="F5EDD9"/>
                </a:solidFill>
                <a:latin typeface="Roboto Condensed"/>
              </a:rPr>
              <a:t> </a:t>
            </a:r>
            <a:r>
              <a:rPr lang="en-US" sz="4000" dirty="0" err="1">
                <a:solidFill>
                  <a:srgbClr val="F5EDD9"/>
                </a:solidFill>
                <a:latin typeface="Roboto Condensed"/>
              </a:rPr>
              <a:t>những</a:t>
            </a:r>
            <a:r>
              <a:rPr lang="en-US" sz="4000" dirty="0">
                <a:solidFill>
                  <a:srgbClr val="F5EDD9"/>
                </a:solidFill>
                <a:latin typeface="Roboto Condensed"/>
              </a:rPr>
              <a:t> </a:t>
            </a:r>
            <a:r>
              <a:rPr lang="en-US" sz="4000" dirty="0" err="1">
                <a:solidFill>
                  <a:srgbClr val="F5EDD9"/>
                </a:solidFill>
                <a:latin typeface="Roboto Condensed"/>
              </a:rPr>
              <a:t>nhà</a:t>
            </a:r>
            <a:r>
              <a:rPr lang="en-US" sz="4000" dirty="0">
                <a:solidFill>
                  <a:srgbClr val="F5EDD9"/>
                </a:solidFill>
                <a:latin typeface="Roboto Condensed"/>
              </a:rPr>
              <a:t> </a:t>
            </a:r>
            <a:r>
              <a:rPr lang="en-US" sz="4000" dirty="0" err="1">
                <a:solidFill>
                  <a:srgbClr val="F5EDD9"/>
                </a:solidFill>
                <a:latin typeface="Roboto Condensed"/>
              </a:rPr>
              <a:t>viết</a:t>
            </a:r>
            <a:r>
              <a:rPr lang="en-US" sz="4000" dirty="0">
                <a:solidFill>
                  <a:srgbClr val="F5EDD9"/>
                </a:solidFill>
                <a:latin typeface="Roboto Condensed"/>
              </a:rPr>
              <a:t> </a:t>
            </a:r>
            <a:r>
              <a:rPr lang="en-US" sz="4000" dirty="0" err="1">
                <a:solidFill>
                  <a:srgbClr val="F5EDD9"/>
                </a:solidFill>
                <a:latin typeface="Roboto Condensed"/>
              </a:rPr>
              <a:t>hài</a:t>
            </a:r>
            <a:r>
              <a:rPr lang="en-US" sz="4000" dirty="0">
                <a:solidFill>
                  <a:srgbClr val="F5EDD9"/>
                </a:solidFill>
                <a:latin typeface="Roboto Condensed"/>
              </a:rPr>
              <a:t> </a:t>
            </a:r>
            <a:r>
              <a:rPr lang="en-US" sz="4000" dirty="0" err="1">
                <a:solidFill>
                  <a:srgbClr val="F5EDD9"/>
                </a:solidFill>
                <a:latin typeface="Roboto Condensed"/>
              </a:rPr>
              <a:t>kịch</a:t>
            </a:r>
            <a:r>
              <a:rPr lang="en-US" sz="4000" dirty="0">
                <a:solidFill>
                  <a:srgbClr val="F5EDD9"/>
                </a:solidFill>
                <a:latin typeface="Roboto Condensed"/>
              </a:rPr>
              <a:t> </a:t>
            </a:r>
            <a:r>
              <a:rPr lang="en-US" sz="4000" dirty="0" err="1">
                <a:solidFill>
                  <a:srgbClr val="F5EDD9"/>
                </a:solidFill>
                <a:latin typeface="Roboto Condensed"/>
              </a:rPr>
              <a:t>lớn</a:t>
            </a:r>
            <a:r>
              <a:rPr lang="en-US" sz="4000" dirty="0">
                <a:solidFill>
                  <a:srgbClr val="F5EDD9"/>
                </a:solidFill>
                <a:latin typeface="Roboto Condensed"/>
              </a:rPr>
              <a:t> </a:t>
            </a:r>
            <a:r>
              <a:rPr lang="en-US" sz="4000" dirty="0" err="1">
                <a:solidFill>
                  <a:srgbClr val="F5EDD9"/>
                </a:solidFill>
                <a:latin typeface="Roboto Condensed"/>
              </a:rPr>
              <a:t>nhất</a:t>
            </a:r>
            <a:r>
              <a:rPr lang="en-US" sz="4000" dirty="0">
                <a:solidFill>
                  <a:srgbClr val="F5EDD9"/>
                </a:solidFill>
                <a:latin typeface="Roboto Condensed"/>
              </a:rPr>
              <a:t> </a:t>
            </a:r>
            <a:r>
              <a:rPr lang="en-US" sz="4000" dirty="0" err="1">
                <a:solidFill>
                  <a:srgbClr val="F5EDD9"/>
                </a:solidFill>
                <a:latin typeface="Roboto Condensed"/>
              </a:rPr>
              <a:t>thế</a:t>
            </a:r>
            <a:r>
              <a:rPr lang="en-US" sz="4000" dirty="0">
                <a:solidFill>
                  <a:srgbClr val="F5EDD9"/>
                </a:solidFill>
                <a:latin typeface="Roboto Condensed"/>
              </a:rPr>
              <a:t> </a:t>
            </a:r>
            <a:r>
              <a:rPr lang="en-US" sz="4000" dirty="0" err="1">
                <a:solidFill>
                  <a:srgbClr val="F5EDD9"/>
                </a:solidFill>
                <a:latin typeface="Roboto Condensed"/>
              </a:rPr>
              <a:t>giới</a:t>
            </a:r>
            <a:endParaRPr lang="en-US" sz="4000" dirty="0">
              <a:solidFill>
                <a:srgbClr val="F5EDD9"/>
              </a:solidFill>
              <a:latin typeface="Roboto Condensed"/>
            </a:endParaRPr>
          </a:p>
        </p:txBody>
      </p:sp>
      <p:sp>
        <p:nvSpPr>
          <p:cNvPr id="13" name="TextBox 13"/>
          <p:cNvSpPr txBox="1"/>
          <p:nvPr/>
        </p:nvSpPr>
        <p:spPr>
          <a:xfrm>
            <a:off x="3545671" y="6358131"/>
            <a:ext cx="9336441" cy="3508375"/>
          </a:xfrm>
          <a:prstGeom prst="rect">
            <a:avLst/>
          </a:prstGeom>
        </p:spPr>
        <p:txBody>
          <a:bodyPr lIns="0" tIns="0" rIns="0" bIns="0" rtlCol="0" anchor="t">
            <a:spAutoFit/>
          </a:bodyPr>
          <a:lstStyle/>
          <a:p>
            <a:pPr algn="just">
              <a:lnSpc>
                <a:spcPts val="5600"/>
              </a:lnSpc>
              <a:spcBef>
                <a:spcPct val="0"/>
              </a:spcBef>
            </a:pPr>
            <a:r>
              <a:rPr lang="en-US" sz="4000">
                <a:solidFill>
                  <a:srgbClr val="F0DBC1"/>
                </a:solidFill>
                <a:latin typeface="Roboto Condensed"/>
              </a:rPr>
              <a:t>Hài kịch Mô-li-e là tiếng cười khỏe khoắn, yêu đời, vui nhộn mà sâu sắc, thâm trầm. Mỗi nhân vật chính trong hài kịch Mô-li-e là hiện thân của một tính cách nhất định: đạo đức giả, hà tiện, thông thái rởm, học đòi, …</a:t>
            </a:r>
          </a:p>
        </p:txBody>
      </p:sp>
      <p:sp>
        <p:nvSpPr>
          <p:cNvPr id="15" name="TextBox 12">
            <a:extLst>
              <a:ext uri="{FF2B5EF4-FFF2-40B4-BE49-F238E27FC236}">
                <a16:creationId xmlns:a16="http://schemas.microsoft.com/office/drawing/2014/main" id="{543941D7-11DC-5272-AC1E-89BA30B763C2}"/>
              </a:ext>
            </a:extLst>
          </p:cNvPr>
          <p:cNvSpPr txBox="1"/>
          <p:nvPr/>
        </p:nvSpPr>
        <p:spPr>
          <a:xfrm>
            <a:off x="838200" y="190500"/>
            <a:ext cx="12192381" cy="1179810"/>
          </a:xfrm>
          <a:prstGeom prst="rect">
            <a:avLst/>
          </a:prstGeom>
        </p:spPr>
        <p:txBody>
          <a:bodyPr lIns="0" tIns="0" rIns="0" bIns="0" rtlCol="0" anchor="t">
            <a:spAutoFit/>
          </a:bodyPr>
          <a:lstStyle/>
          <a:p>
            <a:pPr algn="ctr">
              <a:lnSpc>
                <a:spcPts val="9240"/>
              </a:lnSpc>
              <a:spcBef>
                <a:spcPct val="0"/>
              </a:spcBef>
            </a:pPr>
            <a:r>
              <a:rPr lang="en-US" sz="6600" dirty="0">
                <a:solidFill>
                  <a:srgbClr val="FFFFFF"/>
                </a:solidFill>
                <a:latin typeface="Fraunces Bold"/>
              </a:rPr>
              <a:t>I</a:t>
            </a:r>
            <a:r>
              <a:rPr lang="en-US" sz="6600" dirty="0" smtClean="0">
                <a:solidFill>
                  <a:srgbClr val="FFFFFF"/>
                </a:solidFill>
                <a:latin typeface="Fraunces Bold"/>
              </a:rPr>
              <a:t>. </a:t>
            </a:r>
            <a:r>
              <a:rPr lang="en-US" sz="6600" dirty="0" err="1" smtClean="0">
                <a:solidFill>
                  <a:srgbClr val="FFFFFF"/>
                </a:solidFill>
                <a:latin typeface="Fraunces Bold"/>
              </a:rPr>
              <a:t>Khám</a:t>
            </a:r>
            <a:r>
              <a:rPr lang="en-US" sz="6600" dirty="0" smtClean="0">
                <a:solidFill>
                  <a:srgbClr val="FFFFFF"/>
                </a:solidFill>
                <a:latin typeface="Fraunces Bold"/>
              </a:rPr>
              <a:t> </a:t>
            </a:r>
            <a:r>
              <a:rPr lang="en-US" sz="6600" dirty="0" err="1" smtClean="0">
                <a:solidFill>
                  <a:srgbClr val="FFFFFF"/>
                </a:solidFill>
                <a:latin typeface="Fraunces Bold"/>
              </a:rPr>
              <a:t>phá</a:t>
            </a:r>
            <a:r>
              <a:rPr lang="en-US" sz="6600" dirty="0" smtClean="0">
                <a:solidFill>
                  <a:srgbClr val="FFFFFF"/>
                </a:solidFill>
                <a:latin typeface="Fraunces Bold"/>
              </a:rPr>
              <a:t> </a:t>
            </a:r>
            <a:r>
              <a:rPr lang="en-US" sz="6600" dirty="0" err="1" smtClean="0">
                <a:solidFill>
                  <a:srgbClr val="FFFFFF"/>
                </a:solidFill>
                <a:latin typeface="Fraunces Bold"/>
              </a:rPr>
              <a:t>chung</a:t>
            </a:r>
            <a:endParaRPr lang="en-US" sz="6600" dirty="0">
              <a:solidFill>
                <a:srgbClr val="FFFFFF"/>
              </a:solidFill>
              <a:latin typeface="Fraunces Bo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en-US"/>
          </a:p>
        </p:txBody>
      </p:sp>
      <p:sp>
        <p:nvSpPr>
          <p:cNvPr id="3" name="Freeform 3"/>
          <p:cNvSpPr/>
          <p:nvPr/>
        </p:nvSpPr>
        <p:spPr>
          <a:xfrm rot="5400000">
            <a:off x="1629373" y="5749219"/>
            <a:ext cx="3703320" cy="8229600"/>
          </a:xfrm>
          <a:custGeom>
            <a:avLst/>
            <a:gdLst/>
            <a:ahLst/>
            <a:cxnLst/>
            <a:rect l="l" t="t" r="r" b="b"/>
            <a:pathLst>
              <a:path w="3703320" h="8229600">
                <a:moveTo>
                  <a:pt x="0" y="0"/>
                </a:moveTo>
                <a:lnTo>
                  <a:pt x="3703320" y="0"/>
                </a:lnTo>
                <a:lnTo>
                  <a:pt x="3703320" y="8229600"/>
                </a:lnTo>
                <a:lnTo>
                  <a:pt x="0" y="8229600"/>
                </a:lnTo>
                <a:lnTo>
                  <a:pt x="0" y="0"/>
                </a:lnTo>
                <a:close/>
              </a:path>
            </a:pathLst>
          </a:custGeom>
          <a:blipFill>
            <a:blip r:embed="rId3"/>
            <a:stretch>
              <a:fillRect/>
            </a:stretch>
          </a:blipFill>
        </p:spPr>
        <p:txBody>
          <a:bodyPr/>
          <a:lstStyle/>
          <a:p>
            <a:endParaRPr lang="en-US"/>
          </a:p>
        </p:txBody>
      </p:sp>
      <p:sp>
        <p:nvSpPr>
          <p:cNvPr id="4" name="Freeform 4"/>
          <p:cNvSpPr/>
          <p:nvPr/>
        </p:nvSpPr>
        <p:spPr>
          <a:xfrm rot="5400000" flipV="1">
            <a:off x="12955307" y="5749219"/>
            <a:ext cx="3703320" cy="8229600"/>
          </a:xfrm>
          <a:custGeom>
            <a:avLst/>
            <a:gdLst/>
            <a:ahLst/>
            <a:cxnLst/>
            <a:rect l="l" t="t" r="r" b="b"/>
            <a:pathLst>
              <a:path w="3703320" h="8229600">
                <a:moveTo>
                  <a:pt x="0" y="8229600"/>
                </a:moveTo>
                <a:lnTo>
                  <a:pt x="3703320" y="8229600"/>
                </a:lnTo>
                <a:lnTo>
                  <a:pt x="3703320" y="0"/>
                </a:lnTo>
                <a:lnTo>
                  <a:pt x="0" y="0"/>
                </a:lnTo>
                <a:lnTo>
                  <a:pt x="0" y="8229600"/>
                </a:lnTo>
                <a:close/>
              </a:path>
            </a:pathLst>
          </a:custGeom>
          <a:blipFill>
            <a:blip r:embed="rId3"/>
            <a:stretch>
              <a:fillRect/>
            </a:stretch>
          </a:blipFill>
        </p:spPr>
        <p:txBody>
          <a:bodyPr/>
          <a:lstStyle/>
          <a:p>
            <a:endParaRPr lang="en-US"/>
          </a:p>
        </p:txBody>
      </p:sp>
      <p:sp>
        <p:nvSpPr>
          <p:cNvPr id="5" name="Freeform 5"/>
          <p:cNvSpPr/>
          <p:nvPr/>
        </p:nvSpPr>
        <p:spPr>
          <a:xfrm rot="8916122">
            <a:off x="-1149003" y="-1090769"/>
            <a:ext cx="4355406" cy="3021563"/>
          </a:xfrm>
          <a:custGeom>
            <a:avLst/>
            <a:gdLst/>
            <a:ahLst/>
            <a:cxnLst/>
            <a:rect l="l" t="t" r="r" b="b"/>
            <a:pathLst>
              <a:path w="4355406" h="3021563">
                <a:moveTo>
                  <a:pt x="0" y="0"/>
                </a:moveTo>
                <a:lnTo>
                  <a:pt x="4355406" y="0"/>
                </a:lnTo>
                <a:lnTo>
                  <a:pt x="4355406" y="3021563"/>
                </a:lnTo>
                <a:lnTo>
                  <a:pt x="0" y="3021563"/>
                </a:lnTo>
                <a:lnTo>
                  <a:pt x="0" y="0"/>
                </a:lnTo>
                <a:close/>
              </a:path>
            </a:pathLst>
          </a:custGeom>
          <a:blipFill>
            <a:blip r:embed="rId4"/>
            <a:stretch>
              <a:fillRect/>
            </a:stretch>
          </a:blipFill>
        </p:spPr>
        <p:txBody>
          <a:bodyPr/>
          <a:lstStyle/>
          <a:p>
            <a:endParaRPr lang="en-US"/>
          </a:p>
        </p:txBody>
      </p:sp>
      <p:sp>
        <p:nvSpPr>
          <p:cNvPr id="6" name="Freeform 6"/>
          <p:cNvSpPr/>
          <p:nvPr/>
        </p:nvSpPr>
        <p:spPr>
          <a:xfrm rot="-8969161" flipH="1">
            <a:off x="15227812" y="-698121"/>
            <a:ext cx="3937630" cy="2731731"/>
          </a:xfrm>
          <a:custGeom>
            <a:avLst/>
            <a:gdLst/>
            <a:ahLst/>
            <a:cxnLst/>
            <a:rect l="l" t="t" r="r" b="b"/>
            <a:pathLst>
              <a:path w="3937630" h="2731731">
                <a:moveTo>
                  <a:pt x="3937630" y="0"/>
                </a:moveTo>
                <a:lnTo>
                  <a:pt x="0" y="0"/>
                </a:lnTo>
                <a:lnTo>
                  <a:pt x="0" y="2731731"/>
                </a:lnTo>
                <a:lnTo>
                  <a:pt x="3937630" y="2731731"/>
                </a:lnTo>
                <a:lnTo>
                  <a:pt x="3937630" y="0"/>
                </a:lnTo>
                <a:close/>
              </a:path>
            </a:pathLst>
          </a:custGeom>
          <a:blipFill>
            <a:blip r:embed="rId4"/>
            <a:stretch>
              <a:fillRect/>
            </a:stretch>
          </a:blipFill>
        </p:spPr>
        <p:txBody>
          <a:bodyPr/>
          <a:lstStyle/>
          <a:p>
            <a:endParaRPr lang="en-US"/>
          </a:p>
        </p:txBody>
      </p:sp>
      <p:grpSp>
        <p:nvGrpSpPr>
          <p:cNvPr id="7" name="Group 7"/>
          <p:cNvGrpSpPr>
            <a:grpSpLocks noChangeAspect="1"/>
          </p:cNvGrpSpPr>
          <p:nvPr/>
        </p:nvGrpSpPr>
        <p:grpSpPr>
          <a:xfrm>
            <a:off x="3026201" y="3896943"/>
            <a:ext cx="4064202" cy="5246370"/>
            <a:chOff x="0" y="0"/>
            <a:chExt cx="1934210" cy="2496820"/>
          </a:xfrm>
        </p:grpSpPr>
        <p:sp>
          <p:nvSpPr>
            <p:cNvPr id="8" name="Freeform 8"/>
            <p:cNvSpPr/>
            <p:nvPr/>
          </p:nvSpPr>
          <p:spPr>
            <a:xfrm>
              <a:off x="0" y="31750"/>
              <a:ext cx="1934210" cy="2346960"/>
            </a:xfrm>
            <a:custGeom>
              <a:avLst/>
              <a:gdLst/>
              <a:ahLst/>
              <a:cxnLst/>
              <a:rect l="l" t="t" r="r" b="b"/>
              <a:pathLst>
                <a:path w="1934210" h="2346960">
                  <a:moveTo>
                    <a:pt x="1934210" y="2346960"/>
                  </a:moveTo>
                  <a:lnTo>
                    <a:pt x="15240" y="2259330"/>
                  </a:lnTo>
                  <a:lnTo>
                    <a:pt x="0" y="74930"/>
                  </a:lnTo>
                  <a:lnTo>
                    <a:pt x="1934210" y="0"/>
                  </a:lnTo>
                  <a:close/>
                </a:path>
              </a:pathLst>
            </a:custGeom>
            <a:solidFill>
              <a:srgbClr val="BFBFBF"/>
            </a:solidFill>
          </p:spPr>
          <p:txBody>
            <a:bodyPr/>
            <a:lstStyle/>
            <a:p>
              <a:endParaRPr lang="en-US"/>
            </a:p>
          </p:txBody>
        </p:sp>
        <p:sp>
          <p:nvSpPr>
            <p:cNvPr id="9" name="Freeform 9"/>
            <p:cNvSpPr/>
            <p:nvPr/>
          </p:nvSpPr>
          <p:spPr>
            <a:xfrm>
              <a:off x="1789430" y="1270"/>
              <a:ext cx="125730" cy="2494280"/>
            </a:xfrm>
            <a:custGeom>
              <a:avLst/>
              <a:gdLst/>
              <a:ahLst/>
              <a:cxnLst/>
              <a:rect l="l" t="t" r="r" b="b"/>
              <a:pathLst>
                <a:path w="125730" h="2494280">
                  <a:moveTo>
                    <a:pt x="0" y="2494280"/>
                  </a:moveTo>
                  <a:lnTo>
                    <a:pt x="125730" y="2373630"/>
                  </a:lnTo>
                  <a:lnTo>
                    <a:pt x="125730" y="31750"/>
                  </a:lnTo>
                  <a:lnTo>
                    <a:pt x="0" y="0"/>
                  </a:lnTo>
                  <a:close/>
                </a:path>
              </a:pathLst>
            </a:custGeom>
            <a:solidFill>
              <a:srgbClr val="FAFAFA"/>
            </a:solidFill>
          </p:spPr>
          <p:txBody>
            <a:bodyPr/>
            <a:lstStyle/>
            <a:p>
              <a:endParaRPr lang="en-US"/>
            </a:p>
          </p:txBody>
        </p:sp>
        <p:sp>
          <p:nvSpPr>
            <p:cNvPr id="10" name="Freeform 10"/>
            <p:cNvSpPr/>
            <p:nvPr/>
          </p:nvSpPr>
          <p:spPr>
            <a:xfrm>
              <a:off x="0" y="0"/>
              <a:ext cx="1812290" cy="2496820"/>
            </a:xfrm>
            <a:custGeom>
              <a:avLst/>
              <a:gdLst/>
              <a:ahLst/>
              <a:cxnLst/>
              <a:rect l="l" t="t" r="r" b="b"/>
              <a:pathLst>
                <a:path w="1812290" h="2496820">
                  <a:moveTo>
                    <a:pt x="1812290" y="2496820"/>
                  </a:moveTo>
                  <a:lnTo>
                    <a:pt x="0" y="2404110"/>
                  </a:lnTo>
                  <a:lnTo>
                    <a:pt x="0" y="92710"/>
                  </a:lnTo>
                  <a:lnTo>
                    <a:pt x="1812290" y="0"/>
                  </a:lnTo>
                  <a:close/>
                </a:path>
              </a:pathLst>
            </a:custGeom>
            <a:solidFill>
              <a:srgbClr val="E9E9E9"/>
            </a:solidFill>
          </p:spPr>
          <p:txBody>
            <a:bodyPr/>
            <a:lstStyle/>
            <a:p>
              <a:endParaRPr lang="en-US"/>
            </a:p>
          </p:txBody>
        </p:sp>
        <p:sp>
          <p:nvSpPr>
            <p:cNvPr id="11" name="Freeform 11"/>
            <p:cNvSpPr/>
            <p:nvPr/>
          </p:nvSpPr>
          <p:spPr>
            <a:xfrm>
              <a:off x="31750" y="88900"/>
              <a:ext cx="31750" cy="2319020"/>
            </a:xfrm>
            <a:custGeom>
              <a:avLst/>
              <a:gdLst/>
              <a:ahLst/>
              <a:cxnLst/>
              <a:rect l="l" t="t" r="r" b="b"/>
              <a:pathLst>
                <a:path w="31750" h="2319020">
                  <a:moveTo>
                    <a:pt x="31750" y="2319020"/>
                  </a:moveTo>
                  <a:lnTo>
                    <a:pt x="0" y="2316480"/>
                  </a:lnTo>
                  <a:lnTo>
                    <a:pt x="0" y="2540"/>
                  </a:lnTo>
                  <a:lnTo>
                    <a:pt x="31750" y="0"/>
                  </a:lnTo>
                  <a:close/>
                </a:path>
              </a:pathLst>
            </a:custGeom>
            <a:solidFill>
              <a:srgbClr val="CCCCCC"/>
            </a:solidFill>
          </p:spPr>
          <p:txBody>
            <a:bodyPr/>
            <a:lstStyle/>
            <a:p>
              <a:endParaRPr lang="en-US"/>
            </a:p>
          </p:txBody>
        </p:sp>
        <p:sp>
          <p:nvSpPr>
            <p:cNvPr id="12" name="Freeform 12"/>
            <p:cNvSpPr/>
            <p:nvPr/>
          </p:nvSpPr>
          <p:spPr>
            <a:xfrm>
              <a:off x="114300" y="54610"/>
              <a:ext cx="1637030" cy="2387600"/>
            </a:xfrm>
            <a:custGeom>
              <a:avLst/>
              <a:gdLst/>
              <a:ahLst/>
              <a:cxnLst/>
              <a:rect l="l" t="t" r="r" b="b"/>
              <a:pathLst>
                <a:path w="1637030" h="2387600">
                  <a:moveTo>
                    <a:pt x="1637030" y="2387600"/>
                  </a:moveTo>
                  <a:lnTo>
                    <a:pt x="0" y="2307590"/>
                  </a:lnTo>
                  <a:lnTo>
                    <a:pt x="0" y="80010"/>
                  </a:lnTo>
                  <a:lnTo>
                    <a:pt x="1637030" y="0"/>
                  </a:lnTo>
                  <a:close/>
                </a:path>
              </a:pathLst>
            </a:custGeom>
            <a:blipFill>
              <a:blip r:embed="rId5"/>
              <a:stretch>
                <a:fillRect t="-94" b="-94"/>
              </a:stretch>
            </a:blipFill>
          </p:spPr>
          <p:txBody>
            <a:bodyPr/>
            <a:lstStyle/>
            <a:p>
              <a:endParaRPr lang="en-US"/>
            </a:p>
          </p:txBody>
        </p:sp>
      </p:grpSp>
      <p:grpSp>
        <p:nvGrpSpPr>
          <p:cNvPr id="13" name="Group 13"/>
          <p:cNvGrpSpPr>
            <a:grpSpLocks noChangeAspect="1"/>
          </p:cNvGrpSpPr>
          <p:nvPr/>
        </p:nvGrpSpPr>
        <p:grpSpPr>
          <a:xfrm>
            <a:off x="9596978" y="4074696"/>
            <a:ext cx="4064202" cy="5246370"/>
            <a:chOff x="0" y="0"/>
            <a:chExt cx="1934210" cy="2496820"/>
          </a:xfrm>
        </p:grpSpPr>
        <p:sp>
          <p:nvSpPr>
            <p:cNvPr id="14" name="Freeform 14"/>
            <p:cNvSpPr/>
            <p:nvPr/>
          </p:nvSpPr>
          <p:spPr>
            <a:xfrm>
              <a:off x="0" y="31750"/>
              <a:ext cx="1934210" cy="2346960"/>
            </a:xfrm>
            <a:custGeom>
              <a:avLst/>
              <a:gdLst/>
              <a:ahLst/>
              <a:cxnLst/>
              <a:rect l="l" t="t" r="r" b="b"/>
              <a:pathLst>
                <a:path w="1934210" h="2346960">
                  <a:moveTo>
                    <a:pt x="1934210" y="2346960"/>
                  </a:moveTo>
                  <a:lnTo>
                    <a:pt x="15240" y="2259330"/>
                  </a:lnTo>
                  <a:lnTo>
                    <a:pt x="0" y="74930"/>
                  </a:lnTo>
                  <a:lnTo>
                    <a:pt x="1934210" y="0"/>
                  </a:lnTo>
                  <a:close/>
                </a:path>
              </a:pathLst>
            </a:custGeom>
            <a:solidFill>
              <a:srgbClr val="BFBFBF"/>
            </a:solidFill>
          </p:spPr>
          <p:txBody>
            <a:bodyPr/>
            <a:lstStyle/>
            <a:p>
              <a:endParaRPr lang="en-US"/>
            </a:p>
          </p:txBody>
        </p:sp>
        <p:sp>
          <p:nvSpPr>
            <p:cNvPr id="15" name="Freeform 15"/>
            <p:cNvSpPr/>
            <p:nvPr/>
          </p:nvSpPr>
          <p:spPr>
            <a:xfrm>
              <a:off x="1789430" y="1270"/>
              <a:ext cx="125730" cy="2494280"/>
            </a:xfrm>
            <a:custGeom>
              <a:avLst/>
              <a:gdLst/>
              <a:ahLst/>
              <a:cxnLst/>
              <a:rect l="l" t="t" r="r" b="b"/>
              <a:pathLst>
                <a:path w="125730" h="2494280">
                  <a:moveTo>
                    <a:pt x="0" y="2494280"/>
                  </a:moveTo>
                  <a:lnTo>
                    <a:pt x="125730" y="2373630"/>
                  </a:lnTo>
                  <a:lnTo>
                    <a:pt x="125730" y="31750"/>
                  </a:lnTo>
                  <a:lnTo>
                    <a:pt x="0" y="0"/>
                  </a:lnTo>
                  <a:close/>
                </a:path>
              </a:pathLst>
            </a:custGeom>
            <a:solidFill>
              <a:srgbClr val="FAFAFA"/>
            </a:solidFill>
          </p:spPr>
          <p:txBody>
            <a:bodyPr/>
            <a:lstStyle/>
            <a:p>
              <a:endParaRPr lang="en-US"/>
            </a:p>
          </p:txBody>
        </p:sp>
        <p:sp>
          <p:nvSpPr>
            <p:cNvPr id="16" name="Freeform 16"/>
            <p:cNvSpPr/>
            <p:nvPr/>
          </p:nvSpPr>
          <p:spPr>
            <a:xfrm>
              <a:off x="0" y="0"/>
              <a:ext cx="1812290" cy="2496820"/>
            </a:xfrm>
            <a:custGeom>
              <a:avLst/>
              <a:gdLst/>
              <a:ahLst/>
              <a:cxnLst/>
              <a:rect l="l" t="t" r="r" b="b"/>
              <a:pathLst>
                <a:path w="1812290" h="2496820">
                  <a:moveTo>
                    <a:pt x="1812290" y="2496820"/>
                  </a:moveTo>
                  <a:lnTo>
                    <a:pt x="0" y="2404110"/>
                  </a:lnTo>
                  <a:lnTo>
                    <a:pt x="0" y="92710"/>
                  </a:lnTo>
                  <a:lnTo>
                    <a:pt x="1812290" y="0"/>
                  </a:lnTo>
                  <a:close/>
                </a:path>
              </a:pathLst>
            </a:custGeom>
            <a:solidFill>
              <a:srgbClr val="E9E9E9"/>
            </a:solidFill>
          </p:spPr>
          <p:txBody>
            <a:bodyPr/>
            <a:lstStyle/>
            <a:p>
              <a:endParaRPr lang="en-US"/>
            </a:p>
          </p:txBody>
        </p:sp>
        <p:sp>
          <p:nvSpPr>
            <p:cNvPr id="17" name="Freeform 17"/>
            <p:cNvSpPr/>
            <p:nvPr/>
          </p:nvSpPr>
          <p:spPr>
            <a:xfrm>
              <a:off x="31750" y="88900"/>
              <a:ext cx="31750" cy="2319020"/>
            </a:xfrm>
            <a:custGeom>
              <a:avLst/>
              <a:gdLst/>
              <a:ahLst/>
              <a:cxnLst/>
              <a:rect l="l" t="t" r="r" b="b"/>
              <a:pathLst>
                <a:path w="31750" h="2319020">
                  <a:moveTo>
                    <a:pt x="31750" y="2319020"/>
                  </a:moveTo>
                  <a:lnTo>
                    <a:pt x="0" y="2316480"/>
                  </a:lnTo>
                  <a:lnTo>
                    <a:pt x="0" y="2540"/>
                  </a:lnTo>
                  <a:lnTo>
                    <a:pt x="31750" y="0"/>
                  </a:lnTo>
                  <a:close/>
                </a:path>
              </a:pathLst>
            </a:custGeom>
            <a:solidFill>
              <a:srgbClr val="CCCCCC"/>
            </a:solidFill>
          </p:spPr>
          <p:txBody>
            <a:bodyPr/>
            <a:lstStyle/>
            <a:p>
              <a:endParaRPr lang="en-US"/>
            </a:p>
          </p:txBody>
        </p:sp>
        <p:sp>
          <p:nvSpPr>
            <p:cNvPr id="18" name="Freeform 18"/>
            <p:cNvSpPr/>
            <p:nvPr/>
          </p:nvSpPr>
          <p:spPr>
            <a:xfrm>
              <a:off x="114300" y="54610"/>
              <a:ext cx="1637030" cy="2387600"/>
            </a:xfrm>
            <a:custGeom>
              <a:avLst/>
              <a:gdLst/>
              <a:ahLst/>
              <a:cxnLst/>
              <a:rect l="l" t="t" r="r" b="b"/>
              <a:pathLst>
                <a:path w="1637030" h="2387600">
                  <a:moveTo>
                    <a:pt x="1637030" y="2387600"/>
                  </a:moveTo>
                  <a:lnTo>
                    <a:pt x="0" y="2307590"/>
                  </a:lnTo>
                  <a:lnTo>
                    <a:pt x="0" y="80010"/>
                  </a:lnTo>
                  <a:lnTo>
                    <a:pt x="1637030" y="0"/>
                  </a:lnTo>
                  <a:close/>
                </a:path>
              </a:pathLst>
            </a:custGeom>
            <a:blipFill>
              <a:blip r:embed="rId6"/>
              <a:stretch>
                <a:fillRect t="-137" b="-137"/>
              </a:stretch>
            </a:blipFill>
          </p:spPr>
          <p:txBody>
            <a:bodyPr/>
            <a:lstStyle/>
            <a:p>
              <a:endParaRPr lang="en-US"/>
            </a:p>
          </p:txBody>
        </p:sp>
      </p:grpSp>
      <p:sp>
        <p:nvSpPr>
          <p:cNvPr id="19" name="TextBox 19"/>
          <p:cNvSpPr txBox="1"/>
          <p:nvPr/>
        </p:nvSpPr>
        <p:spPr>
          <a:xfrm>
            <a:off x="3917143" y="562969"/>
            <a:ext cx="5909906" cy="910506"/>
          </a:xfrm>
          <a:prstGeom prst="rect">
            <a:avLst/>
          </a:prstGeom>
        </p:spPr>
        <p:txBody>
          <a:bodyPr lIns="0" tIns="0" rIns="0" bIns="0" rtlCol="0" anchor="t">
            <a:spAutoFit/>
          </a:bodyPr>
          <a:lstStyle/>
          <a:p>
            <a:pPr algn="just">
              <a:lnSpc>
                <a:spcPts val="7140"/>
              </a:lnSpc>
            </a:pPr>
            <a:r>
              <a:rPr lang="en-US" sz="5100" dirty="0">
                <a:solidFill>
                  <a:srgbClr val="FDFAF0"/>
                </a:solidFill>
                <a:latin typeface="#9Slide07 SVNUT Triumph Press"/>
              </a:rPr>
              <a:t>1</a:t>
            </a:r>
            <a:r>
              <a:rPr lang="en-US" sz="5100" dirty="0" smtClean="0">
                <a:solidFill>
                  <a:srgbClr val="FDFAF0"/>
                </a:solidFill>
                <a:latin typeface="#9Slide07 SVNUT Triumph Press"/>
              </a:rPr>
              <a:t>. </a:t>
            </a:r>
            <a:r>
              <a:rPr lang="en-US" sz="5100" dirty="0" err="1">
                <a:solidFill>
                  <a:srgbClr val="FDFAF0"/>
                </a:solidFill>
                <a:latin typeface="#9Slide07 SVNUT Triumph Press"/>
              </a:rPr>
              <a:t>Tác</a:t>
            </a:r>
            <a:r>
              <a:rPr lang="en-US" sz="5100" dirty="0">
                <a:solidFill>
                  <a:srgbClr val="FDFAF0"/>
                </a:solidFill>
                <a:latin typeface="#9Slide07 SVNUT Triumph Press"/>
              </a:rPr>
              <a:t> </a:t>
            </a:r>
            <a:r>
              <a:rPr lang="en-US" sz="5100" dirty="0" err="1">
                <a:solidFill>
                  <a:srgbClr val="FDFAF0"/>
                </a:solidFill>
                <a:latin typeface="#9Slide07 SVNUT Triumph Press"/>
              </a:rPr>
              <a:t>giả</a:t>
            </a:r>
            <a:endParaRPr lang="en-US" sz="5100" dirty="0">
              <a:solidFill>
                <a:srgbClr val="FDFAF0"/>
              </a:solidFill>
              <a:latin typeface="#9Slide07 SVNUT Triumph Press"/>
            </a:endParaRPr>
          </a:p>
        </p:txBody>
      </p:sp>
      <p:sp>
        <p:nvSpPr>
          <p:cNvPr id="20" name="TextBox 20"/>
          <p:cNvSpPr txBox="1"/>
          <p:nvPr/>
        </p:nvSpPr>
        <p:spPr>
          <a:xfrm>
            <a:off x="2349285" y="1829318"/>
            <a:ext cx="14955528" cy="1545590"/>
          </a:xfrm>
          <a:prstGeom prst="rect">
            <a:avLst/>
          </a:prstGeom>
        </p:spPr>
        <p:txBody>
          <a:bodyPr lIns="0" tIns="0" rIns="0" bIns="0" rtlCol="0" anchor="t">
            <a:spAutoFit/>
          </a:bodyPr>
          <a:lstStyle/>
          <a:p>
            <a:pPr>
              <a:lnSpc>
                <a:spcPts val="6160"/>
              </a:lnSpc>
              <a:spcBef>
                <a:spcPct val="0"/>
              </a:spcBef>
            </a:pPr>
            <a:r>
              <a:rPr lang="en-US" sz="4400">
                <a:solidFill>
                  <a:srgbClr val="FDFAF0"/>
                </a:solidFill>
                <a:latin typeface="Roboto Condensed"/>
              </a:rPr>
              <a:t>Một số vở hài kịch tiêu biểu của Mô-li-e: </a:t>
            </a:r>
            <a:r>
              <a:rPr lang="en-US" sz="4400">
                <a:solidFill>
                  <a:srgbClr val="FDFAF0"/>
                </a:solidFill>
                <a:latin typeface="Roboto Condensed Italics"/>
              </a:rPr>
              <a:t>Ttuýp</a:t>
            </a:r>
            <a:r>
              <a:rPr lang="en-US" sz="4400">
                <a:solidFill>
                  <a:srgbClr val="FDFAF0"/>
                </a:solidFill>
                <a:latin typeface="Roboto Condensed"/>
              </a:rPr>
              <a:t> (1664), </a:t>
            </a:r>
            <a:r>
              <a:rPr lang="en-US" sz="4400">
                <a:solidFill>
                  <a:srgbClr val="FDFAF0"/>
                </a:solidFill>
                <a:latin typeface="Roboto Condensed Italics"/>
              </a:rPr>
              <a:t>Lão hà tiện</a:t>
            </a:r>
            <a:r>
              <a:rPr lang="en-US" sz="4400">
                <a:solidFill>
                  <a:srgbClr val="FDFAF0"/>
                </a:solidFill>
                <a:latin typeface="Roboto Condensed"/>
              </a:rPr>
              <a:t> (1668),  </a:t>
            </a:r>
            <a:r>
              <a:rPr lang="en-US" sz="4400">
                <a:solidFill>
                  <a:srgbClr val="FDFAF0"/>
                </a:solidFill>
                <a:latin typeface="Roboto Condensed Italics"/>
              </a:rPr>
              <a:t>Trưởng giả học làm sang</a:t>
            </a:r>
            <a:r>
              <a:rPr lang="en-US" sz="4400">
                <a:solidFill>
                  <a:srgbClr val="FDFAF0"/>
                </a:solidFill>
                <a:latin typeface="Roboto Condensed"/>
              </a:rPr>
              <a:t> (1670), …</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17842" y="-26014"/>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en-US"/>
          </a:p>
        </p:txBody>
      </p:sp>
      <p:sp>
        <p:nvSpPr>
          <p:cNvPr id="3" name="Freeform 3"/>
          <p:cNvSpPr/>
          <p:nvPr/>
        </p:nvSpPr>
        <p:spPr>
          <a:xfrm>
            <a:off x="-504955" y="-1127196"/>
            <a:ext cx="4843913" cy="4695366"/>
          </a:xfrm>
          <a:custGeom>
            <a:avLst/>
            <a:gdLst/>
            <a:ahLst/>
            <a:cxnLst/>
            <a:rect l="l" t="t" r="r" b="b"/>
            <a:pathLst>
              <a:path w="4843913" h="4695366">
                <a:moveTo>
                  <a:pt x="0" y="0"/>
                </a:moveTo>
                <a:lnTo>
                  <a:pt x="4843913" y="0"/>
                </a:lnTo>
                <a:lnTo>
                  <a:pt x="4843913" y="4695366"/>
                </a:lnTo>
                <a:lnTo>
                  <a:pt x="0" y="4695366"/>
                </a:lnTo>
                <a:lnTo>
                  <a:pt x="0" y="0"/>
                </a:lnTo>
                <a:close/>
              </a:path>
            </a:pathLst>
          </a:custGeom>
          <a:blipFill>
            <a:blip r:embed="rId3"/>
            <a:stretch>
              <a:fillRect/>
            </a:stretch>
          </a:blipFill>
        </p:spPr>
        <p:txBody>
          <a:bodyPr/>
          <a:lstStyle/>
          <a:p>
            <a:endParaRPr lang="en-US"/>
          </a:p>
        </p:txBody>
      </p:sp>
      <p:sp>
        <p:nvSpPr>
          <p:cNvPr id="4" name="Freeform 4"/>
          <p:cNvSpPr/>
          <p:nvPr/>
        </p:nvSpPr>
        <p:spPr>
          <a:xfrm>
            <a:off x="16689870" y="6984513"/>
            <a:ext cx="4109962" cy="4109962"/>
          </a:xfrm>
          <a:custGeom>
            <a:avLst/>
            <a:gdLst/>
            <a:ahLst/>
            <a:cxnLst/>
            <a:rect l="l" t="t" r="r" b="b"/>
            <a:pathLst>
              <a:path w="4109962" h="4109962">
                <a:moveTo>
                  <a:pt x="0" y="0"/>
                </a:moveTo>
                <a:lnTo>
                  <a:pt x="4109962" y="0"/>
                </a:lnTo>
                <a:lnTo>
                  <a:pt x="4109962" y="4109962"/>
                </a:lnTo>
                <a:lnTo>
                  <a:pt x="0" y="4109962"/>
                </a:lnTo>
                <a:lnTo>
                  <a:pt x="0" y="0"/>
                </a:lnTo>
                <a:close/>
              </a:path>
            </a:pathLst>
          </a:custGeom>
          <a:blipFill>
            <a:blip r:embed="rId4"/>
            <a:stretch>
              <a:fillRect/>
            </a:stretch>
          </a:blipFill>
        </p:spPr>
        <p:txBody>
          <a:bodyPr/>
          <a:lstStyle/>
          <a:p>
            <a:endParaRPr lang="en-US"/>
          </a:p>
        </p:txBody>
      </p:sp>
      <p:sp>
        <p:nvSpPr>
          <p:cNvPr id="5" name="Freeform 5"/>
          <p:cNvSpPr/>
          <p:nvPr/>
        </p:nvSpPr>
        <p:spPr>
          <a:xfrm>
            <a:off x="-2241209" y="676125"/>
            <a:ext cx="6907297" cy="4377499"/>
          </a:xfrm>
          <a:custGeom>
            <a:avLst/>
            <a:gdLst/>
            <a:ahLst/>
            <a:cxnLst/>
            <a:rect l="l" t="t" r="r" b="b"/>
            <a:pathLst>
              <a:path w="6907297" h="4377499">
                <a:moveTo>
                  <a:pt x="0" y="0"/>
                </a:moveTo>
                <a:lnTo>
                  <a:pt x="6907297" y="0"/>
                </a:lnTo>
                <a:lnTo>
                  <a:pt x="6907297" y="4377500"/>
                </a:lnTo>
                <a:lnTo>
                  <a:pt x="0" y="4377500"/>
                </a:lnTo>
                <a:lnTo>
                  <a:pt x="0" y="0"/>
                </a:lnTo>
                <a:close/>
              </a:path>
            </a:pathLst>
          </a:custGeom>
          <a:blipFill>
            <a:blip r:embed="rId5"/>
            <a:stretch>
              <a:fillRect/>
            </a:stretch>
          </a:blipFill>
        </p:spPr>
        <p:txBody>
          <a:bodyPr/>
          <a:lstStyle/>
          <a:p>
            <a:endParaRPr lang="en-US"/>
          </a:p>
        </p:txBody>
      </p:sp>
      <p:sp>
        <p:nvSpPr>
          <p:cNvPr id="6" name="Freeform 6"/>
          <p:cNvSpPr/>
          <p:nvPr/>
        </p:nvSpPr>
        <p:spPr>
          <a:xfrm>
            <a:off x="-52835" y="8740252"/>
            <a:ext cx="6364224" cy="8229600"/>
          </a:xfrm>
          <a:custGeom>
            <a:avLst/>
            <a:gdLst/>
            <a:ahLst/>
            <a:cxnLst/>
            <a:rect l="l" t="t" r="r" b="b"/>
            <a:pathLst>
              <a:path w="6364224" h="8229600">
                <a:moveTo>
                  <a:pt x="0" y="0"/>
                </a:moveTo>
                <a:lnTo>
                  <a:pt x="6364224" y="0"/>
                </a:lnTo>
                <a:lnTo>
                  <a:pt x="6364224" y="8229600"/>
                </a:lnTo>
                <a:lnTo>
                  <a:pt x="0" y="8229600"/>
                </a:lnTo>
                <a:lnTo>
                  <a:pt x="0" y="0"/>
                </a:lnTo>
                <a:close/>
              </a:path>
            </a:pathLst>
          </a:custGeom>
          <a:blipFill>
            <a:blip r:embed="rId6"/>
            <a:stretch>
              <a:fillRect/>
            </a:stretch>
          </a:blipFill>
        </p:spPr>
        <p:txBody>
          <a:bodyPr/>
          <a:lstStyle/>
          <a:p>
            <a:endParaRPr lang="en-US"/>
          </a:p>
        </p:txBody>
      </p:sp>
      <p:sp>
        <p:nvSpPr>
          <p:cNvPr id="7" name="Freeform 7"/>
          <p:cNvSpPr/>
          <p:nvPr/>
        </p:nvSpPr>
        <p:spPr>
          <a:xfrm rot="-9277230">
            <a:off x="14652740" y="-3427723"/>
            <a:ext cx="4834128" cy="5523139"/>
          </a:xfrm>
          <a:custGeom>
            <a:avLst/>
            <a:gdLst/>
            <a:ahLst/>
            <a:cxnLst/>
            <a:rect l="l" t="t" r="r" b="b"/>
            <a:pathLst>
              <a:path w="4834128" h="5523139">
                <a:moveTo>
                  <a:pt x="0" y="0"/>
                </a:moveTo>
                <a:lnTo>
                  <a:pt x="4834128" y="0"/>
                </a:lnTo>
                <a:lnTo>
                  <a:pt x="4834128" y="5523138"/>
                </a:lnTo>
                <a:lnTo>
                  <a:pt x="0" y="5523138"/>
                </a:lnTo>
                <a:lnTo>
                  <a:pt x="0" y="0"/>
                </a:lnTo>
                <a:close/>
              </a:path>
            </a:pathLst>
          </a:custGeom>
          <a:blipFill>
            <a:blip r:embed="rId7"/>
            <a:stretch>
              <a:fillRect/>
            </a:stretch>
          </a:blipFill>
        </p:spPr>
        <p:txBody>
          <a:bodyPr/>
          <a:lstStyle/>
          <a:p>
            <a:endParaRPr lang="en-US"/>
          </a:p>
        </p:txBody>
      </p:sp>
      <p:sp>
        <p:nvSpPr>
          <p:cNvPr id="8" name="TextBox 8"/>
          <p:cNvSpPr txBox="1"/>
          <p:nvPr/>
        </p:nvSpPr>
        <p:spPr>
          <a:xfrm>
            <a:off x="5218214" y="5034872"/>
            <a:ext cx="12195032" cy="1458733"/>
          </a:xfrm>
          <a:prstGeom prst="rect">
            <a:avLst/>
          </a:prstGeom>
        </p:spPr>
        <p:txBody>
          <a:bodyPr lIns="0" tIns="0" rIns="0" bIns="0" rtlCol="0" anchor="t">
            <a:spAutoFit/>
          </a:bodyPr>
          <a:lstStyle/>
          <a:p>
            <a:pPr marL="453390" lvl="1" algn="just">
              <a:lnSpc>
                <a:spcPts val="5880"/>
              </a:lnSpc>
            </a:pPr>
            <a:r>
              <a:rPr lang="en-US" sz="4200" dirty="0" smtClean="0">
                <a:solidFill>
                  <a:srgbClr val="FF0000"/>
                </a:solidFill>
                <a:latin typeface="Roboto Condensed"/>
              </a:rPr>
              <a:t>a. </a:t>
            </a:r>
            <a:r>
              <a:rPr lang="en-US" sz="4200" dirty="0" err="1" smtClean="0">
                <a:solidFill>
                  <a:srgbClr val="FF0000"/>
                </a:solidFill>
                <a:latin typeface="Roboto Condensed"/>
              </a:rPr>
              <a:t>Xuất</a:t>
            </a:r>
            <a:r>
              <a:rPr lang="en-US" sz="4200" dirty="0" smtClean="0">
                <a:solidFill>
                  <a:srgbClr val="FF0000"/>
                </a:solidFill>
                <a:latin typeface="Roboto Condensed"/>
              </a:rPr>
              <a:t> </a:t>
            </a:r>
            <a:r>
              <a:rPr lang="en-US" sz="4200" dirty="0" err="1">
                <a:solidFill>
                  <a:srgbClr val="FF0000"/>
                </a:solidFill>
                <a:latin typeface="Roboto Condensed"/>
              </a:rPr>
              <a:t>xứ</a:t>
            </a:r>
            <a:r>
              <a:rPr lang="en-US" sz="4200" dirty="0">
                <a:solidFill>
                  <a:srgbClr val="FF0000"/>
                </a:solidFill>
                <a:latin typeface="Roboto Condensed"/>
              </a:rPr>
              <a:t>: </a:t>
            </a:r>
            <a:r>
              <a:rPr lang="en-US" sz="4200" dirty="0" err="1">
                <a:solidFill>
                  <a:srgbClr val="EFDBC1"/>
                </a:solidFill>
                <a:latin typeface="Roboto Condensed"/>
              </a:rPr>
              <a:t>Hồi</a:t>
            </a:r>
            <a:r>
              <a:rPr lang="en-US" sz="4200" dirty="0">
                <a:solidFill>
                  <a:srgbClr val="EFDBC1"/>
                </a:solidFill>
                <a:latin typeface="Roboto Condensed"/>
              </a:rPr>
              <a:t> II </a:t>
            </a:r>
            <a:r>
              <a:rPr lang="en-US" sz="4200" dirty="0" err="1">
                <a:solidFill>
                  <a:srgbClr val="EFDBC1"/>
                </a:solidFill>
                <a:latin typeface="Roboto Condensed"/>
              </a:rPr>
              <a:t>trích</a:t>
            </a:r>
            <a:r>
              <a:rPr lang="en-US" sz="4200" dirty="0">
                <a:solidFill>
                  <a:srgbClr val="EFDBC1"/>
                </a:solidFill>
                <a:latin typeface="Roboto Condensed"/>
              </a:rPr>
              <a:t> </a:t>
            </a:r>
            <a:r>
              <a:rPr lang="en-US" sz="4200" dirty="0" err="1">
                <a:solidFill>
                  <a:srgbClr val="EFDBC1"/>
                </a:solidFill>
                <a:latin typeface="Roboto Condensed"/>
              </a:rPr>
              <a:t>trong</a:t>
            </a:r>
            <a:r>
              <a:rPr lang="en-US" sz="4200" dirty="0">
                <a:solidFill>
                  <a:srgbClr val="EFDBC1"/>
                </a:solidFill>
                <a:latin typeface="Roboto Condensed"/>
              </a:rPr>
              <a:t> </a:t>
            </a:r>
            <a:r>
              <a:rPr lang="en-US" sz="4200" dirty="0" err="1">
                <a:solidFill>
                  <a:srgbClr val="EFDBC1"/>
                </a:solidFill>
                <a:latin typeface="Roboto Condensed"/>
              </a:rPr>
              <a:t>vở</a:t>
            </a:r>
            <a:r>
              <a:rPr lang="en-US" sz="4200" dirty="0">
                <a:solidFill>
                  <a:srgbClr val="EFDBC1"/>
                </a:solidFill>
                <a:latin typeface="Roboto Condensed"/>
              </a:rPr>
              <a:t> </a:t>
            </a:r>
            <a:r>
              <a:rPr lang="en-US" sz="4200" dirty="0" err="1">
                <a:solidFill>
                  <a:srgbClr val="EFDBC1"/>
                </a:solidFill>
                <a:latin typeface="Roboto Condensed"/>
              </a:rPr>
              <a:t>kịch</a:t>
            </a:r>
            <a:r>
              <a:rPr lang="en-US" sz="4200" dirty="0">
                <a:solidFill>
                  <a:srgbClr val="EFDBC1"/>
                </a:solidFill>
                <a:latin typeface="Roboto Condensed"/>
              </a:rPr>
              <a:t> </a:t>
            </a:r>
            <a:r>
              <a:rPr lang="en-US" sz="4200" dirty="0" err="1">
                <a:solidFill>
                  <a:srgbClr val="EFDBC1"/>
                </a:solidFill>
                <a:latin typeface="Roboto Condensed"/>
              </a:rPr>
              <a:t>năm</a:t>
            </a:r>
            <a:r>
              <a:rPr lang="en-US" sz="4200" dirty="0">
                <a:solidFill>
                  <a:srgbClr val="EFDBC1"/>
                </a:solidFill>
                <a:latin typeface="Roboto Condensed"/>
              </a:rPr>
              <a:t> </a:t>
            </a:r>
            <a:r>
              <a:rPr lang="en-US" sz="4200" dirty="0" err="1">
                <a:solidFill>
                  <a:srgbClr val="EFDBC1"/>
                </a:solidFill>
                <a:latin typeface="Roboto Condensed"/>
              </a:rPr>
              <a:t>hồi</a:t>
            </a:r>
            <a:r>
              <a:rPr lang="en-US" sz="4200" dirty="0">
                <a:solidFill>
                  <a:srgbClr val="EFDBC1"/>
                </a:solidFill>
                <a:latin typeface="Roboto Condensed"/>
              </a:rPr>
              <a:t>: “</a:t>
            </a:r>
            <a:r>
              <a:rPr lang="en-US" sz="4200" dirty="0" err="1">
                <a:solidFill>
                  <a:srgbClr val="EFDBC1"/>
                </a:solidFill>
                <a:latin typeface="Roboto Condensed"/>
              </a:rPr>
              <a:t>Trưởng</a:t>
            </a:r>
            <a:r>
              <a:rPr lang="en-US" sz="4200" dirty="0">
                <a:solidFill>
                  <a:srgbClr val="EFDBC1"/>
                </a:solidFill>
                <a:latin typeface="Roboto Condensed"/>
              </a:rPr>
              <a:t> </a:t>
            </a:r>
            <a:r>
              <a:rPr lang="en-US" sz="4200" dirty="0" err="1">
                <a:solidFill>
                  <a:srgbClr val="EFDBC1"/>
                </a:solidFill>
                <a:latin typeface="Roboto Condensed"/>
              </a:rPr>
              <a:t>giả</a:t>
            </a:r>
            <a:r>
              <a:rPr lang="en-US" sz="4200" dirty="0">
                <a:solidFill>
                  <a:srgbClr val="EFDBC1"/>
                </a:solidFill>
                <a:latin typeface="Roboto Condensed"/>
              </a:rPr>
              <a:t> </a:t>
            </a:r>
            <a:r>
              <a:rPr lang="en-US" sz="4200" dirty="0" err="1">
                <a:solidFill>
                  <a:srgbClr val="EFDBC1"/>
                </a:solidFill>
                <a:latin typeface="Roboto Condensed"/>
              </a:rPr>
              <a:t>học</a:t>
            </a:r>
            <a:r>
              <a:rPr lang="en-US" sz="4200" dirty="0">
                <a:solidFill>
                  <a:srgbClr val="EFDBC1"/>
                </a:solidFill>
                <a:latin typeface="Roboto Condensed"/>
              </a:rPr>
              <a:t> </a:t>
            </a:r>
            <a:r>
              <a:rPr lang="en-US" sz="4200" dirty="0" err="1">
                <a:solidFill>
                  <a:srgbClr val="EFDBC1"/>
                </a:solidFill>
                <a:latin typeface="Roboto Condensed"/>
              </a:rPr>
              <a:t>làm</a:t>
            </a:r>
            <a:r>
              <a:rPr lang="en-US" sz="4200" dirty="0">
                <a:solidFill>
                  <a:srgbClr val="EFDBC1"/>
                </a:solidFill>
                <a:latin typeface="Roboto Condensed"/>
              </a:rPr>
              <a:t> sang” (1670</a:t>
            </a:r>
            <a:r>
              <a:rPr lang="en-US" sz="4200" dirty="0" smtClean="0">
                <a:solidFill>
                  <a:srgbClr val="EFDBC1"/>
                </a:solidFill>
                <a:latin typeface="Roboto Condensed"/>
              </a:rPr>
              <a:t>).</a:t>
            </a:r>
            <a:endParaRPr lang="en-US" sz="4200" dirty="0">
              <a:solidFill>
                <a:srgbClr val="EFDBC1"/>
              </a:solidFill>
              <a:latin typeface="Roboto Condensed"/>
            </a:endParaRPr>
          </a:p>
        </p:txBody>
      </p:sp>
      <p:grpSp>
        <p:nvGrpSpPr>
          <p:cNvPr id="9" name="Group 9"/>
          <p:cNvGrpSpPr>
            <a:grpSpLocks noChangeAspect="1"/>
          </p:cNvGrpSpPr>
          <p:nvPr/>
        </p:nvGrpSpPr>
        <p:grpSpPr>
          <a:xfrm>
            <a:off x="372001" y="2864875"/>
            <a:ext cx="4294087" cy="5543122"/>
            <a:chOff x="0" y="0"/>
            <a:chExt cx="1934210" cy="2496820"/>
          </a:xfrm>
        </p:grpSpPr>
        <p:sp>
          <p:nvSpPr>
            <p:cNvPr id="10" name="Freeform 10"/>
            <p:cNvSpPr/>
            <p:nvPr/>
          </p:nvSpPr>
          <p:spPr>
            <a:xfrm>
              <a:off x="0" y="31750"/>
              <a:ext cx="1934210" cy="2346960"/>
            </a:xfrm>
            <a:custGeom>
              <a:avLst/>
              <a:gdLst/>
              <a:ahLst/>
              <a:cxnLst/>
              <a:rect l="l" t="t" r="r" b="b"/>
              <a:pathLst>
                <a:path w="1934210" h="2346960">
                  <a:moveTo>
                    <a:pt x="1934210" y="2346960"/>
                  </a:moveTo>
                  <a:lnTo>
                    <a:pt x="15240" y="2259330"/>
                  </a:lnTo>
                  <a:lnTo>
                    <a:pt x="0" y="74930"/>
                  </a:lnTo>
                  <a:lnTo>
                    <a:pt x="1934210" y="0"/>
                  </a:lnTo>
                  <a:close/>
                </a:path>
              </a:pathLst>
            </a:custGeom>
            <a:solidFill>
              <a:srgbClr val="BFBFBF"/>
            </a:solidFill>
          </p:spPr>
          <p:txBody>
            <a:bodyPr/>
            <a:lstStyle/>
            <a:p>
              <a:endParaRPr lang="en-US"/>
            </a:p>
          </p:txBody>
        </p:sp>
        <p:sp>
          <p:nvSpPr>
            <p:cNvPr id="11" name="Freeform 11"/>
            <p:cNvSpPr/>
            <p:nvPr/>
          </p:nvSpPr>
          <p:spPr>
            <a:xfrm>
              <a:off x="1789430" y="1270"/>
              <a:ext cx="125730" cy="2494280"/>
            </a:xfrm>
            <a:custGeom>
              <a:avLst/>
              <a:gdLst/>
              <a:ahLst/>
              <a:cxnLst/>
              <a:rect l="l" t="t" r="r" b="b"/>
              <a:pathLst>
                <a:path w="125730" h="2494280">
                  <a:moveTo>
                    <a:pt x="0" y="2494280"/>
                  </a:moveTo>
                  <a:lnTo>
                    <a:pt x="125730" y="2373630"/>
                  </a:lnTo>
                  <a:lnTo>
                    <a:pt x="125730" y="31750"/>
                  </a:lnTo>
                  <a:lnTo>
                    <a:pt x="0" y="0"/>
                  </a:lnTo>
                  <a:close/>
                </a:path>
              </a:pathLst>
            </a:custGeom>
            <a:solidFill>
              <a:srgbClr val="FAFAFA"/>
            </a:solidFill>
          </p:spPr>
          <p:txBody>
            <a:bodyPr/>
            <a:lstStyle/>
            <a:p>
              <a:endParaRPr lang="en-US"/>
            </a:p>
          </p:txBody>
        </p:sp>
        <p:sp>
          <p:nvSpPr>
            <p:cNvPr id="12" name="Freeform 12"/>
            <p:cNvSpPr/>
            <p:nvPr/>
          </p:nvSpPr>
          <p:spPr>
            <a:xfrm>
              <a:off x="0" y="0"/>
              <a:ext cx="1812290" cy="2496820"/>
            </a:xfrm>
            <a:custGeom>
              <a:avLst/>
              <a:gdLst/>
              <a:ahLst/>
              <a:cxnLst/>
              <a:rect l="l" t="t" r="r" b="b"/>
              <a:pathLst>
                <a:path w="1812290" h="2496820">
                  <a:moveTo>
                    <a:pt x="1812290" y="2496820"/>
                  </a:moveTo>
                  <a:lnTo>
                    <a:pt x="0" y="2404110"/>
                  </a:lnTo>
                  <a:lnTo>
                    <a:pt x="0" y="92710"/>
                  </a:lnTo>
                  <a:lnTo>
                    <a:pt x="1812290" y="0"/>
                  </a:lnTo>
                  <a:close/>
                </a:path>
              </a:pathLst>
            </a:custGeom>
            <a:solidFill>
              <a:srgbClr val="E9E9E9"/>
            </a:solidFill>
          </p:spPr>
          <p:txBody>
            <a:bodyPr/>
            <a:lstStyle/>
            <a:p>
              <a:endParaRPr lang="en-US"/>
            </a:p>
          </p:txBody>
        </p:sp>
        <p:sp>
          <p:nvSpPr>
            <p:cNvPr id="13" name="Freeform 13"/>
            <p:cNvSpPr/>
            <p:nvPr/>
          </p:nvSpPr>
          <p:spPr>
            <a:xfrm>
              <a:off x="31750" y="88900"/>
              <a:ext cx="31750" cy="2319020"/>
            </a:xfrm>
            <a:custGeom>
              <a:avLst/>
              <a:gdLst/>
              <a:ahLst/>
              <a:cxnLst/>
              <a:rect l="l" t="t" r="r" b="b"/>
              <a:pathLst>
                <a:path w="31750" h="2319020">
                  <a:moveTo>
                    <a:pt x="31750" y="2319020"/>
                  </a:moveTo>
                  <a:lnTo>
                    <a:pt x="0" y="2316480"/>
                  </a:lnTo>
                  <a:lnTo>
                    <a:pt x="0" y="2540"/>
                  </a:lnTo>
                  <a:lnTo>
                    <a:pt x="31750" y="0"/>
                  </a:lnTo>
                  <a:close/>
                </a:path>
              </a:pathLst>
            </a:custGeom>
            <a:solidFill>
              <a:srgbClr val="CCCCCC"/>
            </a:solidFill>
          </p:spPr>
          <p:txBody>
            <a:bodyPr/>
            <a:lstStyle/>
            <a:p>
              <a:endParaRPr lang="en-US"/>
            </a:p>
          </p:txBody>
        </p:sp>
        <p:sp>
          <p:nvSpPr>
            <p:cNvPr id="14" name="Freeform 14"/>
            <p:cNvSpPr/>
            <p:nvPr/>
          </p:nvSpPr>
          <p:spPr>
            <a:xfrm>
              <a:off x="114300" y="54610"/>
              <a:ext cx="1637030" cy="2387600"/>
            </a:xfrm>
            <a:custGeom>
              <a:avLst/>
              <a:gdLst/>
              <a:ahLst/>
              <a:cxnLst/>
              <a:rect l="l" t="t" r="r" b="b"/>
              <a:pathLst>
                <a:path w="1637030" h="2387600">
                  <a:moveTo>
                    <a:pt x="1637030" y="2387600"/>
                  </a:moveTo>
                  <a:lnTo>
                    <a:pt x="0" y="2307590"/>
                  </a:lnTo>
                  <a:lnTo>
                    <a:pt x="0" y="80010"/>
                  </a:lnTo>
                  <a:lnTo>
                    <a:pt x="1637030" y="0"/>
                  </a:lnTo>
                  <a:close/>
                </a:path>
              </a:pathLst>
            </a:custGeom>
            <a:blipFill>
              <a:blip r:embed="rId8"/>
              <a:stretch>
                <a:fillRect t="-137" b="-137"/>
              </a:stretch>
            </a:blipFill>
          </p:spPr>
          <p:txBody>
            <a:bodyPr/>
            <a:lstStyle/>
            <a:p>
              <a:endParaRPr lang="en-US"/>
            </a:p>
          </p:txBody>
        </p:sp>
      </p:grpSp>
      <p:sp>
        <p:nvSpPr>
          <p:cNvPr id="15" name="TextBox 15"/>
          <p:cNvSpPr txBox="1"/>
          <p:nvPr/>
        </p:nvSpPr>
        <p:spPr>
          <a:xfrm>
            <a:off x="3579344" y="349726"/>
            <a:ext cx="12192381" cy="1094595"/>
          </a:xfrm>
          <a:prstGeom prst="rect">
            <a:avLst/>
          </a:prstGeom>
        </p:spPr>
        <p:txBody>
          <a:bodyPr lIns="0" tIns="0" rIns="0" bIns="0" rtlCol="0" anchor="t">
            <a:spAutoFit/>
          </a:bodyPr>
          <a:lstStyle/>
          <a:p>
            <a:pPr algn="ctr">
              <a:lnSpc>
                <a:spcPts val="9240"/>
              </a:lnSpc>
              <a:spcBef>
                <a:spcPct val="0"/>
              </a:spcBef>
            </a:pPr>
            <a:r>
              <a:rPr lang="en-US" sz="6000" dirty="0">
                <a:solidFill>
                  <a:srgbClr val="FFFFFF"/>
                </a:solidFill>
                <a:latin typeface="Fraunces Bold"/>
              </a:rPr>
              <a:t>I</a:t>
            </a:r>
            <a:r>
              <a:rPr lang="en-US" sz="6000" dirty="0" smtClean="0">
                <a:solidFill>
                  <a:srgbClr val="FFFFFF"/>
                </a:solidFill>
                <a:latin typeface="Fraunces Bold"/>
              </a:rPr>
              <a:t>. </a:t>
            </a:r>
            <a:r>
              <a:rPr lang="en-US" sz="6000" dirty="0" err="1" smtClean="0">
                <a:solidFill>
                  <a:srgbClr val="FFFFFF"/>
                </a:solidFill>
                <a:latin typeface="Fraunces Bold"/>
              </a:rPr>
              <a:t>Khám</a:t>
            </a:r>
            <a:r>
              <a:rPr lang="en-US" sz="6000" dirty="0" smtClean="0">
                <a:solidFill>
                  <a:srgbClr val="FFFFFF"/>
                </a:solidFill>
                <a:latin typeface="Fraunces Bold"/>
              </a:rPr>
              <a:t> </a:t>
            </a:r>
            <a:r>
              <a:rPr lang="en-US" sz="6000" dirty="0" err="1" smtClean="0">
                <a:solidFill>
                  <a:srgbClr val="FFFFFF"/>
                </a:solidFill>
                <a:latin typeface="Fraunces Bold"/>
              </a:rPr>
              <a:t>phá</a:t>
            </a:r>
            <a:r>
              <a:rPr lang="en-US" sz="6000" dirty="0" smtClean="0">
                <a:solidFill>
                  <a:srgbClr val="FFFFFF"/>
                </a:solidFill>
                <a:latin typeface="Fraunces Bold"/>
              </a:rPr>
              <a:t> </a:t>
            </a:r>
            <a:r>
              <a:rPr lang="en-US" sz="6000" dirty="0" err="1" smtClean="0">
                <a:solidFill>
                  <a:srgbClr val="FFFFFF"/>
                </a:solidFill>
                <a:latin typeface="Fraunces Bold"/>
              </a:rPr>
              <a:t>chung</a:t>
            </a:r>
            <a:endParaRPr lang="en-US" sz="6000" dirty="0">
              <a:solidFill>
                <a:srgbClr val="FFFFFF"/>
              </a:solidFill>
              <a:latin typeface="Fraunces Bold"/>
            </a:endParaRPr>
          </a:p>
        </p:txBody>
      </p:sp>
      <p:sp>
        <p:nvSpPr>
          <p:cNvPr id="16" name="TextBox 16"/>
          <p:cNvSpPr txBox="1"/>
          <p:nvPr/>
        </p:nvSpPr>
        <p:spPr>
          <a:xfrm>
            <a:off x="5650824" y="1813149"/>
            <a:ext cx="5909906" cy="913076"/>
          </a:xfrm>
          <a:prstGeom prst="rect">
            <a:avLst/>
          </a:prstGeom>
        </p:spPr>
        <p:txBody>
          <a:bodyPr lIns="0" tIns="0" rIns="0" bIns="0" rtlCol="0" anchor="t">
            <a:spAutoFit/>
          </a:bodyPr>
          <a:lstStyle/>
          <a:p>
            <a:pPr algn="just">
              <a:lnSpc>
                <a:spcPts val="7420"/>
              </a:lnSpc>
            </a:pPr>
            <a:r>
              <a:rPr lang="en-US" sz="5300" dirty="0">
                <a:solidFill>
                  <a:srgbClr val="FDFAF0"/>
                </a:solidFill>
                <a:latin typeface="#9Slide07 SVNUT Triumph Press"/>
              </a:rPr>
              <a:t>2</a:t>
            </a:r>
            <a:r>
              <a:rPr lang="en-US" sz="5300" dirty="0" smtClean="0">
                <a:solidFill>
                  <a:srgbClr val="FDFAF0"/>
                </a:solidFill>
                <a:latin typeface="#9Slide07 SVNUT Triumph Press"/>
              </a:rPr>
              <a:t>. </a:t>
            </a:r>
            <a:r>
              <a:rPr lang="en-US" sz="5300" dirty="0" err="1">
                <a:solidFill>
                  <a:srgbClr val="FDFAF0"/>
                </a:solidFill>
                <a:latin typeface="#9Slide07 SVNUT Triumph Press"/>
              </a:rPr>
              <a:t>Tác</a:t>
            </a:r>
            <a:r>
              <a:rPr lang="en-US" sz="5300" dirty="0">
                <a:solidFill>
                  <a:srgbClr val="FDFAF0"/>
                </a:solidFill>
                <a:latin typeface="#9Slide07 SVNUT Triumph Press"/>
              </a:rPr>
              <a:t> </a:t>
            </a:r>
            <a:r>
              <a:rPr lang="en-US" sz="5300" dirty="0" err="1">
                <a:solidFill>
                  <a:srgbClr val="FDFAF0"/>
                </a:solidFill>
                <a:latin typeface="#9Slide07 SVNUT Triumph Press"/>
              </a:rPr>
              <a:t>phẩm</a:t>
            </a:r>
            <a:endParaRPr lang="en-US" sz="5300" dirty="0">
              <a:solidFill>
                <a:srgbClr val="FDFAF0"/>
              </a:solidFill>
              <a:latin typeface="#9Slide07 SVNUT Triumph Pres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anim calcmode="lin" valueType="num">
                                      <p:cBhvr>
                                        <p:cTn id="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en-US"/>
          </a:p>
        </p:txBody>
      </p:sp>
      <p:sp>
        <p:nvSpPr>
          <p:cNvPr id="3" name="Freeform 3"/>
          <p:cNvSpPr/>
          <p:nvPr/>
        </p:nvSpPr>
        <p:spPr>
          <a:xfrm>
            <a:off x="-3233635" y="-2057400"/>
            <a:ext cx="6467269" cy="4114800"/>
          </a:xfrm>
          <a:custGeom>
            <a:avLst/>
            <a:gdLst/>
            <a:ahLst/>
            <a:cxnLst/>
            <a:rect l="l" t="t" r="r" b="b"/>
            <a:pathLst>
              <a:path w="6467269" h="4114800">
                <a:moveTo>
                  <a:pt x="0" y="0"/>
                </a:moveTo>
                <a:lnTo>
                  <a:pt x="6467269" y="0"/>
                </a:lnTo>
                <a:lnTo>
                  <a:pt x="6467269" y="4114800"/>
                </a:lnTo>
                <a:lnTo>
                  <a:pt x="0" y="4114800"/>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txBody>
          <a:bodyPr/>
          <a:lstStyle/>
          <a:p>
            <a:endParaRPr lang="en-US"/>
          </a:p>
        </p:txBody>
      </p:sp>
      <p:sp>
        <p:nvSpPr>
          <p:cNvPr id="4" name="Freeform 4"/>
          <p:cNvSpPr/>
          <p:nvPr/>
        </p:nvSpPr>
        <p:spPr>
          <a:xfrm>
            <a:off x="-4727099" y="-1888929"/>
            <a:ext cx="6614541" cy="8229600"/>
          </a:xfrm>
          <a:custGeom>
            <a:avLst/>
            <a:gdLst/>
            <a:ahLst/>
            <a:cxnLst/>
            <a:rect l="l" t="t" r="r" b="b"/>
            <a:pathLst>
              <a:path w="6614541" h="8229600">
                <a:moveTo>
                  <a:pt x="0" y="0"/>
                </a:moveTo>
                <a:lnTo>
                  <a:pt x="6614541" y="0"/>
                </a:lnTo>
                <a:lnTo>
                  <a:pt x="6614541" y="8229600"/>
                </a:lnTo>
                <a:lnTo>
                  <a:pt x="0" y="8229600"/>
                </a:lnTo>
                <a:lnTo>
                  <a:pt x="0" y="0"/>
                </a:lnTo>
                <a:close/>
              </a:path>
            </a:pathLst>
          </a:custGeom>
          <a:blipFill>
            <a:blip r:embed="rId5"/>
            <a:stretch>
              <a:fillRect/>
            </a:stretch>
          </a:blipFill>
        </p:spPr>
        <p:txBody>
          <a:bodyPr/>
          <a:lstStyle/>
          <a:p>
            <a:endParaRPr lang="en-US"/>
          </a:p>
        </p:txBody>
      </p:sp>
      <p:sp>
        <p:nvSpPr>
          <p:cNvPr id="5" name="Freeform 5"/>
          <p:cNvSpPr/>
          <p:nvPr/>
        </p:nvSpPr>
        <p:spPr>
          <a:xfrm rot="5514821">
            <a:off x="11972499" y="-5122160"/>
            <a:ext cx="6397142" cy="8229600"/>
          </a:xfrm>
          <a:custGeom>
            <a:avLst/>
            <a:gdLst/>
            <a:ahLst/>
            <a:cxnLst/>
            <a:rect l="l" t="t" r="r" b="b"/>
            <a:pathLst>
              <a:path w="6397142" h="8229600">
                <a:moveTo>
                  <a:pt x="0" y="0"/>
                </a:moveTo>
                <a:lnTo>
                  <a:pt x="6397142" y="0"/>
                </a:lnTo>
                <a:lnTo>
                  <a:pt x="6397142" y="8229600"/>
                </a:lnTo>
                <a:lnTo>
                  <a:pt x="0" y="8229600"/>
                </a:lnTo>
                <a:lnTo>
                  <a:pt x="0" y="0"/>
                </a:lnTo>
                <a:close/>
              </a:path>
            </a:pathLst>
          </a:custGeom>
          <a:blipFill>
            <a:blip r:embed="rId6"/>
            <a:stretch>
              <a:fillRect/>
            </a:stretch>
          </a:blipFill>
        </p:spPr>
        <p:txBody>
          <a:bodyPr/>
          <a:lstStyle/>
          <a:p>
            <a:endParaRPr lang="en-US"/>
          </a:p>
        </p:txBody>
      </p:sp>
      <p:sp>
        <p:nvSpPr>
          <p:cNvPr id="6" name="Freeform 6"/>
          <p:cNvSpPr/>
          <p:nvPr/>
        </p:nvSpPr>
        <p:spPr>
          <a:xfrm>
            <a:off x="-1019184" y="8451921"/>
            <a:ext cx="3215782" cy="3246120"/>
          </a:xfrm>
          <a:custGeom>
            <a:avLst/>
            <a:gdLst/>
            <a:ahLst/>
            <a:cxnLst/>
            <a:rect l="l" t="t" r="r" b="b"/>
            <a:pathLst>
              <a:path w="3215782" h="3246120">
                <a:moveTo>
                  <a:pt x="0" y="0"/>
                </a:moveTo>
                <a:lnTo>
                  <a:pt x="3215782" y="0"/>
                </a:lnTo>
                <a:lnTo>
                  <a:pt x="3215782" y="3246120"/>
                </a:lnTo>
                <a:lnTo>
                  <a:pt x="0" y="3246120"/>
                </a:lnTo>
                <a:lnTo>
                  <a:pt x="0" y="0"/>
                </a:lnTo>
                <a:close/>
              </a:path>
            </a:pathLst>
          </a:custGeom>
          <a:blipFill>
            <a:blip r:embed="rId7"/>
            <a:stretch>
              <a:fillRect/>
            </a:stretch>
          </a:blipFill>
        </p:spPr>
        <p:txBody>
          <a:bodyPr/>
          <a:lstStyle/>
          <a:p>
            <a:endParaRPr lang="en-US"/>
          </a:p>
        </p:txBody>
      </p:sp>
      <p:sp>
        <p:nvSpPr>
          <p:cNvPr id="7" name="AutoShape 7"/>
          <p:cNvSpPr/>
          <p:nvPr/>
        </p:nvSpPr>
        <p:spPr>
          <a:xfrm flipH="1" flipV="1">
            <a:off x="4389352" y="3295569"/>
            <a:ext cx="19050" cy="5728335"/>
          </a:xfrm>
          <a:prstGeom prst="line">
            <a:avLst/>
          </a:prstGeom>
          <a:ln w="38100" cap="flat">
            <a:solidFill>
              <a:srgbClr val="FFFFFF"/>
            </a:solidFill>
            <a:prstDash val="solid"/>
            <a:headEnd type="oval" w="lg" len="lg"/>
            <a:tailEnd type="oval" w="lg" len="lg"/>
          </a:ln>
        </p:spPr>
        <p:txBody>
          <a:bodyPr/>
          <a:lstStyle/>
          <a:p>
            <a:endParaRPr lang="en-US"/>
          </a:p>
        </p:txBody>
      </p:sp>
      <p:sp>
        <p:nvSpPr>
          <p:cNvPr id="8" name="Freeform 8"/>
          <p:cNvSpPr/>
          <p:nvPr/>
        </p:nvSpPr>
        <p:spPr>
          <a:xfrm rot="-404433">
            <a:off x="16109364" y="2954954"/>
            <a:ext cx="3703320" cy="8229600"/>
          </a:xfrm>
          <a:custGeom>
            <a:avLst/>
            <a:gdLst/>
            <a:ahLst/>
            <a:cxnLst/>
            <a:rect l="l" t="t" r="r" b="b"/>
            <a:pathLst>
              <a:path w="3703320" h="8229600">
                <a:moveTo>
                  <a:pt x="0" y="0"/>
                </a:moveTo>
                <a:lnTo>
                  <a:pt x="3703320" y="0"/>
                </a:lnTo>
                <a:lnTo>
                  <a:pt x="3703320" y="8229600"/>
                </a:lnTo>
                <a:lnTo>
                  <a:pt x="0" y="8229600"/>
                </a:lnTo>
                <a:lnTo>
                  <a:pt x="0" y="0"/>
                </a:lnTo>
                <a:close/>
              </a:path>
            </a:pathLst>
          </a:custGeom>
          <a:blipFill>
            <a:blip r:embed="rId8"/>
            <a:stretch>
              <a:fillRect/>
            </a:stretch>
          </a:blipFill>
        </p:spPr>
        <p:txBody>
          <a:bodyPr/>
          <a:lstStyle/>
          <a:p>
            <a:endParaRPr lang="en-US"/>
          </a:p>
        </p:txBody>
      </p:sp>
      <p:sp>
        <p:nvSpPr>
          <p:cNvPr id="9" name="TextBox 9"/>
          <p:cNvSpPr txBox="1"/>
          <p:nvPr/>
        </p:nvSpPr>
        <p:spPr>
          <a:xfrm>
            <a:off x="2297179" y="3884375"/>
            <a:ext cx="2230854" cy="1259125"/>
          </a:xfrm>
          <a:prstGeom prst="rect">
            <a:avLst/>
          </a:prstGeom>
        </p:spPr>
        <p:txBody>
          <a:bodyPr lIns="0" tIns="0" rIns="0" bIns="0" rtlCol="0" anchor="t">
            <a:spAutoFit/>
          </a:bodyPr>
          <a:lstStyle/>
          <a:p>
            <a:pPr>
              <a:lnSpc>
                <a:spcPts val="10399"/>
              </a:lnSpc>
              <a:spcBef>
                <a:spcPct val="0"/>
              </a:spcBef>
            </a:pPr>
            <a:r>
              <a:rPr lang="en-US" sz="7428" dirty="0">
                <a:solidFill>
                  <a:srgbClr val="FFFFFF"/>
                </a:solidFill>
                <a:latin typeface="TAN Aegean"/>
              </a:rPr>
              <a:t>01</a:t>
            </a:r>
          </a:p>
        </p:txBody>
      </p:sp>
      <p:sp>
        <p:nvSpPr>
          <p:cNvPr id="10" name="TextBox 10"/>
          <p:cNvSpPr txBox="1"/>
          <p:nvPr/>
        </p:nvSpPr>
        <p:spPr>
          <a:xfrm>
            <a:off x="2196598" y="6712237"/>
            <a:ext cx="2230854" cy="1259125"/>
          </a:xfrm>
          <a:prstGeom prst="rect">
            <a:avLst/>
          </a:prstGeom>
        </p:spPr>
        <p:txBody>
          <a:bodyPr lIns="0" tIns="0" rIns="0" bIns="0" rtlCol="0" anchor="t">
            <a:spAutoFit/>
          </a:bodyPr>
          <a:lstStyle/>
          <a:p>
            <a:pPr>
              <a:lnSpc>
                <a:spcPts val="10399"/>
              </a:lnSpc>
              <a:spcBef>
                <a:spcPct val="0"/>
              </a:spcBef>
            </a:pPr>
            <a:r>
              <a:rPr lang="en-US" sz="7428">
                <a:solidFill>
                  <a:srgbClr val="FFFFFF"/>
                </a:solidFill>
                <a:latin typeface="TAN Aegean"/>
              </a:rPr>
              <a:t>02</a:t>
            </a:r>
          </a:p>
        </p:txBody>
      </p:sp>
      <p:sp>
        <p:nvSpPr>
          <p:cNvPr id="11" name="TextBox 11"/>
          <p:cNvSpPr txBox="1"/>
          <p:nvPr/>
        </p:nvSpPr>
        <p:spPr>
          <a:xfrm>
            <a:off x="4427452" y="3912950"/>
            <a:ext cx="10536578" cy="5069205"/>
          </a:xfrm>
          <a:prstGeom prst="rect">
            <a:avLst/>
          </a:prstGeom>
        </p:spPr>
        <p:txBody>
          <a:bodyPr lIns="0" tIns="0" rIns="0" bIns="0" rtlCol="0" anchor="t">
            <a:spAutoFit/>
          </a:bodyPr>
          <a:lstStyle/>
          <a:p>
            <a:pPr marL="1036320" lvl="1" indent="-518160" algn="just">
              <a:lnSpc>
                <a:spcPts val="6719"/>
              </a:lnSpc>
              <a:buFont typeface="Arial"/>
              <a:buChar char="•"/>
            </a:pPr>
            <a:r>
              <a:rPr lang="en-US" sz="4800" b="1" dirty="0" err="1">
                <a:solidFill>
                  <a:srgbClr val="FFFFFF"/>
                </a:solidFill>
                <a:latin typeface="Roboto Condensed"/>
              </a:rPr>
              <a:t>Cảnh</a:t>
            </a:r>
            <a:r>
              <a:rPr lang="en-US" sz="4800" b="1" dirty="0">
                <a:solidFill>
                  <a:srgbClr val="FFFFFF"/>
                </a:solidFill>
                <a:latin typeface="Roboto Condensed"/>
              </a:rPr>
              <a:t> 1</a:t>
            </a:r>
            <a:r>
              <a:rPr lang="en-US" sz="4800" dirty="0">
                <a:solidFill>
                  <a:srgbClr val="FFFFFF"/>
                </a:solidFill>
                <a:latin typeface="Roboto Condensed"/>
              </a:rPr>
              <a:t>: </a:t>
            </a:r>
            <a:r>
              <a:rPr lang="en-US" sz="4800" dirty="0" err="1">
                <a:solidFill>
                  <a:srgbClr val="FFFFFF"/>
                </a:solidFill>
                <a:latin typeface="Roboto Condensed"/>
              </a:rPr>
              <a:t>Từ</a:t>
            </a:r>
            <a:r>
              <a:rPr lang="en-US" sz="4800" dirty="0">
                <a:solidFill>
                  <a:srgbClr val="FFFFFF"/>
                </a:solidFill>
                <a:latin typeface="Roboto Condensed"/>
              </a:rPr>
              <a:t> </a:t>
            </a:r>
            <a:r>
              <a:rPr lang="en-US" sz="4800" dirty="0" err="1">
                <a:solidFill>
                  <a:srgbClr val="FFFFFF"/>
                </a:solidFill>
                <a:latin typeface="Roboto Condensed"/>
              </a:rPr>
              <a:t>đầu</a:t>
            </a:r>
            <a:r>
              <a:rPr lang="en-US" sz="4800" dirty="0">
                <a:solidFill>
                  <a:srgbClr val="FFFFFF"/>
                </a:solidFill>
                <a:latin typeface="Roboto Condensed"/>
              </a:rPr>
              <a:t> → </a:t>
            </a:r>
            <a:r>
              <a:rPr lang="en-US" sz="4800" i="1" dirty="0" err="1">
                <a:solidFill>
                  <a:srgbClr val="FFFFFF"/>
                </a:solidFill>
                <a:latin typeface="Roboto Condensed"/>
              </a:rPr>
              <a:t>các</a:t>
            </a:r>
            <a:r>
              <a:rPr lang="en-US" sz="4800" i="1" dirty="0">
                <a:solidFill>
                  <a:srgbClr val="FFFFFF"/>
                </a:solidFill>
                <a:latin typeface="Roboto Condensed"/>
              </a:rPr>
              <a:t> </a:t>
            </a:r>
            <a:r>
              <a:rPr lang="en-US" sz="4800" i="1" dirty="0" err="1">
                <a:solidFill>
                  <a:srgbClr val="FFFFFF"/>
                </a:solidFill>
                <a:latin typeface="Roboto Condensed"/>
              </a:rPr>
              <a:t>nhà</a:t>
            </a:r>
            <a:r>
              <a:rPr lang="en-US" sz="4800" i="1" dirty="0">
                <a:solidFill>
                  <a:srgbClr val="FFFFFF"/>
                </a:solidFill>
                <a:latin typeface="Roboto Condensed"/>
              </a:rPr>
              <a:t> </a:t>
            </a:r>
            <a:r>
              <a:rPr lang="en-US" sz="4800" i="1" dirty="0" err="1">
                <a:solidFill>
                  <a:srgbClr val="FFFFFF"/>
                </a:solidFill>
                <a:latin typeface="Roboto Condensed"/>
              </a:rPr>
              <a:t>quý</a:t>
            </a:r>
            <a:r>
              <a:rPr lang="en-US" sz="4800" i="1" dirty="0">
                <a:solidFill>
                  <a:srgbClr val="FFFFFF"/>
                </a:solidFill>
                <a:latin typeface="Roboto Condensed"/>
              </a:rPr>
              <a:t> </a:t>
            </a:r>
            <a:r>
              <a:rPr lang="en-US" sz="4800" i="1" dirty="0" err="1">
                <a:solidFill>
                  <a:srgbClr val="FFFFFF"/>
                </a:solidFill>
                <a:latin typeface="Roboto Condensed"/>
              </a:rPr>
              <a:t>phái</a:t>
            </a:r>
            <a:r>
              <a:rPr lang="en-US" sz="4800" dirty="0">
                <a:solidFill>
                  <a:srgbClr val="FFFFFF"/>
                </a:solidFill>
                <a:latin typeface="Roboto Condensed"/>
              </a:rPr>
              <a:t>: </a:t>
            </a:r>
            <a:r>
              <a:rPr lang="en-US" sz="4800" dirty="0" err="1">
                <a:solidFill>
                  <a:srgbClr val="FFFFFF"/>
                </a:solidFill>
                <a:latin typeface="Roboto Condensed"/>
              </a:rPr>
              <a:t>Cuộc</a:t>
            </a:r>
            <a:r>
              <a:rPr lang="en-US" sz="4800" dirty="0">
                <a:solidFill>
                  <a:srgbClr val="FFFFFF"/>
                </a:solidFill>
                <a:latin typeface="Roboto Condensed"/>
              </a:rPr>
              <a:t> </a:t>
            </a:r>
            <a:r>
              <a:rPr lang="en-US" sz="4800" dirty="0" err="1">
                <a:solidFill>
                  <a:srgbClr val="FFFFFF"/>
                </a:solidFill>
                <a:latin typeface="Roboto Condensed"/>
              </a:rPr>
              <a:t>đối</a:t>
            </a:r>
            <a:r>
              <a:rPr lang="en-US" sz="4800" dirty="0">
                <a:solidFill>
                  <a:srgbClr val="FFFFFF"/>
                </a:solidFill>
                <a:latin typeface="Roboto Condensed"/>
              </a:rPr>
              <a:t> </a:t>
            </a:r>
            <a:r>
              <a:rPr lang="en-US" sz="4800" dirty="0" err="1">
                <a:solidFill>
                  <a:srgbClr val="FFFFFF"/>
                </a:solidFill>
                <a:latin typeface="Roboto Condensed"/>
              </a:rPr>
              <a:t>thoại</a:t>
            </a:r>
            <a:r>
              <a:rPr lang="en-US" sz="4800" dirty="0">
                <a:solidFill>
                  <a:srgbClr val="FFFFFF"/>
                </a:solidFill>
                <a:latin typeface="Roboto Condensed"/>
              </a:rPr>
              <a:t> </a:t>
            </a:r>
            <a:r>
              <a:rPr lang="en-US" sz="4800" dirty="0" err="1">
                <a:solidFill>
                  <a:srgbClr val="FFFFFF"/>
                </a:solidFill>
                <a:latin typeface="Roboto Condensed"/>
              </a:rPr>
              <a:t>giữa</a:t>
            </a:r>
            <a:r>
              <a:rPr lang="en-US" sz="4800" dirty="0">
                <a:solidFill>
                  <a:srgbClr val="FFFFFF"/>
                </a:solidFill>
                <a:latin typeface="Roboto Condensed"/>
              </a:rPr>
              <a:t> </a:t>
            </a:r>
            <a:r>
              <a:rPr lang="en-US" sz="4800" dirty="0" err="1">
                <a:solidFill>
                  <a:srgbClr val="FFFFFF"/>
                </a:solidFill>
                <a:latin typeface="Roboto Condensed"/>
              </a:rPr>
              <a:t>ông</a:t>
            </a:r>
            <a:r>
              <a:rPr lang="en-US" sz="4800" dirty="0">
                <a:solidFill>
                  <a:srgbClr val="FFFFFF"/>
                </a:solidFill>
                <a:latin typeface="Roboto Condensed"/>
              </a:rPr>
              <a:t> </a:t>
            </a:r>
            <a:r>
              <a:rPr lang="en-US" sz="4800" dirty="0" err="1">
                <a:solidFill>
                  <a:srgbClr val="FFFFFF"/>
                </a:solidFill>
                <a:latin typeface="Roboto Condensed"/>
              </a:rPr>
              <a:t>Giuốc-đanh</a:t>
            </a:r>
            <a:r>
              <a:rPr lang="en-US" sz="4800" dirty="0">
                <a:solidFill>
                  <a:srgbClr val="FFFFFF"/>
                </a:solidFill>
                <a:latin typeface="Roboto Condensed"/>
              </a:rPr>
              <a:t> </a:t>
            </a:r>
            <a:r>
              <a:rPr lang="en-US" sz="4800" dirty="0" err="1">
                <a:solidFill>
                  <a:srgbClr val="FFFFFF"/>
                </a:solidFill>
                <a:latin typeface="Roboto Condensed"/>
              </a:rPr>
              <a:t>và</a:t>
            </a:r>
            <a:r>
              <a:rPr lang="en-US" sz="4800" dirty="0">
                <a:solidFill>
                  <a:srgbClr val="FFFFFF"/>
                </a:solidFill>
                <a:latin typeface="Roboto Condensed"/>
              </a:rPr>
              <a:t> </a:t>
            </a:r>
            <a:r>
              <a:rPr lang="en-US" sz="4800" dirty="0" err="1">
                <a:solidFill>
                  <a:srgbClr val="FFFFFF"/>
                </a:solidFill>
                <a:latin typeface="Roboto Condensed"/>
              </a:rPr>
              <a:t>bác</a:t>
            </a:r>
            <a:r>
              <a:rPr lang="en-US" sz="4800" dirty="0">
                <a:solidFill>
                  <a:srgbClr val="FFFFFF"/>
                </a:solidFill>
                <a:latin typeface="Roboto Condensed"/>
              </a:rPr>
              <a:t> </a:t>
            </a:r>
            <a:r>
              <a:rPr lang="en-US" sz="4800" dirty="0" err="1">
                <a:solidFill>
                  <a:srgbClr val="FFFFFF"/>
                </a:solidFill>
                <a:latin typeface="Roboto Condensed"/>
              </a:rPr>
              <a:t>phó</a:t>
            </a:r>
            <a:r>
              <a:rPr lang="en-US" sz="4800" dirty="0">
                <a:solidFill>
                  <a:srgbClr val="FFFFFF"/>
                </a:solidFill>
                <a:latin typeface="Roboto Condensed"/>
              </a:rPr>
              <a:t> may </a:t>
            </a:r>
            <a:r>
              <a:rPr lang="en-US" sz="4800" dirty="0" err="1">
                <a:solidFill>
                  <a:srgbClr val="FFFFFF"/>
                </a:solidFill>
                <a:latin typeface="Roboto Condensed"/>
              </a:rPr>
              <a:t>trước</a:t>
            </a:r>
            <a:r>
              <a:rPr lang="en-US" sz="4800" dirty="0">
                <a:solidFill>
                  <a:srgbClr val="FFFFFF"/>
                </a:solidFill>
                <a:latin typeface="Roboto Condensed"/>
              </a:rPr>
              <a:t> </a:t>
            </a:r>
            <a:r>
              <a:rPr lang="en-US" sz="4800" dirty="0" err="1">
                <a:solidFill>
                  <a:srgbClr val="FFFFFF"/>
                </a:solidFill>
                <a:latin typeface="Roboto Condensed"/>
              </a:rPr>
              <a:t>khi</a:t>
            </a:r>
            <a:r>
              <a:rPr lang="en-US" sz="4800" dirty="0">
                <a:solidFill>
                  <a:srgbClr val="FFFFFF"/>
                </a:solidFill>
                <a:latin typeface="Roboto Condensed"/>
              </a:rPr>
              <a:t> </a:t>
            </a:r>
            <a:r>
              <a:rPr lang="en-US" sz="4800" dirty="0" err="1">
                <a:solidFill>
                  <a:srgbClr val="FFFFFF"/>
                </a:solidFill>
                <a:latin typeface="Roboto Condensed"/>
              </a:rPr>
              <a:t>mặc</a:t>
            </a:r>
            <a:r>
              <a:rPr lang="en-US" sz="4800" dirty="0">
                <a:solidFill>
                  <a:srgbClr val="FFFFFF"/>
                </a:solidFill>
                <a:latin typeface="Roboto Condensed"/>
              </a:rPr>
              <a:t> </a:t>
            </a:r>
            <a:r>
              <a:rPr lang="en-US" sz="4800" dirty="0" err="1">
                <a:solidFill>
                  <a:srgbClr val="FFFFFF"/>
                </a:solidFill>
                <a:latin typeface="Roboto Condensed"/>
              </a:rPr>
              <a:t>lễ</a:t>
            </a:r>
            <a:r>
              <a:rPr lang="en-US" sz="4800" dirty="0">
                <a:solidFill>
                  <a:srgbClr val="FFFFFF"/>
                </a:solidFill>
                <a:latin typeface="Roboto Condensed"/>
              </a:rPr>
              <a:t> </a:t>
            </a:r>
            <a:r>
              <a:rPr lang="en-US" sz="4800" dirty="0" err="1">
                <a:solidFill>
                  <a:srgbClr val="FFFFFF"/>
                </a:solidFill>
                <a:latin typeface="Roboto Condensed"/>
              </a:rPr>
              <a:t>phục</a:t>
            </a:r>
            <a:r>
              <a:rPr lang="en-US" sz="4800" dirty="0">
                <a:solidFill>
                  <a:srgbClr val="FFFFFF"/>
                </a:solidFill>
                <a:latin typeface="Roboto Condensed"/>
              </a:rPr>
              <a:t>.</a:t>
            </a:r>
          </a:p>
          <a:p>
            <a:pPr marL="1036320" lvl="1" indent="-518160" algn="just">
              <a:lnSpc>
                <a:spcPts val="6719"/>
              </a:lnSpc>
              <a:buFont typeface="Arial"/>
              <a:buChar char="•"/>
            </a:pPr>
            <a:r>
              <a:rPr lang="en-US" sz="4800" b="1" dirty="0" err="1">
                <a:solidFill>
                  <a:srgbClr val="FFFFFF"/>
                </a:solidFill>
                <a:latin typeface="Roboto Condensed"/>
              </a:rPr>
              <a:t>Cảnh</a:t>
            </a:r>
            <a:r>
              <a:rPr lang="en-US" sz="4800" b="1" dirty="0">
                <a:solidFill>
                  <a:srgbClr val="FFFFFF"/>
                </a:solidFill>
                <a:latin typeface="Roboto Condensed"/>
              </a:rPr>
              <a:t> 2: </a:t>
            </a:r>
            <a:r>
              <a:rPr lang="en-US" sz="4800" dirty="0" err="1">
                <a:solidFill>
                  <a:srgbClr val="FFFFFF"/>
                </a:solidFill>
                <a:latin typeface="Roboto Condensed"/>
              </a:rPr>
              <a:t>Còn</a:t>
            </a:r>
            <a:r>
              <a:rPr lang="en-US" sz="4800" dirty="0">
                <a:solidFill>
                  <a:srgbClr val="FFFFFF"/>
                </a:solidFill>
                <a:latin typeface="Roboto Condensed"/>
              </a:rPr>
              <a:t> </a:t>
            </a:r>
            <a:r>
              <a:rPr lang="en-US" sz="4800" dirty="0" err="1">
                <a:solidFill>
                  <a:srgbClr val="FFFFFF"/>
                </a:solidFill>
                <a:latin typeface="Roboto Condensed"/>
              </a:rPr>
              <a:t>lại</a:t>
            </a:r>
            <a:r>
              <a:rPr lang="en-US" sz="4800" dirty="0">
                <a:solidFill>
                  <a:srgbClr val="FFFFFF"/>
                </a:solidFill>
                <a:latin typeface="Roboto Condensed"/>
              </a:rPr>
              <a:t>: </a:t>
            </a:r>
            <a:r>
              <a:rPr lang="en-US" sz="4800" dirty="0" err="1">
                <a:solidFill>
                  <a:srgbClr val="FFFFFF"/>
                </a:solidFill>
                <a:latin typeface="Roboto Condensed"/>
              </a:rPr>
              <a:t>Cuộc</a:t>
            </a:r>
            <a:r>
              <a:rPr lang="en-US" sz="4800" dirty="0">
                <a:solidFill>
                  <a:srgbClr val="FFFFFF"/>
                </a:solidFill>
                <a:latin typeface="Roboto Condensed"/>
              </a:rPr>
              <a:t> </a:t>
            </a:r>
            <a:r>
              <a:rPr lang="en-US" sz="4800" dirty="0" err="1">
                <a:solidFill>
                  <a:srgbClr val="FFFFFF"/>
                </a:solidFill>
                <a:latin typeface="Roboto Condensed"/>
              </a:rPr>
              <a:t>đối</a:t>
            </a:r>
            <a:r>
              <a:rPr lang="en-US" sz="4800" dirty="0">
                <a:solidFill>
                  <a:srgbClr val="FFFFFF"/>
                </a:solidFill>
                <a:latin typeface="Roboto Condensed"/>
              </a:rPr>
              <a:t> </a:t>
            </a:r>
            <a:r>
              <a:rPr lang="en-US" sz="4800" dirty="0" err="1">
                <a:solidFill>
                  <a:srgbClr val="FFFFFF"/>
                </a:solidFill>
                <a:latin typeface="Roboto Condensed"/>
              </a:rPr>
              <a:t>thoại</a:t>
            </a:r>
            <a:r>
              <a:rPr lang="en-US" sz="4800" dirty="0">
                <a:solidFill>
                  <a:srgbClr val="FFFFFF"/>
                </a:solidFill>
                <a:latin typeface="Roboto Condensed"/>
              </a:rPr>
              <a:t> </a:t>
            </a:r>
            <a:r>
              <a:rPr lang="en-US" sz="4800" dirty="0" err="1">
                <a:solidFill>
                  <a:srgbClr val="FFFFFF"/>
                </a:solidFill>
                <a:latin typeface="Roboto Condensed"/>
              </a:rPr>
              <a:t>của</a:t>
            </a:r>
            <a:r>
              <a:rPr lang="en-US" sz="4800" dirty="0">
                <a:solidFill>
                  <a:srgbClr val="FFFFFF"/>
                </a:solidFill>
                <a:latin typeface="Roboto Condensed"/>
              </a:rPr>
              <a:t> </a:t>
            </a:r>
            <a:r>
              <a:rPr lang="en-US" sz="4800" dirty="0" err="1">
                <a:solidFill>
                  <a:srgbClr val="FFFFFF"/>
                </a:solidFill>
                <a:latin typeface="Roboto Condensed"/>
              </a:rPr>
              <a:t>ông</a:t>
            </a:r>
            <a:r>
              <a:rPr lang="en-US" sz="4800" dirty="0">
                <a:solidFill>
                  <a:srgbClr val="FFFFFF"/>
                </a:solidFill>
                <a:latin typeface="Roboto Condensed"/>
              </a:rPr>
              <a:t> </a:t>
            </a:r>
            <a:r>
              <a:rPr lang="en-US" sz="4800" dirty="0" err="1">
                <a:solidFill>
                  <a:srgbClr val="FFFFFF"/>
                </a:solidFill>
                <a:latin typeface="Roboto Condensed"/>
              </a:rPr>
              <a:t>Giuốc-đanh</a:t>
            </a:r>
            <a:r>
              <a:rPr lang="en-US" sz="4800" dirty="0">
                <a:solidFill>
                  <a:srgbClr val="FFFFFF"/>
                </a:solidFill>
                <a:latin typeface="Roboto Condensed"/>
              </a:rPr>
              <a:t> </a:t>
            </a:r>
            <a:r>
              <a:rPr lang="en-US" sz="4800" dirty="0" err="1">
                <a:solidFill>
                  <a:srgbClr val="FFFFFF"/>
                </a:solidFill>
                <a:latin typeface="Roboto Condensed"/>
              </a:rPr>
              <a:t>và</a:t>
            </a:r>
            <a:r>
              <a:rPr lang="en-US" sz="4800" dirty="0">
                <a:solidFill>
                  <a:srgbClr val="FFFFFF"/>
                </a:solidFill>
                <a:latin typeface="Roboto Condensed"/>
              </a:rPr>
              <a:t> </a:t>
            </a:r>
            <a:r>
              <a:rPr lang="en-US" sz="4800" dirty="0" err="1">
                <a:solidFill>
                  <a:srgbClr val="FFFFFF"/>
                </a:solidFill>
                <a:latin typeface="Roboto Condensed"/>
              </a:rPr>
              <a:t>những</a:t>
            </a:r>
            <a:r>
              <a:rPr lang="en-US" sz="4800" dirty="0">
                <a:solidFill>
                  <a:srgbClr val="FFFFFF"/>
                </a:solidFill>
                <a:latin typeface="Roboto Condensed"/>
              </a:rPr>
              <a:t> </a:t>
            </a:r>
            <a:r>
              <a:rPr lang="en-US" sz="4800" dirty="0" err="1">
                <a:solidFill>
                  <a:srgbClr val="FFFFFF"/>
                </a:solidFill>
                <a:latin typeface="Roboto Condensed"/>
              </a:rPr>
              <a:t>tay</a:t>
            </a:r>
            <a:r>
              <a:rPr lang="en-US" sz="4800" dirty="0">
                <a:solidFill>
                  <a:srgbClr val="FFFFFF"/>
                </a:solidFill>
                <a:latin typeface="Roboto Condensed"/>
              </a:rPr>
              <a:t> </a:t>
            </a:r>
            <a:r>
              <a:rPr lang="en-US" sz="4800" dirty="0" err="1">
                <a:solidFill>
                  <a:srgbClr val="FFFFFF"/>
                </a:solidFill>
                <a:latin typeface="Roboto Condensed"/>
              </a:rPr>
              <a:t>thợ</a:t>
            </a:r>
            <a:r>
              <a:rPr lang="en-US" sz="4800" dirty="0">
                <a:solidFill>
                  <a:srgbClr val="FFFFFF"/>
                </a:solidFill>
                <a:latin typeface="Roboto Condensed"/>
              </a:rPr>
              <a:t> </a:t>
            </a:r>
            <a:r>
              <a:rPr lang="en-US" sz="4800" dirty="0" err="1">
                <a:solidFill>
                  <a:srgbClr val="FFFFFF"/>
                </a:solidFill>
                <a:latin typeface="Roboto Condensed"/>
              </a:rPr>
              <a:t>phụ</a:t>
            </a:r>
            <a:r>
              <a:rPr lang="en-US" sz="4800" dirty="0">
                <a:solidFill>
                  <a:srgbClr val="FFFFFF"/>
                </a:solidFill>
                <a:latin typeface="Roboto Condensed"/>
              </a:rPr>
              <a:t> </a:t>
            </a:r>
            <a:r>
              <a:rPr lang="en-US" sz="4800" dirty="0" err="1">
                <a:solidFill>
                  <a:srgbClr val="FFFFFF"/>
                </a:solidFill>
                <a:latin typeface="Roboto Condensed"/>
              </a:rPr>
              <a:t>sau</a:t>
            </a:r>
            <a:r>
              <a:rPr lang="en-US" sz="4800" dirty="0">
                <a:solidFill>
                  <a:srgbClr val="FFFFFF"/>
                </a:solidFill>
                <a:latin typeface="Roboto Condensed"/>
              </a:rPr>
              <a:t> </a:t>
            </a:r>
            <a:r>
              <a:rPr lang="en-US" sz="4800" dirty="0" err="1">
                <a:solidFill>
                  <a:srgbClr val="FFFFFF"/>
                </a:solidFill>
                <a:latin typeface="Roboto Condensed"/>
              </a:rPr>
              <a:t>khi</a:t>
            </a:r>
            <a:r>
              <a:rPr lang="en-US" sz="4800" dirty="0">
                <a:solidFill>
                  <a:srgbClr val="FFFFFF"/>
                </a:solidFill>
                <a:latin typeface="Roboto Condensed"/>
              </a:rPr>
              <a:t> </a:t>
            </a:r>
            <a:r>
              <a:rPr lang="en-US" sz="4800" dirty="0" err="1">
                <a:solidFill>
                  <a:srgbClr val="FFFFFF"/>
                </a:solidFill>
                <a:latin typeface="Roboto Condensed"/>
              </a:rPr>
              <a:t>mặc</a:t>
            </a:r>
            <a:r>
              <a:rPr lang="en-US" sz="4800" dirty="0">
                <a:solidFill>
                  <a:srgbClr val="FFFFFF"/>
                </a:solidFill>
                <a:latin typeface="Roboto Condensed"/>
              </a:rPr>
              <a:t> </a:t>
            </a:r>
            <a:r>
              <a:rPr lang="en-US" sz="4800" dirty="0" err="1">
                <a:solidFill>
                  <a:srgbClr val="FFFFFF"/>
                </a:solidFill>
                <a:latin typeface="Roboto Condensed"/>
              </a:rPr>
              <a:t>lễ</a:t>
            </a:r>
            <a:r>
              <a:rPr lang="en-US" sz="4800" dirty="0">
                <a:solidFill>
                  <a:srgbClr val="FFFFFF"/>
                </a:solidFill>
                <a:latin typeface="Roboto Condensed"/>
              </a:rPr>
              <a:t> </a:t>
            </a:r>
            <a:r>
              <a:rPr lang="en-US" sz="4800" dirty="0" err="1">
                <a:solidFill>
                  <a:srgbClr val="FFFFFF"/>
                </a:solidFill>
                <a:latin typeface="Roboto Condensed"/>
              </a:rPr>
              <a:t>phục</a:t>
            </a:r>
            <a:r>
              <a:rPr lang="en-US" sz="4800" dirty="0">
                <a:solidFill>
                  <a:srgbClr val="FFFFFF"/>
                </a:solidFill>
                <a:latin typeface="Roboto Condensed"/>
              </a:rPr>
              <a:t>.</a:t>
            </a:r>
          </a:p>
        </p:txBody>
      </p:sp>
      <p:sp>
        <p:nvSpPr>
          <p:cNvPr id="12" name="TextBox 12"/>
          <p:cNvSpPr txBox="1"/>
          <p:nvPr/>
        </p:nvSpPr>
        <p:spPr>
          <a:xfrm>
            <a:off x="3047809" y="759689"/>
            <a:ext cx="12192381" cy="1094735"/>
          </a:xfrm>
          <a:prstGeom prst="rect">
            <a:avLst/>
          </a:prstGeom>
        </p:spPr>
        <p:txBody>
          <a:bodyPr lIns="0" tIns="0" rIns="0" bIns="0" rtlCol="0" anchor="t">
            <a:spAutoFit/>
          </a:bodyPr>
          <a:lstStyle/>
          <a:p>
            <a:pPr algn="ctr">
              <a:lnSpc>
                <a:spcPts val="9240"/>
              </a:lnSpc>
              <a:spcBef>
                <a:spcPct val="0"/>
              </a:spcBef>
            </a:pPr>
            <a:r>
              <a:rPr lang="en-US" sz="6600" dirty="0">
                <a:solidFill>
                  <a:srgbClr val="FFFFFF"/>
                </a:solidFill>
                <a:latin typeface="Fraunces Bold"/>
              </a:rPr>
              <a:t>I. </a:t>
            </a:r>
            <a:r>
              <a:rPr lang="en-US" sz="6600" dirty="0" err="1">
                <a:solidFill>
                  <a:srgbClr val="FFFFFF"/>
                </a:solidFill>
                <a:latin typeface="Fraunces Bold"/>
              </a:rPr>
              <a:t>Khám</a:t>
            </a:r>
            <a:r>
              <a:rPr lang="en-US" sz="6600" dirty="0">
                <a:solidFill>
                  <a:srgbClr val="FFFFFF"/>
                </a:solidFill>
                <a:latin typeface="Fraunces Bold"/>
              </a:rPr>
              <a:t> </a:t>
            </a:r>
            <a:r>
              <a:rPr lang="en-US" sz="6600" dirty="0" err="1">
                <a:solidFill>
                  <a:srgbClr val="FFFFFF"/>
                </a:solidFill>
                <a:latin typeface="Fraunces Bold"/>
              </a:rPr>
              <a:t>phá</a:t>
            </a:r>
            <a:r>
              <a:rPr lang="en-US" sz="6600" dirty="0">
                <a:solidFill>
                  <a:srgbClr val="FFFFFF"/>
                </a:solidFill>
                <a:latin typeface="Fraunces Bold"/>
              </a:rPr>
              <a:t> </a:t>
            </a:r>
            <a:r>
              <a:rPr lang="en-US" sz="6600" dirty="0" err="1">
                <a:solidFill>
                  <a:srgbClr val="FFFFFF"/>
                </a:solidFill>
                <a:latin typeface="Fraunces Bold"/>
              </a:rPr>
              <a:t>chung</a:t>
            </a:r>
            <a:endParaRPr lang="en-US" sz="6600" dirty="0">
              <a:solidFill>
                <a:srgbClr val="FFFFFF"/>
              </a:solidFill>
              <a:latin typeface="Fraunces Bold"/>
            </a:endParaRPr>
          </a:p>
        </p:txBody>
      </p:sp>
      <p:sp>
        <p:nvSpPr>
          <p:cNvPr id="13" name="TextBox 13"/>
          <p:cNvSpPr txBox="1"/>
          <p:nvPr/>
        </p:nvSpPr>
        <p:spPr>
          <a:xfrm>
            <a:off x="4553246" y="2111571"/>
            <a:ext cx="5909906" cy="948978"/>
          </a:xfrm>
          <a:prstGeom prst="rect">
            <a:avLst/>
          </a:prstGeom>
        </p:spPr>
        <p:txBody>
          <a:bodyPr lIns="0" tIns="0" rIns="0" bIns="0" rtlCol="0" anchor="t">
            <a:spAutoFit/>
          </a:bodyPr>
          <a:lstStyle/>
          <a:p>
            <a:pPr algn="just">
              <a:lnSpc>
                <a:spcPts val="7420"/>
              </a:lnSpc>
            </a:pPr>
            <a:r>
              <a:rPr lang="en-US" sz="5300" dirty="0">
                <a:solidFill>
                  <a:srgbClr val="FF0000"/>
                </a:solidFill>
                <a:latin typeface="#9Slide07 SVNUT Triumph Press"/>
              </a:rPr>
              <a:t>c</a:t>
            </a:r>
            <a:r>
              <a:rPr lang="en-US" sz="5300" dirty="0" smtClean="0">
                <a:solidFill>
                  <a:srgbClr val="FF0000"/>
                </a:solidFill>
                <a:latin typeface="#9Slide07 SVNUT Triumph Press"/>
              </a:rPr>
              <a:t>. </a:t>
            </a:r>
            <a:r>
              <a:rPr lang="en-US" sz="5300" dirty="0" err="1">
                <a:solidFill>
                  <a:srgbClr val="FF0000"/>
                </a:solidFill>
                <a:latin typeface="#9Slide07 SVNUT Triumph Press"/>
              </a:rPr>
              <a:t>Bố</a:t>
            </a:r>
            <a:r>
              <a:rPr lang="en-US" sz="5300" dirty="0">
                <a:solidFill>
                  <a:srgbClr val="FF0000"/>
                </a:solidFill>
                <a:latin typeface="#9Slide07 SVNUT Triumph Press"/>
              </a:rPr>
              <a:t> </a:t>
            </a:r>
            <a:r>
              <a:rPr lang="en-US" sz="5300" dirty="0" err="1" smtClean="0">
                <a:solidFill>
                  <a:srgbClr val="FF0000"/>
                </a:solidFill>
                <a:latin typeface="#9Slide07 SVNUT Triumph Press"/>
              </a:rPr>
              <a:t>cục</a:t>
            </a:r>
            <a:r>
              <a:rPr lang="en-US" sz="5300" dirty="0" smtClean="0">
                <a:solidFill>
                  <a:srgbClr val="FF0000"/>
                </a:solidFill>
                <a:latin typeface="#9Slide07 SVNUT Triumph Press"/>
              </a:rPr>
              <a:t>: 2 </a:t>
            </a:r>
            <a:r>
              <a:rPr lang="en-US" sz="5300" dirty="0" err="1" smtClean="0">
                <a:solidFill>
                  <a:srgbClr val="FF0000"/>
                </a:solidFill>
                <a:latin typeface="#9Slide07 SVNUT Triumph Press"/>
              </a:rPr>
              <a:t>cảnh</a:t>
            </a:r>
            <a:endParaRPr lang="en-US" sz="5300" dirty="0">
              <a:solidFill>
                <a:srgbClr val="FF0000"/>
              </a:solidFill>
              <a:latin typeface="#9Slide07 SVNUT Triumph Pres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arn(inVertical)">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barn(inVertical)">
                                      <p:cBhvr>
                                        <p:cTn id="12"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en-US"/>
          </a:p>
        </p:txBody>
      </p:sp>
      <p:sp>
        <p:nvSpPr>
          <p:cNvPr id="3" name="Freeform 3"/>
          <p:cNvSpPr/>
          <p:nvPr/>
        </p:nvSpPr>
        <p:spPr>
          <a:xfrm>
            <a:off x="14752580" y="-965950"/>
            <a:ext cx="4834128" cy="5523139"/>
          </a:xfrm>
          <a:custGeom>
            <a:avLst/>
            <a:gdLst/>
            <a:ahLst/>
            <a:cxnLst/>
            <a:rect l="l" t="t" r="r" b="b"/>
            <a:pathLst>
              <a:path w="4834128" h="5523139">
                <a:moveTo>
                  <a:pt x="0" y="0"/>
                </a:moveTo>
                <a:lnTo>
                  <a:pt x="4834128" y="0"/>
                </a:lnTo>
                <a:lnTo>
                  <a:pt x="4834128" y="5523139"/>
                </a:lnTo>
                <a:lnTo>
                  <a:pt x="0" y="5523139"/>
                </a:lnTo>
                <a:lnTo>
                  <a:pt x="0" y="0"/>
                </a:lnTo>
                <a:close/>
              </a:path>
            </a:pathLst>
          </a:custGeom>
          <a:blipFill>
            <a:blip r:embed="rId3"/>
            <a:stretch>
              <a:fillRect/>
            </a:stretch>
          </a:blipFill>
        </p:spPr>
        <p:txBody>
          <a:bodyPr/>
          <a:lstStyle/>
          <a:p>
            <a:endParaRPr lang="en-US"/>
          </a:p>
        </p:txBody>
      </p:sp>
      <p:sp>
        <p:nvSpPr>
          <p:cNvPr id="4" name="Freeform 4"/>
          <p:cNvSpPr/>
          <p:nvPr/>
        </p:nvSpPr>
        <p:spPr>
          <a:xfrm rot="-5400000">
            <a:off x="10739571" y="7775291"/>
            <a:ext cx="4233639" cy="5957279"/>
          </a:xfrm>
          <a:custGeom>
            <a:avLst/>
            <a:gdLst/>
            <a:ahLst/>
            <a:cxnLst/>
            <a:rect l="l" t="t" r="r" b="b"/>
            <a:pathLst>
              <a:path w="4233639" h="5957279">
                <a:moveTo>
                  <a:pt x="0" y="0"/>
                </a:moveTo>
                <a:lnTo>
                  <a:pt x="4233640" y="0"/>
                </a:lnTo>
                <a:lnTo>
                  <a:pt x="4233640" y="5957279"/>
                </a:lnTo>
                <a:lnTo>
                  <a:pt x="0" y="5957279"/>
                </a:lnTo>
                <a:lnTo>
                  <a:pt x="0" y="0"/>
                </a:lnTo>
                <a:close/>
              </a:path>
            </a:pathLst>
          </a:custGeom>
          <a:blipFill>
            <a:blip r:embed="rId4"/>
            <a:stretch>
              <a:fillRect/>
            </a:stretch>
          </a:blipFill>
        </p:spPr>
        <p:txBody>
          <a:bodyPr/>
          <a:lstStyle/>
          <a:p>
            <a:endParaRPr lang="en-US"/>
          </a:p>
        </p:txBody>
      </p:sp>
      <p:sp>
        <p:nvSpPr>
          <p:cNvPr id="5" name="Freeform 5"/>
          <p:cNvSpPr/>
          <p:nvPr/>
        </p:nvSpPr>
        <p:spPr>
          <a:xfrm rot="-838876" flipH="1">
            <a:off x="13093073" y="7855303"/>
            <a:ext cx="5207600" cy="4725897"/>
          </a:xfrm>
          <a:custGeom>
            <a:avLst/>
            <a:gdLst/>
            <a:ahLst/>
            <a:cxnLst/>
            <a:rect l="l" t="t" r="r" b="b"/>
            <a:pathLst>
              <a:path w="5207600" h="4725897">
                <a:moveTo>
                  <a:pt x="5207599" y="0"/>
                </a:moveTo>
                <a:lnTo>
                  <a:pt x="0" y="0"/>
                </a:lnTo>
                <a:lnTo>
                  <a:pt x="0" y="4725896"/>
                </a:lnTo>
                <a:lnTo>
                  <a:pt x="5207599" y="4725896"/>
                </a:lnTo>
                <a:lnTo>
                  <a:pt x="5207599" y="0"/>
                </a:lnTo>
                <a:close/>
              </a:path>
            </a:pathLst>
          </a:custGeom>
          <a:blipFill>
            <a:blip r:embed="rId5"/>
            <a:stretch>
              <a:fillRect/>
            </a:stretch>
          </a:blipFill>
        </p:spPr>
        <p:txBody>
          <a:bodyPr/>
          <a:lstStyle/>
          <a:p>
            <a:endParaRPr lang="en-US"/>
          </a:p>
        </p:txBody>
      </p:sp>
      <p:sp>
        <p:nvSpPr>
          <p:cNvPr id="6" name="Freeform 6"/>
          <p:cNvSpPr/>
          <p:nvPr/>
        </p:nvSpPr>
        <p:spPr>
          <a:xfrm flipH="1">
            <a:off x="-1298708" y="-965950"/>
            <a:ext cx="4834128" cy="5523139"/>
          </a:xfrm>
          <a:custGeom>
            <a:avLst/>
            <a:gdLst/>
            <a:ahLst/>
            <a:cxnLst/>
            <a:rect l="l" t="t" r="r" b="b"/>
            <a:pathLst>
              <a:path w="4834128" h="5523139">
                <a:moveTo>
                  <a:pt x="4834128" y="0"/>
                </a:moveTo>
                <a:lnTo>
                  <a:pt x="0" y="0"/>
                </a:lnTo>
                <a:lnTo>
                  <a:pt x="0" y="5523139"/>
                </a:lnTo>
                <a:lnTo>
                  <a:pt x="4834128" y="5523139"/>
                </a:lnTo>
                <a:lnTo>
                  <a:pt x="4834128" y="0"/>
                </a:lnTo>
                <a:close/>
              </a:path>
            </a:pathLst>
          </a:custGeom>
          <a:blipFill>
            <a:blip r:embed="rId3"/>
            <a:stretch>
              <a:fillRect/>
            </a:stretch>
          </a:blipFill>
        </p:spPr>
        <p:txBody>
          <a:bodyPr/>
          <a:lstStyle/>
          <a:p>
            <a:endParaRPr lang="en-US"/>
          </a:p>
        </p:txBody>
      </p:sp>
      <p:sp>
        <p:nvSpPr>
          <p:cNvPr id="7" name="Freeform 7"/>
          <p:cNvSpPr/>
          <p:nvPr/>
        </p:nvSpPr>
        <p:spPr>
          <a:xfrm rot="834561">
            <a:off x="-14763" y="7995258"/>
            <a:ext cx="5207600" cy="4725897"/>
          </a:xfrm>
          <a:custGeom>
            <a:avLst/>
            <a:gdLst/>
            <a:ahLst/>
            <a:cxnLst/>
            <a:rect l="l" t="t" r="r" b="b"/>
            <a:pathLst>
              <a:path w="5207600" h="4725897">
                <a:moveTo>
                  <a:pt x="0" y="0"/>
                </a:moveTo>
                <a:lnTo>
                  <a:pt x="5207600" y="0"/>
                </a:lnTo>
                <a:lnTo>
                  <a:pt x="5207600" y="4725896"/>
                </a:lnTo>
                <a:lnTo>
                  <a:pt x="0" y="4725896"/>
                </a:lnTo>
                <a:lnTo>
                  <a:pt x="0" y="0"/>
                </a:lnTo>
                <a:close/>
              </a:path>
            </a:pathLst>
          </a:custGeom>
          <a:blipFill>
            <a:blip r:embed="rId5"/>
            <a:stretch>
              <a:fillRect/>
            </a:stretch>
          </a:blipFill>
        </p:spPr>
        <p:txBody>
          <a:bodyPr/>
          <a:lstStyle/>
          <a:p>
            <a:endParaRPr lang="en-US"/>
          </a:p>
        </p:txBody>
      </p:sp>
      <p:sp>
        <p:nvSpPr>
          <p:cNvPr id="8" name="Freeform 8"/>
          <p:cNvSpPr/>
          <p:nvPr/>
        </p:nvSpPr>
        <p:spPr>
          <a:xfrm rot="-5400000" flipV="1">
            <a:off x="3314789" y="7775291"/>
            <a:ext cx="4233639" cy="5957279"/>
          </a:xfrm>
          <a:custGeom>
            <a:avLst/>
            <a:gdLst/>
            <a:ahLst/>
            <a:cxnLst/>
            <a:rect l="l" t="t" r="r" b="b"/>
            <a:pathLst>
              <a:path w="4233639" h="5957279">
                <a:moveTo>
                  <a:pt x="0" y="5957279"/>
                </a:moveTo>
                <a:lnTo>
                  <a:pt x="4233640" y="5957279"/>
                </a:lnTo>
                <a:lnTo>
                  <a:pt x="4233640" y="0"/>
                </a:lnTo>
                <a:lnTo>
                  <a:pt x="0" y="0"/>
                </a:lnTo>
                <a:lnTo>
                  <a:pt x="0" y="5957279"/>
                </a:lnTo>
                <a:close/>
              </a:path>
            </a:pathLst>
          </a:custGeom>
          <a:blipFill>
            <a:blip r:embed="rId4"/>
            <a:stretch>
              <a:fillRect/>
            </a:stretch>
          </a:blipFill>
        </p:spPr>
        <p:txBody>
          <a:bodyPr/>
          <a:lstStyle/>
          <a:p>
            <a:endParaRPr lang="en-US"/>
          </a:p>
        </p:txBody>
      </p:sp>
      <p:sp>
        <p:nvSpPr>
          <p:cNvPr id="9" name="Freeform 9"/>
          <p:cNvSpPr/>
          <p:nvPr/>
        </p:nvSpPr>
        <p:spPr>
          <a:xfrm rot="-1902671">
            <a:off x="16515874" y="2713596"/>
            <a:ext cx="2655503" cy="1679606"/>
          </a:xfrm>
          <a:custGeom>
            <a:avLst/>
            <a:gdLst/>
            <a:ahLst/>
            <a:cxnLst/>
            <a:rect l="l" t="t" r="r" b="b"/>
            <a:pathLst>
              <a:path w="2655503" h="1679606">
                <a:moveTo>
                  <a:pt x="0" y="0"/>
                </a:moveTo>
                <a:lnTo>
                  <a:pt x="2655504" y="0"/>
                </a:lnTo>
                <a:lnTo>
                  <a:pt x="2655504" y="1679606"/>
                </a:lnTo>
                <a:lnTo>
                  <a:pt x="0" y="1679606"/>
                </a:lnTo>
                <a:lnTo>
                  <a:pt x="0" y="0"/>
                </a:lnTo>
                <a:close/>
              </a:path>
            </a:pathLst>
          </a:custGeom>
          <a:blipFill>
            <a:blip r:embed="rId6"/>
            <a:stretch>
              <a:fillRect/>
            </a:stretch>
          </a:blipFill>
        </p:spPr>
        <p:txBody>
          <a:bodyPr/>
          <a:lstStyle/>
          <a:p>
            <a:endParaRPr lang="en-US"/>
          </a:p>
        </p:txBody>
      </p:sp>
      <p:sp>
        <p:nvSpPr>
          <p:cNvPr id="10" name="Freeform 10"/>
          <p:cNvSpPr/>
          <p:nvPr/>
        </p:nvSpPr>
        <p:spPr>
          <a:xfrm>
            <a:off x="3822304" y="4344612"/>
            <a:ext cx="10212563" cy="5527550"/>
          </a:xfrm>
          <a:custGeom>
            <a:avLst/>
            <a:gdLst/>
            <a:ahLst/>
            <a:cxnLst/>
            <a:rect l="l" t="t" r="r" b="b"/>
            <a:pathLst>
              <a:path w="10212563" h="5527550">
                <a:moveTo>
                  <a:pt x="0" y="0"/>
                </a:moveTo>
                <a:lnTo>
                  <a:pt x="10212563" y="0"/>
                </a:lnTo>
                <a:lnTo>
                  <a:pt x="10212563" y="5527550"/>
                </a:lnTo>
                <a:lnTo>
                  <a:pt x="0" y="5527550"/>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txBody>
          <a:bodyPr/>
          <a:lstStyle/>
          <a:p>
            <a:endParaRPr lang="en-US"/>
          </a:p>
        </p:txBody>
      </p:sp>
      <p:sp>
        <p:nvSpPr>
          <p:cNvPr id="11" name="TextBox 11"/>
          <p:cNvSpPr txBox="1"/>
          <p:nvPr/>
        </p:nvSpPr>
        <p:spPr>
          <a:xfrm>
            <a:off x="2589037" y="895350"/>
            <a:ext cx="12192381" cy="2359620"/>
          </a:xfrm>
          <a:prstGeom prst="rect">
            <a:avLst/>
          </a:prstGeom>
        </p:spPr>
        <p:txBody>
          <a:bodyPr lIns="0" tIns="0" rIns="0" bIns="0" rtlCol="0" anchor="t">
            <a:spAutoFit/>
          </a:bodyPr>
          <a:lstStyle/>
          <a:p>
            <a:pPr algn="ctr">
              <a:lnSpc>
                <a:spcPts val="9240"/>
              </a:lnSpc>
              <a:spcBef>
                <a:spcPct val="0"/>
              </a:spcBef>
            </a:pPr>
            <a:r>
              <a:rPr lang="en-US" sz="5400" dirty="0" smtClean="0">
                <a:solidFill>
                  <a:srgbClr val="FFFFFF"/>
                </a:solidFill>
                <a:latin typeface="Fraunces Bold"/>
              </a:rPr>
              <a:t>I</a:t>
            </a:r>
            <a:r>
              <a:rPr lang="en-US" sz="5400" dirty="0">
                <a:solidFill>
                  <a:srgbClr val="FFFFFF"/>
                </a:solidFill>
                <a:latin typeface="Fraunces Bold"/>
              </a:rPr>
              <a:t>. </a:t>
            </a:r>
            <a:r>
              <a:rPr lang="en-US" sz="5400" dirty="0" err="1">
                <a:solidFill>
                  <a:srgbClr val="FFFFFF"/>
                </a:solidFill>
                <a:latin typeface="Fraunces Bold"/>
              </a:rPr>
              <a:t>Khám</a:t>
            </a:r>
            <a:r>
              <a:rPr lang="en-US" sz="5400" dirty="0">
                <a:solidFill>
                  <a:srgbClr val="FFFFFF"/>
                </a:solidFill>
                <a:latin typeface="Fraunces Bold"/>
              </a:rPr>
              <a:t> </a:t>
            </a:r>
            <a:r>
              <a:rPr lang="en-US" sz="5400" dirty="0" err="1">
                <a:solidFill>
                  <a:srgbClr val="FFFFFF"/>
                </a:solidFill>
                <a:latin typeface="Fraunces Bold"/>
              </a:rPr>
              <a:t>phá</a:t>
            </a:r>
            <a:r>
              <a:rPr lang="en-US" sz="5400" dirty="0">
                <a:solidFill>
                  <a:srgbClr val="FFFFFF"/>
                </a:solidFill>
                <a:latin typeface="Fraunces Bold"/>
              </a:rPr>
              <a:t> </a:t>
            </a:r>
            <a:r>
              <a:rPr lang="en-US" sz="5400" dirty="0" err="1">
                <a:solidFill>
                  <a:srgbClr val="FFFFFF"/>
                </a:solidFill>
                <a:latin typeface="Fraunces Bold"/>
              </a:rPr>
              <a:t>chung</a:t>
            </a:r>
            <a:endParaRPr lang="en-US" sz="5400" dirty="0">
              <a:solidFill>
                <a:srgbClr val="FFFFFF"/>
              </a:solidFill>
              <a:latin typeface="Fraunces Bold"/>
            </a:endParaRPr>
          </a:p>
          <a:p>
            <a:pPr algn="ctr">
              <a:lnSpc>
                <a:spcPts val="9240"/>
              </a:lnSpc>
              <a:spcBef>
                <a:spcPct val="0"/>
              </a:spcBef>
            </a:pPr>
            <a:r>
              <a:rPr lang="en-US" sz="5400" dirty="0" smtClean="0">
                <a:solidFill>
                  <a:srgbClr val="FFFFFF"/>
                </a:solidFill>
                <a:latin typeface="Fraunces Bold"/>
              </a:rPr>
              <a:t> </a:t>
            </a:r>
            <a:endParaRPr lang="en-US" sz="5400" dirty="0">
              <a:solidFill>
                <a:srgbClr val="FFFFFF"/>
              </a:solidFill>
              <a:latin typeface="Fraunces Bold"/>
            </a:endParaRPr>
          </a:p>
        </p:txBody>
      </p:sp>
      <p:sp>
        <p:nvSpPr>
          <p:cNvPr id="12" name="TextBox 12"/>
          <p:cNvSpPr txBox="1"/>
          <p:nvPr/>
        </p:nvSpPr>
        <p:spPr>
          <a:xfrm>
            <a:off x="2230532" y="2455107"/>
            <a:ext cx="14042132" cy="908686"/>
          </a:xfrm>
          <a:prstGeom prst="rect">
            <a:avLst/>
          </a:prstGeom>
        </p:spPr>
        <p:txBody>
          <a:bodyPr lIns="0" tIns="0" rIns="0" bIns="0" rtlCol="0" anchor="t">
            <a:spAutoFit/>
          </a:bodyPr>
          <a:lstStyle/>
          <a:p>
            <a:pPr algn="ctr">
              <a:lnSpc>
                <a:spcPts val="7139"/>
              </a:lnSpc>
              <a:spcBef>
                <a:spcPct val="0"/>
              </a:spcBef>
            </a:pPr>
            <a:r>
              <a:rPr lang="en-US" sz="5099" dirty="0" err="1">
                <a:solidFill>
                  <a:srgbClr val="FFFFFF"/>
                </a:solidFill>
                <a:latin typeface="#9Slide05 Aphrodite Pro"/>
              </a:rPr>
              <a:t>Nhiệm</a:t>
            </a:r>
            <a:r>
              <a:rPr lang="en-US" sz="5099" dirty="0">
                <a:solidFill>
                  <a:srgbClr val="FFFFFF"/>
                </a:solidFill>
                <a:latin typeface="#9Slide05 Aphrodite Pro"/>
              </a:rPr>
              <a:t> </a:t>
            </a:r>
            <a:r>
              <a:rPr lang="en-US" sz="5099" dirty="0" err="1">
                <a:solidFill>
                  <a:srgbClr val="FFFFFF"/>
                </a:solidFill>
                <a:latin typeface="#9Slide05 Aphrodite Pro"/>
              </a:rPr>
              <a:t>vụ</a:t>
            </a:r>
            <a:r>
              <a:rPr lang="en-US" sz="5099" dirty="0">
                <a:solidFill>
                  <a:srgbClr val="FFFFFF"/>
                </a:solidFill>
                <a:latin typeface="#9Slide05 Aphrodite Pro"/>
              </a:rPr>
              <a:t> 2: </a:t>
            </a:r>
            <a:r>
              <a:rPr lang="en-US" sz="5099" dirty="0" err="1">
                <a:solidFill>
                  <a:srgbClr val="FFFFFF"/>
                </a:solidFill>
                <a:latin typeface="#9Slide05 Aphrodite Pro"/>
              </a:rPr>
              <a:t>Tìm</a:t>
            </a:r>
            <a:r>
              <a:rPr lang="en-US" sz="5099" dirty="0">
                <a:solidFill>
                  <a:srgbClr val="FFFFFF"/>
                </a:solidFill>
                <a:latin typeface="#9Slide05 Aphrodite Pro"/>
              </a:rPr>
              <a:t> </a:t>
            </a:r>
            <a:r>
              <a:rPr lang="en-US" sz="5099" dirty="0" err="1">
                <a:solidFill>
                  <a:srgbClr val="FFFFFF"/>
                </a:solidFill>
                <a:latin typeface="#9Slide05 Aphrodite Pro"/>
              </a:rPr>
              <a:t>hiểu</a:t>
            </a:r>
            <a:r>
              <a:rPr lang="en-US" sz="5099" dirty="0">
                <a:solidFill>
                  <a:srgbClr val="FFFFFF"/>
                </a:solidFill>
                <a:latin typeface="#9Slide05 Aphrodite Pro"/>
              </a:rPr>
              <a:t> </a:t>
            </a:r>
            <a:r>
              <a:rPr lang="en-US" sz="5099" dirty="0" err="1">
                <a:solidFill>
                  <a:srgbClr val="FFFFFF"/>
                </a:solidFill>
                <a:latin typeface="#9Slide05 Aphrodite Pro"/>
              </a:rPr>
              <a:t>đặc</a:t>
            </a:r>
            <a:r>
              <a:rPr lang="en-US" sz="5099" dirty="0">
                <a:solidFill>
                  <a:srgbClr val="FFFFFF"/>
                </a:solidFill>
                <a:latin typeface="#9Slide05 Aphrodite Pro"/>
              </a:rPr>
              <a:t> </a:t>
            </a:r>
            <a:r>
              <a:rPr lang="en-US" sz="5099" dirty="0" err="1">
                <a:solidFill>
                  <a:srgbClr val="FFFFFF"/>
                </a:solidFill>
                <a:latin typeface="#9Slide05 Aphrodite Pro"/>
              </a:rPr>
              <a:t>trưng</a:t>
            </a:r>
            <a:r>
              <a:rPr lang="en-US" sz="5099" dirty="0">
                <a:solidFill>
                  <a:srgbClr val="FFFFFF"/>
                </a:solidFill>
                <a:latin typeface="#9Slide05 Aphrodite Pro"/>
              </a:rPr>
              <a:t> </a:t>
            </a:r>
            <a:r>
              <a:rPr lang="en-US" sz="5099" dirty="0" err="1">
                <a:solidFill>
                  <a:srgbClr val="FFFFFF"/>
                </a:solidFill>
                <a:latin typeface="#9Slide05 Aphrodite Pro"/>
              </a:rPr>
              <a:t>thể</a:t>
            </a:r>
            <a:r>
              <a:rPr lang="en-US" sz="5099" dirty="0">
                <a:solidFill>
                  <a:srgbClr val="FFFFFF"/>
                </a:solidFill>
                <a:latin typeface="#9Slide05 Aphrodite Pro"/>
              </a:rPr>
              <a:t> </a:t>
            </a:r>
            <a:r>
              <a:rPr lang="en-US" sz="5099" dirty="0" err="1">
                <a:solidFill>
                  <a:srgbClr val="FFFFFF"/>
                </a:solidFill>
                <a:latin typeface="#9Slide05 Aphrodite Pro"/>
              </a:rPr>
              <a:t>loại</a:t>
            </a:r>
            <a:r>
              <a:rPr lang="en-US" sz="5099" dirty="0">
                <a:solidFill>
                  <a:srgbClr val="FFFFFF"/>
                </a:solidFill>
                <a:latin typeface="#9Slide05 Aphrodite Pro"/>
              </a:rPr>
              <a:t> </a:t>
            </a:r>
            <a:r>
              <a:rPr lang="en-US" sz="5099" dirty="0" err="1">
                <a:solidFill>
                  <a:srgbClr val="FFFFFF"/>
                </a:solidFill>
                <a:latin typeface="#9Slide05 Aphrodite Pro"/>
              </a:rPr>
              <a:t>hài</a:t>
            </a:r>
            <a:r>
              <a:rPr lang="en-US" sz="5099" dirty="0">
                <a:solidFill>
                  <a:srgbClr val="FFFFFF"/>
                </a:solidFill>
                <a:latin typeface="#9Slide05 Aphrodite Pro"/>
              </a:rPr>
              <a:t> </a:t>
            </a:r>
            <a:r>
              <a:rPr lang="en-US" sz="5099" dirty="0" err="1">
                <a:solidFill>
                  <a:srgbClr val="FFFFFF"/>
                </a:solidFill>
                <a:latin typeface="#9Slide05 Aphrodite Pro"/>
              </a:rPr>
              <a:t>kịch</a:t>
            </a:r>
            <a:endParaRPr lang="en-US" sz="5099" dirty="0">
              <a:solidFill>
                <a:srgbClr val="FFFFFF"/>
              </a:solidFill>
              <a:latin typeface="#9Slide05 Aphrodite Pro"/>
            </a:endParaRPr>
          </a:p>
        </p:txBody>
      </p:sp>
      <p:sp>
        <p:nvSpPr>
          <p:cNvPr id="13" name="TextBox 13"/>
          <p:cNvSpPr txBox="1"/>
          <p:nvPr/>
        </p:nvSpPr>
        <p:spPr>
          <a:xfrm>
            <a:off x="4101731" y="5590102"/>
            <a:ext cx="9533503" cy="2971967"/>
          </a:xfrm>
          <a:prstGeom prst="rect">
            <a:avLst/>
          </a:prstGeom>
        </p:spPr>
        <p:txBody>
          <a:bodyPr lIns="0" tIns="0" rIns="0" bIns="0" rtlCol="0" anchor="t">
            <a:spAutoFit/>
          </a:bodyPr>
          <a:lstStyle/>
          <a:p>
            <a:pPr marL="906780" lvl="1" indent="-453390" algn="just">
              <a:lnSpc>
                <a:spcPts val="5880"/>
              </a:lnSpc>
              <a:buFont typeface="Arial"/>
              <a:buChar char="•"/>
            </a:pPr>
            <a:r>
              <a:rPr lang="en-US" sz="4200">
                <a:solidFill>
                  <a:srgbClr val="000000"/>
                </a:solidFill>
                <a:latin typeface="Roboto Condensed"/>
              </a:rPr>
              <a:t>HS thực hiện theo nhóm đôi </a:t>
            </a:r>
            <a:r>
              <a:rPr lang="en-US" sz="4200">
                <a:solidFill>
                  <a:srgbClr val="000000"/>
                </a:solidFill>
                <a:latin typeface="Roboto Condensed Bold"/>
              </a:rPr>
              <a:t>Phiếu học tập 01</a:t>
            </a:r>
            <a:r>
              <a:rPr lang="en-US" sz="4200">
                <a:solidFill>
                  <a:srgbClr val="000000"/>
                </a:solidFill>
                <a:latin typeface="Roboto Condensed"/>
              </a:rPr>
              <a:t> Đặc trưng thể loại hài kịch trong văn bản </a:t>
            </a:r>
            <a:r>
              <a:rPr lang="en-US" sz="4400">
                <a:latin typeface="Roboto Condensed Italics"/>
              </a:rPr>
              <a:t>Trưởng giả học làm sang.</a:t>
            </a:r>
            <a:endParaRPr lang="en-US" sz="4200">
              <a:latin typeface="Roboto Condensed Italics"/>
            </a:endParaRPr>
          </a:p>
          <a:p>
            <a:pPr marL="906780" lvl="1" indent="-453390" algn="just">
              <a:lnSpc>
                <a:spcPts val="5880"/>
              </a:lnSpc>
              <a:buFont typeface="Arial"/>
              <a:buChar char="•"/>
            </a:pPr>
            <a:r>
              <a:rPr lang="en-US" sz="4200">
                <a:solidFill>
                  <a:srgbClr val="000000"/>
                </a:solidFill>
                <a:latin typeface="Roboto Condensed"/>
              </a:rPr>
              <a:t>Thời gian: </a:t>
            </a:r>
            <a:r>
              <a:rPr lang="en-US" sz="4200">
                <a:solidFill>
                  <a:srgbClr val="000000"/>
                </a:solidFill>
                <a:latin typeface="Roboto Condensed Bold"/>
              </a:rPr>
              <a:t>8</a:t>
            </a:r>
            <a:r>
              <a:rPr lang="en-US" sz="4200">
                <a:solidFill>
                  <a:srgbClr val="000000"/>
                </a:solidFill>
                <a:latin typeface="Roboto Condensed"/>
              </a:rPr>
              <a:t> phút</a:t>
            </a:r>
          </a:p>
        </p:txBody>
      </p:sp>
    </p:spTree>
  </p:cSld>
  <p:clrMapOvr>
    <a:masterClrMapping/>
  </p:clrMapOvr>
  <p:transition spd="slow">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en-US"/>
          </a:p>
        </p:txBody>
      </p:sp>
      <p:sp>
        <p:nvSpPr>
          <p:cNvPr id="3" name="Freeform 3"/>
          <p:cNvSpPr/>
          <p:nvPr/>
        </p:nvSpPr>
        <p:spPr>
          <a:xfrm>
            <a:off x="14607208" y="7860149"/>
            <a:ext cx="3435789" cy="3966279"/>
          </a:xfrm>
          <a:custGeom>
            <a:avLst/>
            <a:gdLst/>
            <a:ahLst/>
            <a:cxnLst/>
            <a:rect l="l" t="t" r="r" b="b"/>
            <a:pathLst>
              <a:path w="3435789" h="3966279">
                <a:moveTo>
                  <a:pt x="0" y="0"/>
                </a:moveTo>
                <a:lnTo>
                  <a:pt x="3435789" y="0"/>
                </a:lnTo>
                <a:lnTo>
                  <a:pt x="3435789" y="3966279"/>
                </a:lnTo>
                <a:lnTo>
                  <a:pt x="0" y="3966279"/>
                </a:lnTo>
                <a:lnTo>
                  <a:pt x="0" y="0"/>
                </a:lnTo>
                <a:close/>
              </a:path>
            </a:pathLst>
          </a:custGeom>
          <a:blipFill>
            <a:blip r:embed="rId3"/>
            <a:stretch>
              <a:fillRect/>
            </a:stretch>
          </a:blipFill>
        </p:spPr>
        <p:txBody>
          <a:bodyPr/>
          <a:lstStyle/>
          <a:p>
            <a:endParaRPr lang="en-US"/>
          </a:p>
        </p:txBody>
      </p:sp>
      <p:sp>
        <p:nvSpPr>
          <p:cNvPr id="4" name="Freeform 4"/>
          <p:cNvSpPr/>
          <p:nvPr/>
        </p:nvSpPr>
        <p:spPr>
          <a:xfrm>
            <a:off x="9631398" y="9258300"/>
            <a:ext cx="5449044" cy="3780274"/>
          </a:xfrm>
          <a:custGeom>
            <a:avLst/>
            <a:gdLst/>
            <a:ahLst/>
            <a:cxnLst/>
            <a:rect l="l" t="t" r="r" b="b"/>
            <a:pathLst>
              <a:path w="5449044" h="3780274">
                <a:moveTo>
                  <a:pt x="0" y="0"/>
                </a:moveTo>
                <a:lnTo>
                  <a:pt x="5449044" y="0"/>
                </a:lnTo>
                <a:lnTo>
                  <a:pt x="5449044" y="3780274"/>
                </a:lnTo>
                <a:lnTo>
                  <a:pt x="0" y="3780274"/>
                </a:lnTo>
                <a:lnTo>
                  <a:pt x="0" y="0"/>
                </a:lnTo>
                <a:close/>
              </a:path>
            </a:pathLst>
          </a:custGeom>
          <a:blipFill>
            <a:blip r:embed="rId4"/>
            <a:stretch>
              <a:fillRect/>
            </a:stretch>
          </a:blipFill>
        </p:spPr>
        <p:txBody>
          <a:bodyPr/>
          <a:lstStyle/>
          <a:p>
            <a:endParaRPr lang="en-US"/>
          </a:p>
        </p:txBody>
      </p:sp>
      <p:sp>
        <p:nvSpPr>
          <p:cNvPr id="5" name="Freeform 5"/>
          <p:cNvSpPr/>
          <p:nvPr/>
        </p:nvSpPr>
        <p:spPr>
          <a:xfrm>
            <a:off x="-1254582" y="-1987853"/>
            <a:ext cx="3215782" cy="3246120"/>
          </a:xfrm>
          <a:custGeom>
            <a:avLst/>
            <a:gdLst/>
            <a:ahLst/>
            <a:cxnLst/>
            <a:rect l="l" t="t" r="r" b="b"/>
            <a:pathLst>
              <a:path w="3215782" h="3246120">
                <a:moveTo>
                  <a:pt x="0" y="0"/>
                </a:moveTo>
                <a:lnTo>
                  <a:pt x="3215782" y="0"/>
                </a:lnTo>
                <a:lnTo>
                  <a:pt x="3215782" y="3246120"/>
                </a:lnTo>
                <a:lnTo>
                  <a:pt x="0" y="3246120"/>
                </a:lnTo>
                <a:lnTo>
                  <a:pt x="0" y="0"/>
                </a:lnTo>
                <a:close/>
              </a:path>
            </a:pathLst>
          </a:custGeom>
          <a:blipFill>
            <a:blip r:embed="rId5"/>
            <a:stretch>
              <a:fillRect/>
            </a:stretch>
          </a:blipFill>
        </p:spPr>
        <p:txBody>
          <a:bodyPr/>
          <a:lstStyle/>
          <a:p>
            <a:endParaRPr lang="en-US"/>
          </a:p>
        </p:txBody>
      </p:sp>
      <p:sp>
        <p:nvSpPr>
          <p:cNvPr id="6" name="TextBox 6"/>
          <p:cNvSpPr txBox="1"/>
          <p:nvPr/>
        </p:nvSpPr>
        <p:spPr>
          <a:xfrm>
            <a:off x="857066" y="681381"/>
            <a:ext cx="17185931" cy="1646156"/>
          </a:xfrm>
          <a:prstGeom prst="rect">
            <a:avLst/>
          </a:prstGeom>
        </p:spPr>
        <p:txBody>
          <a:bodyPr lIns="0" tIns="0" rIns="0" bIns="0" rtlCol="0" anchor="t">
            <a:spAutoFit/>
          </a:bodyPr>
          <a:lstStyle/>
          <a:p>
            <a:pPr algn="just">
              <a:lnSpc>
                <a:spcPts val="6580"/>
              </a:lnSpc>
              <a:spcBef>
                <a:spcPct val="0"/>
              </a:spcBef>
            </a:pPr>
            <a:r>
              <a:rPr lang="en-US" sz="4700" dirty="0">
                <a:solidFill>
                  <a:srgbClr val="FF0000"/>
                </a:solidFill>
                <a:latin typeface="#9Slide07 SVNUT Triumph Press"/>
              </a:rPr>
              <a:t>c</a:t>
            </a:r>
            <a:r>
              <a:rPr lang="en-US" sz="4700" dirty="0" smtClean="0">
                <a:solidFill>
                  <a:srgbClr val="FF0000"/>
                </a:solidFill>
                <a:latin typeface="#9Slide07 SVNUT Triumph Press"/>
              </a:rPr>
              <a:t>. </a:t>
            </a:r>
            <a:r>
              <a:rPr lang="en-US" sz="4700" dirty="0" err="1">
                <a:solidFill>
                  <a:srgbClr val="FF0000"/>
                </a:solidFill>
                <a:latin typeface="#9Slide07 SVNUT Triumph Press"/>
              </a:rPr>
              <a:t>Đặc</a:t>
            </a:r>
            <a:r>
              <a:rPr lang="en-US" sz="4700" dirty="0">
                <a:solidFill>
                  <a:srgbClr val="FF0000"/>
                </a:solidFill>
                <a:latin typeface="#9Slide07 SVNUT Triumph Press"/>
              </a:rPr>
              <a:t> </a:t>
            </a:r>
            <a:r>
              <a:rPr lang="en-US" sz="4700" dirty="0" err="1">
                <a:solidFill>
                  <a:srgbClr val="FF0000"/>
                </a:solidFill>
                <a:latin typeface="#9Slide07 SVNUT Triumph Press"/>
              </a:rPr>
              <a:t>trưng</a:t>
            </a:r>
            <a:r>
              <a:rPr lang="en-US" sz="4700" dirty="0">
                <a:solidFill>
                  <a:srgbClr val="FF0000"/>
                </a:solidFill>
                <a:latin typeface="#9Slide07 SVNUT Triumph Press"/>
              </a:rPr>
              <a:t> </a:t>
            </a:r>
            <a:r>
              <a:rPr lang="en-US" sz="4700" dirty="0" err="1">
                <a:solidFill>
                  <a:srgbClr val="FF0000"/>
                </a:solidFill>
                <a:latin typeface="#9Slide07 SVNUT Triumph Press"/>
              </a:rPr>
              <a:t>của</a:t>
            </a:r>
            <a:r>
              <a:rPr lang="en-US" sz="4700" dirty="0">
                <a:solidFill>
                  <a:srgbClr val="FF0000"/>
                </a:solidFill>
                <a:latin typeface="#9Slide07 SVNUT Triumph Press"/>
              </a:rPr>
              <a:t> </a:t>
            </a:r>
            <a:r>
              <a:rPr lang="en-US" sz="4700" dirty="0" err="1">
                <a:solidFill>
                  <a:srgbClr val="FF0000"/>
                </a:solidFill>
                <a:latin typeface="#9Slide07 SVNUT Triumph Press"/>
              </a:rPr>
              <a:t>hài</a:t>
            </a:r>
            <a:r>
              <a:rPr lang="en-US" sz="4700" dirty="0">
                <a:solidFill>
                  <a:srgbClr val="FF0000"/>
                </a:solidFill>
                <a:latin typeface="#9Slide07 SVNUT Triumph Press"/>
              </a:rPr>
              <a:t> </a:t>
            </a:r>
            <a:r>
              <a:rPr lang="en-US" sz="4700" dirty="0" err="1">
                <a:solidFill>
                  <a:srgbClr val="FF0000"/>
                </a:solidFill>
                <a:latin typeface="#9Slide07 SVNUT Triumph Press"/>
              </a:rPr>
              <a:t>kịch</a:t>
            </a:r>
            <a:r>
              <a:rPr lang="en-US" sz="4700" dirty="0">
                <a:solidFill>
                  <a:srgbClr val="FF0000"/>
                </a:solidFill>
                <a:latin typeface="#9Slide07 SVNUT Triumph Press"/>
              </a:rPr>
              <a:t> </a:t>
            </a:r>
            <a:r>
              <a:rPr lang="en-US" sz="4700" dirty="0" err="1">
                <a:solidFill>
                  <a:srgbClr val="FF0000"/>
                </a:solidFill>
                <a:latin typeface="#9Slide07 SVNUT Triumph Press"/>
              </a:rPr>
              <a:t>trong</a:t>
            </a:r>
            <a:r>
              <a:rPr lang="en-US" sz="4700" dirty="0">
                <a:solidFill>
                  <a:srgbClr val="FF0000"/>
                </a:solidFill>
                <a:latin typeface="#9Slide07 SVNUT Triumph Press"/>
              </a:rPr>
              <a:t> </a:t>
            </a:r>
            <a:r>
              <a:rPr lang="en-US" sz="4700" dirty="0" err="1">
                <a:solidFill>
                  <a:srgbClr val="FF0000"/>
                </a:solidFill>
                <a:latin typeface="#9Slide07 SVNUT Triumph Press"/>
              </a:rPr>
              <a:t>văn</a:t>
            </a:r>
            <a:r>
              <a:rPr lang="en-US" sz="4700" dirty="0">
                <a:solidFill>
                  <a:srgbClr val="FF0000"/>
                </a:solidFill>
                <a:latin typeface="#9Slide07 SVNUT Triumph Press"/>
              </a:rPr>
              <a:t> </a:t>
            </a:r>
            <a:r>
              <a:rPr lang="en-US" sz="4700" dirty="0" err="1">
                <a:solidFill>
                  <a:srgbClr val="FF0000"/>
                </a:solidFill>
                <a:latin typeface="#9Slide07 SVNUT Triumph Press"/>
              </a:rPr>
              <a:t>bản</a:t>
            </a:r>
            <a:r>
              <a:rPr lang="en-US" sz="4700" dirty="0">
                <a:solidFill>
                  <a:srgbClr val="FF0000"/>
                </a:solidFill>
                <a:latin typeface="#9Slide07 SVNUT Triumph Press"/>
              </a:rPr>
              <a:t> “</a:t>
            </a:r>
            <a:r>
              <a:rPr lang="en-US" sz="4700" dirty="0" err="1">
                <a:solidFill>
                  <a:srgbClr val="FF0000"/>
                </a:solidFill>
                <a:latin typeface="#9Slide07 SVNUT Triumph Press"/>
              </a:rPr>
              <a:t>Trưởng</a:t>
            </a:r>
            <a:r>
              <a:rPr lang="en-US" sz="4700" dirty="0">
                <a:solidFill>
                  <a:srgbClr val="FF0000"/>
                </a:solidFill>
                <a:latin typeface="#9Slide07 SVNUT Triumph Press"/>
              </a:rPr>
              <a:t> </a:t>
            </a:r>
            <a:r>
              <a:rPr lang="en-US" sz="4700" dirty="0" err="1">
                <a:solidFill>
                  <a:srgbClr val="FF0000"/>
                </a:solidFill>
                <a:latin typeface="#9Slide07 SVNUT Triumph Press"/>
              </a:rPr>
              <a:t>giả</a:t>
            </a:r>
            <a:r>
              <a:rPr lang="en-US" sz="4700" dirty="0">
                <a:solidFill>
                  <a:srgbClr val="FF0000"/>
                </a:solidFill>
                <a:latin typeface="#9Slide07 SVNUT Triumph Press"/>
              </a:rPr>
              <a:t> </a:t>
            </a:r>
            <a:r>
              <a:rPr lang="en-US" sz="4700" dirty="0" err="1">
                <a:solidFill>
                  <a:srgbClr val="FF0000"/>
                </a:solidFill>
                <a:latin typeface="#9Slide07 SVNUT Triumph Press"/>
              </a:rPr>
              <a:t>học</a:t>
            </a:r>
            <a:r>
              <a:rPr lang="en-US" sz="4700" dirty="0">
                <a:solidFill>
                  <a:srgbClr val="FF0000"/>
                </a:solidFill>
                <a:latin typeface="#9Slide07 SVNUT Triumph Press"/>
              </a:rPr>
              <a:t> </a:t>
            </a:r>
            <a:r>
              <a:rPr lang="en-US" sz="4700" dirty="0" err="1">
                <a:solidFill>
                  <a:srgbClr val="FF0000"/>
                </a:solidFill>
                <a:latin typeface="#9Slide07 SVNUT Triumph Press"/>
              </a:rPr>
              <a:t>làm</a:t>
            </a:r>
            <a:r>
              <a:rPr lang="en-US" sz="4700" dirty="0">
                <a:solidFill>
                  <a:srgbClr val="FF0000"/>
                </a:solidFill>
                <a:latin typeface="#9Slide07 SVNUT Triumph Press"/>
              </a:rPr>
              <a:t> sang”</a:t>
            </a:r>
          </a:p>
        </p:txBody>
      </p:sp>
      <p:graphicFrame>
        <p:nvGraphicFramePr>
          <p:cNvPr id="7" name="Table 7"/>
          <p:cNvGraphicFramePr>
            <a:graphicFrameLocks noGrp="1"/>
          </p:cNvGraphicFramePr>
          <p:nvPr>
            <p:extLst>
              <p:ext uri="{D42A27DB-BD31-4B8C-83A1-F6EECF244321}">
                <p14:modId xmlns:p14="http://schemas.microsoft.com/office/powerpoint/2010/main" val="714385274"/>
              </p:ext>
            </p:extLst>
          </p:nvPr>
        </p:nvGraphicFramePr>
        <p:xfrm>
          <a:off x="353309" y="2430755"/>
          <a:ext cx="17363073" cy="7412534"/>
        </p:xfrm>
        <a:graphic>
          <a:graphicData uri="http://schemas.openxmlformats.org/drawingml/2006/table">
            <a:tbl>
              <a:tblPr/>
              <a:tblGrid>
                <a:gridCol w="2562977">
                  <a:extLst>
                    <a:ext uri="{9D8B030D-6E8A-4147-A177-3AD203B41FA5}">
                      <a16:colId xmlns:a16="http://schemas.microsoft.com/office/drawing/2014/main" val="20000"/>
                    </a:ext>
                  </a:extLst>
                </a:gridCol>
                <a:gridCol w="14800096">
                  <a:extLst>
                    <a:ext uri="{9D8B030D-6E8A-4147-A177-3AD203B41FA5}">
                      <a16:colId xmlns:a16="http://schemas.microsoft.com/office/drawing/2014/main" val="20001"/>
                    </a:ext>
                  </a:extLst>
                </a:gridCol>
              </a:tblGrid>
              <a:tr h="1221174">
                <a:tc>
                  <a:txBody>
                    <a:bodyPr/>
                    <a:lstStyle/>
                    <a:p>
                      <a:pPr algn="l">
                        <a:lnSpc>
                          <a:spcPts val="5599"/>
                        </a:lnSpc>
                        <a:defRPr/>
                      </a:pPr>
                      <a:r>
                        <a:rPr lang="en-US" sz="3999">
                          <a:solidFill>
                            <a:srgbClr val="55374D"/>
                          </a:solidFill>
                          <a:latin typeface="Roboto Condensed Bold"/>
                        </a:rPr>
                        <a:t>Đặc trưng</a:t>
                      </a:r>
                      <a:endParaRPr lang="en-US" sz="1100"/>
                    </a:p>
                  </a:txBody>
                  <a:tcPr marL="190500" marR="190500" marT="190500" marB="190500" anchor="ctr">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DAC7A2"/>
                    </a:solidFill>
                  </a:tcPr>
                </a:tc>
                <a:tc>
                  <a:txBody>
                    <a:bodyPr/>
                    <a:lstStyle/>
                    <a:p>
                      <a:pPr algn="ctr">
                        <a:lnSpc>
                          <a:spcPts val="5599"/>
                        </a:lnSpc>
                        <a:defRPr/>
                      </a:pPr>
                      <a:r>
                        <a:rPr lang="en-US" sz="3999" dirty="0" err="1">
                          <a:solidFill>
                            <a:srgbClr val="55374D"/>
                          </a:solidFill>
                          <a:latin typeface="Roboto Condensed Bold"/>
                        </a:rPr>
                        <a:t>Biểu</a:t>
                      </a:r>
                      <a:r>
                        <a:rPr lang="en-US" sz="3999" dirty="0">
                          <a:solidFill>
                            <a:srgbClr val="55374D"/>
                          </a:solidFill>
                          <a:latin typeface="Roboto Condensed Bold"/>
                        </a:rPr>
                        <a:t> </a:t>
                      </a:r>
                      <a:r>
                        <a:rPr lang="en-US" sz="3999" dirty="0" err="1">
                          <a:solidFill>
                            <a:srgbClr val="55374D"/>
                          </a:solidFill>
                          <a:latin typeface="Roboto Condensed Bold"/>
                        </a:rPr>
                        <a:t>hiện</a:t>
                      </a:r>
                      <a:r>
                        <a:rPr lang="en-US" sz="3999" dirty="0">
                          <a:solidFill>
                            <a:srgbClr val="55374D"/>
                          </a:solidFill>
                          <a:latin typeface="Roboto Condensed Bold"/>
                        </a:rPr>
                        <a:t> </a:t>
                      </a:r>
                      <a:r>
                        <a:rPr lang="en-US" sz="3999" dirty="0" err="1">
                          <a:solidFill>
                            <a:srgbClr val="55374D"/>
                          </a:solidFill>
                          <a:latin typeface="Roboto Condensed Bold"/>
                        </a:rPr>
                        <a:t>trong</a:t>
                      </a:r>
                      <a:r>
                        <a:rPr lang="en-US" sz="3999" dirty="0">
                          <a:solidFill>
                            <a:srgbClr val="55374D"/>
                          </a:solidFill>
                          <a:latin typeface="Roboto Condensed Bold"/>
                        </a:rPr>
                        <a:t> </a:t>
                      </a:r>
                      <a:r>
                        <a:rPr lang="en-US" sz="3999" dirty="0" err="1">
                          <a:solidFill>
                            <a:srgbClr val="55374D"/>
                          </a:solidFill>
                          <a:latin typeface="Roboto Condensed Bold"/>
                        </a:rPr>
                        <a:t>văn</a:t>
                      </a:r>
                      <a:r>
                        <a:rPr lang="en-US" sz="3999" dirty="0">
                          <a:solidFill>
                            <a:srgbClr val="55374D"/>
                          </a:solidFill>
                          <a:latin typeface="Roboto Condensed Bold"/>
                        </a:rPr>
                        <a:t> </a:t>
                      </a:r>
                      <a:r>
                        <a:rPr lang="en-US" sz="3999" dirty="0" err="1">
                          <a:solidFill>
                            <a:srgbClr val="55374D"/>
                          </a:solidFill>
                          <a:latin typeface="Roboto Condensed Bold"/>
                        </a:rPr>
                        <a:t>bản</a:t>
                      </a:r>
                      <a:r>
                        <a:rPr lang="en-US" sz="3999" dirty="0">
                          <a:solidFill>
                            <a:srgbClr val="55374D"/>
                          </a:solidFill>
                          <a:latin typeface="Roboto Condensed Bold"/>
                        </a:rPr>
                        <a:t> </a:t>
                      </a:r>
                      <a:r>
                        <a:rPr lang="en-US" sz="3999" b="1" i="1" dirty="0" err="1">
                          <a:solidFill>
                            <a:srgbClr val="55374D"/>
                          </a:solidFill>
                          <a:latin typeface="Roboto Condensed Bold"/>
                        </a:rPr>
                        <a:t>Trưởng</a:t>
                      </a:r>
                      <a:r>
                        <a:rPr lang="en-US" sz="3999" b="1" i="1" dirty="0">
                          <a:solidFill>
                            <a:srgbClr val="55374D"/>
                          </a:solidFill>
                          <a:latin typeface="Roboto Condensed Bold"/>
                        </a:rPr>
                        <a:t> </a:t>
                      </a:r>
                      <a:r>
                        <a:rPr lang="en-US" sz="3999" b="1" i="1" dirty="0" err="1">
                          <a:solidFill>
                            <a:srgbClr val="55374D"/>
                          </a:solidFill>
                          <a:latin typeface="Roboto Condensed Bold"/>
                        </a:rPr>
                        <a:t>giả</a:t>
                      </a:r>
                      <a:r>
                        <a:rPr lang="en-US" sz="3999" b="1" i="1" dirty="0">
                          <a:solidFill>
                            <a:srgbClr val="55374D"/>
                          </a:solidFill>
                          <a:latin typeface="Roboto Condensed Bold"/>
                        </a:rPr>
                        <a:t> </a:t>
                      </a:r>
                      <a:r>
                        <a:rPr lang="en-US" sz="3999" b="1" i="1" dirty="0" err="1">
                          <a:solidFill>
                            <a:srgbClr val="55374D"/>
                          </a:solidFill>
                          <a:latin typeface="Roboto Condensed Bold"/>
                        </a:rPr>
                        <a:t>học</a:t>
                      </a:r>
                      <a:r>
                        <a:rPr lang="en-US" sz="3999" b="1" i="1" dirty="0">
                          <a:solidFill>
                            <a:srgbClr val="55374D"/>
                          </a:solidFill>
                          <a:latin typeface="Roboto Condensed Bold"/>
                        </a:rPr>
                        <a:t> </a:t>
                      </a:r>
                      <a:r>
                        <a:rPr lang="en-US" sz="3999" b="1" i="1" dirty="0" err="1">
                          <a:solidFill>
                            <a:srgbClr val="55374D"/>
                          </a:solidFill>
                          <a:latin typeface="Roboto Condensed Bold"/>
                        </a:rPr>
                        <a:t>làm</a:t>
                      </a:r>
                      <a:r>
                        <a:rPr lang="en-US" sz="3999" b="1" i="1" dirty="0">
                          <a:solidFill>
                            <a:srgbClr val="55374D"/>
                          </a:solidFill>
                          <a:latin typeface="Roboto Condensed Bold"/>
                        </a:rPr>
                        <a:t> sang</a:t>
                      </a:r>
                      <a:endParaRPr lang="en-US" sz="1100" b="1" i="1" dirty="0"/>
                    </a:p>
                  </a:txBody>
                  <a:tcPr marL="190500" marR="190500" marT="190500" marB="190500" anchor="ctr">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DAC7A2"/>
                    </a:solidFill>
                  </a:tcPr>
                </a:tc>
                <a:extLst>
                  <a:ext uri="{0D108BD9-81ED-4DB2-BD59-A6C34878D82A}">
                    <a16:rowId xmlns:a16="http://schemas.microsoft.com/office/drawing/2014/main" val="10000"/>
                  </a:ext>
                </a:extLst>
              </a:tr>
              <a:tr h="6191360">
                <a:tc>
                  <a:txBody>
                    <a:bodyPr/>
                    <a:lstStyle/>
                    <a:p>
                      <a:pPr algn="l">
                        <a:lnSpc>
                          <a:spcPts val="5599"/>
                        </a:lnSpc>
                        <a:defRPr/>
                      </a:pPr>
                      <a:r>
                        <a:rPr lang="en-US" sz="3999">
                          <a:solidFill>
                            <a:srgbClr val="55374D"/>
                          </a:solidFill>
                          <a:latin typeface="Roboto Condensed Bold"/>
                        </a:rPr>
                        <a:t>Cốt truyện</a:t>
                      </a:r>
                      <a:endParaRPr lang="en-US" sz="1100"/>
                    </a:p>
                    <a:p>
                      <a:pPr>
                        <a:lnSpc>
                          <a:spcPts val="5599"/>
                        </a:lnSpc>
                      </a:pPr>
                      <a:endParaRPr lang="en-US" sz="1100"/>
                    </a:p>
                  </a:txBody>
                  <a:tcPr marL="190500" marR="190500" marT="190500" marB="190500" anchor="ctr">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DAC7A2"/>
                    </a:solidFill>
                  </a:tcPr>
                </a:tc>
                <a:tc>
                  <a:txBody>
                    <a:bodyPr/>
                    <a:lstStyle/>
                    <a:p>
                      <a:pPr algn="just">
                        <a:lnSpc>
                          <a:spcPts val="5599"/>
                        </a:lnSpc>
                        <a:defRPr/>
                      </a:pPr>
                      <a:r>
                        <a:rPr lang="en-US" sz="3999" dirty="0" err="1">
                          <a:solidFill>
                            <a:srgbClr val="5F5D5D"/>
                          </a:solidFill>
                          <a:latin typeface="Roboto Condensed"/>
                        </a:rPr>
                        <a:t>Lão</a:t>
                      </a:r>
                      <a:r>
                        <a:rPr lang="en-US" sz="3999" dirty="0">
                          <a:solidFill>
                            <a:srgbClr val="5F5D5D"/>
                          </a:solidFill>
                          <a:latin typeface="Roboto Condensed"/>
                        </a:rPr>
                        <a:t> </a:t>
                      </a:r>
                      <a:r>
                        <a:rPr lang="en-US" sz="3999" dirty="0" err="1">
                          <a:solidFill>
                            <a:srgbClr val="5F5D5D"/>
                          </a:solidFill>
                          <a:latin typeface="Roboto Condensed"/>
                        </a:rPr>
                        <a:t>Giuốc</a:t>
                      </a:r>
                      <a:r>
                        <a:rPr lang="en-US" sz="3999" dirty="0">
                          <a:solidFill>
                            <a:srgbClr val="5F5D5D"/>
                          </a:solidFill>
                          <a:latin typeface="Roboto Condensed"/>
                        </a:rPr>
                        <a:t>- </a:t>
                      </a:r>
                      <a:r>
                        <a:rPr lang="en-US" sz="3999" dirty="0" err="1">
                          <a:solidFill>
                            <a:srgbClr val="5F5D5D"/>
                          </a:solidFill>
                          <a:latin typeface="Roboto Condensed"/>
                        </a:rPr>
                        <a:t>đanh</a:t>
                      </a:r>
                      <a:r>
                        <a:rPr lang="en-US" sz="3999" dirty="0">
                          <a:solidFill>
                            <a:srgbClr val="5F5D5D"/>
                          </a:solidFill>
                          <a:latin typeface="Roboto Condensed"/>
                        </a:rPr>
                        <a:t> </a:t>
                      </a:r>
                      <a:r>
                        <a:rPr lang="en-US" sz="3999" dirty="0" err="1">
                          <a:solidFill>
                            <a:srgbClr val="5F5D5D"/>
                          </a:solidFill>
                          <a:latin typeface="Roboto Condensed"/>
                        </a:rPr>
                        <a:t>đã</a:t>
                      </a:r>
                      <a:r>
                        <a:rPr lang="en-US" sz="3999" dirty="0">
                          <a:solidFill>
                            <a:srgbClr val="5F5D5D"/>
                          </a:solidFill>
                          <a:latin typeface="Roboto Condensed"/>
                        </a:rPr>
                        <a:t> </a:t>
                      </a:r>
                      <a:r>
                        <a:rPr lang="en-US" sz="3999" dirty="0" err="1">
                          <a:solidFill>
                            <a:srgbClr val="5F5D5D"/>
                          </a:solidFill>
                          <a:latin typeface="Roboto Condensed"/>
                        </a:rPr>
                        <a:t>ngoài</a:t>
                      </a:r>
                      <a:r>
                        <a:rPr lang="en-US" sz="3999" dirty="0">
                          <a:solidFill>
                            <a:srgbClr val="5F5D5D"/>
                          </a:solidFill>
                          <a:latin typeface="Roboto Condensed"/>
                        </a:rPr>
                        <a:t> 40, </a:t>
                      </a:r>
                      <a:r>
                        <a:rPr lang="en-US" sz="3999" dirty="0" err="1">
                          <a:solidFill>
                            <a:srgbClr val="5F5D5D"/>
                          </a:solidFill>
                          <a:latin typeface="Roboto Condensed"/>
                        </a:rPr>
                        <a:t>cục</a:t>
                      </a:r>
                      <a:r>
                        <a:rPr lang="en-US" sz="3999" dirty="0">
                          <a:solidFill>
                            <a:srgbClr val="5F5D5D"/>
                          </a:solidFill>
                          <a:latin typeface="Roboto Condensed"/>
                        </a:rPr>
                        <a:t> </a:t>
                      </a:r>
                      <a:r>
                        <a:rPr lang="en-US" sz="3999" dirty="0" err="1">
                          <a:solidFill>
                            <a:srgbClr val="5F5D5D"/>
                          </a:solidFill>
                          <a:latin typeface="Roboto Condensed"/>
                        </a:rPr>
                        <a:t>mịch</a:t>
                      </a:r>
                      <a:r>
                        <a:rPr lang="en-US" sz="3999" dirty="0">
                          <a:solidFill>
                            <a:srgbClr val="5F5D5D"/>
                          </a:solidFill>
                          <a:latin typeface="Roboto Condensed"/>
                        </a:rPr>
                        <a:t>, </a:t>
                      </a:r>
                      <a:r>
                        <a:rPr lang="en-US" sz="3999" dirty="0" err="1">
                          <a:solidFill>
                            <a:srgbClr val="5F5D5D"/>
                          </a:solidFill>
                          <a:latin typeface="Roboto Condensed"/>
                        </a:rPr>
                        <a:t>xấu</a:t>
                      </a:r>
                      <a:r>
                        <a:rPr lang="en-US" sz="3999" dirty="0">
                          <a:solidFill>
                            <a:srgbClr val="5F5D5D"/>
                          </a:solidFill>
                          <a:latin typeface="Roboto Condensed"/>
                        </a:rPr>
                        <a:t> </a:t>
                      </a:r>
                      <a:r>
                        <a:rPr lang="en-US" sz="3999" dirty="0" err="1">
                          <a:solidFill>
                            <a:srgbClr val="5F5D5D"/>
                          </a:solidFill>
                          <a:latin typeface="Roboto Condensed"/>
                        </a:rPr>
                        <a:t>xí</a:t>
                      </a:r>
                      <a:r>
                        <a:rPr lang="en-US" sz="3999" dirty="0">
                          <a:solidFill>
                            <a:srgbClr val="5F5D5D"/>
                          </a:solidFill>
                          <a:latin typeface="Roboto Condensed"/>
                        </a:rPr>
                        <a:t>, </a:t>
                      </a:r>
                      <a:r>
                        <a:rPr lang="en-US" sz="3999" dirty="0" err="1">
                          <a:solidFill>
                            <a:srgbClr val="5F5D5D"/>
                          </a:solidFill>
                          <a:latin typeface="Roboto Condensed"/>
                        </a:rPr>
                        <a:t>dốt</a:t>
                      </a:r>
                      <a:r>
                        <a:rPr lang="en-US" sz="3999" dirty="0">
                          <a:solidFill>
                            <a:srgbClr val="5F5D5D"/>
                          </a:solidFill>
                          <a:latin typeface="Roboto Condensed"/>
                        </a:rPr>
                        <a:t> </a:t>
                      </a:r>
                      <a:r>
                        <a:rPr lang="en-US" sz="3999" dirty="0" err="1">
                          <a:solidFill>
                            <a:srgbClr val="5F5D5D"/>
                          </a:solidFill>
                          <a:latin typeface="Roboto Condensed"/>
                        </a:rPr>
                        <a:t>nát</a:t>
                      </a:r>
                      <a:r>
                        <a:rPr lang="en-US" sz="3999" dirty="0">
                          <a:solidFill>
                            <a:srgbClr val="5F5D5D"/>
                          </a:solidFill>
                          <a:latin typeface="Roboto Condensed"/>
                        </a:rPr>
                        <a:t>, </a:t>
                      </a:r>
                      <a:r>
                        <a:rPr lang="en-US" sz="3999" dirty="0" err="1">
                          <a:solidFill>
                            <a:srgbClr val="5F5D5D"/>
                          </a:solidFill>
                          <a:latin typeface="Roboto Condensed"/>
                        </a:rPr>
                        <a:t>ngờ</a:t>
                      </a:r>
                      <a:r>
                        <a:rPr lang="en-US" sz="3999" dirty="0">
                          <a:solidFill>
                            <a:srgbClr val="5F5D5D"/>
                          </a:solidFill>
                          <a:latin typeface="Roboto Condensed"/>
                        </a:rPr>
                        <a:t> </a:t>
                      </a:r>
                      <a:r>
                        <a:rPr lang="en-US" sz="3999" dirty="0" err="1">
                          <a:solidFill>
                            <a:srgbClr val="5F5D5D"/>
                          </a:solidFill>
                          <a:latin typeface="Roboto Condensed"/>
                        </a:rPr>
                        <a:t>nghệch</a:t>
                      </a:r>
                      <a:r>
                        <a:rPr lang="en-US" sz="3999" dirty="0">
                          <a:solidFill>
                            <a:srgbClr val="5F5D5D"/>
                          </a:solidFill>
                          <a:latin typeface="Roboto Condensed"/>
                        </a:rPr>
                        <a:t>… </a:t>
                      </a:r>
                      <a:r>
                        <a:rPr lang="en-US" sz="3999" dirty="0" err="1">
                          <a:solidFill>
                            <a:srgbClr val="5F5D5D"/>
                          </a:solidFill>
                          <a:latin typeface="Roboto Condensed"/>
                        </a:rPr>
                        <a:t>Nhờ</a:t>
                      </a:r>
                      <a:r>
                        <a:rPr lang="en-US" sz="3999" dirty="0">
                          <a:solidFill>
                            <a:srgbClr val="5F5D5D"/>
                          </a:solidFill>
                          <a:latin typeface="Roboto Condensed"/>
                        </a:rPr>
                        <a:t> </a:t>
                      </a:r>
                      <a:r>
                        <a:rPr lang="en-US" sz="3999" dirty="0" err="1">
                          <a:solidFill>
                            <a:srgbClr val="5F5D5D"/>
                          </a:solidFill>
                          <a:latin typeface="Roboto Condensed"/>
                        </a:rPr>
                        <a:t>buôn</a:t>
                      </a:r>
                      <a:r>
                        <a:rPr lang="en-US" sz="3999" dirty="0">
                          <a:solidFill>
                            <a:srgbClr val="5F5D5D"/>
                          </a:solidFill>
                          <a:latin typeface="Roboto Condensed"/>
                        </a:rPr>
                        <a:t> </a:t>
                      </a:r>
                      <a:r>
                        <a:rPr lang="en-US" sz="3999" dirty="0" err="1">
                          <a:solidFill>
                            <a:srgbClr val="5F5D5D"/>
                          </a:solidFill>
                          <a:latin typeface="Roboto Condensed"/>
                        </a:rPr>
                        <a:t>dạ</a:t>
                      </a:r>
                      <a:r>
                        <a:rPr lang="en-US" sz="3999" dirty="0">
                          <a:solidFill>
                            <a:srgbClr val="5F5D5D"/>
                          </a:solidFill>
                          <a:latin typeface="Roboto Condensed"/>
                        </a:rPr>
                        <a:t> </a:t>
                      </a:r>
                      <a:r>
                        <a:rPr lang="en-US" sz="3999" dirty="0" err="1">
                          <a:solidFill>
                            <a:srgbClr val="5F5D5D"/>
                          </a:solidFill>
                          <a:latin typeface="Roboto Condensed"/>
                        </a:rPr>
                        <a:t>mà</a:t>
                      </a:r>
                      <a:r>
                        <a:rPr lang="en-US" sz="3999" dirty="0">
                          <a:solidFill>
                            <a:srgbClr val="5F5D5D"/>
                          </a:solidFill>
                          <a:latin typeface="Roboto Condensed"/>
                        </a:rPr>
                        <a:t> </a:t>
                      </a:r>
                      <a:r>
                        <a:rPr lang="en-US" sz="3999" dirty="0" err="1">
                          <a:solidFill>
                            <a:srgbClr val="5F5D5D"/>
                          </a:solidFill>
                          <a:latin typeface="Roboto Condensed"/>
                        </a:rPr>
                        <a:t>trở</a:t>
                      </a:r>
                      <a:r>
                        <a:rPr lang="en-US" sz="3999" dirty="0">
                          <a:solidFill>
                            <a:srgbClr val="5F5D5D"/>
                          </a:solidFill>
                          <a:latin typeface="Roboto Condensed"/>
                        </a:rPr>
                        <a:t> </a:t>
                      </a:r>
                      <a:r>
                        <a:rPr lang="en-US" sz="3999" dirty="0" err="1">
                          <a:solidFill>
                            <a:srgbClr val="5F5D5D"/>
                          </a:solidFill>
                          <a:latin typeface="Roboto Condensed"/>
                        </a:rPr>
                        <a:t>nên</a:t>
                      </a:r>
                      <a:r>
                        <a:rPr lang="en-US" sz="3999" dirty="0">
                          <a:solidFill>
                            <a:srgbClr val="5F5D5D"/>
                          </a:solidFill>
                          <a:latin typeface="Roboto Condensed"/>
                        </a:rPr>
                        <a:t> </a:t>
                      </a:r>
                      <a:r>
                        <a:rPr lang="en-US" sz="3999" dirty="0" err="1">
                          <a:solidFill>
                            <a:srgbClr val="5F5D5D"/>
                          </a:solidFill>
                          <a:latin typeface="Roboto Condensed"/>
                        </a:rPr>
                        <a:t>giàu</a:t>
                      </a:r>
                      <a:r>
                        <a:rPr lang="en-US" sz="3999" dirty="0">
                          <a:solidFill>
                            <a:srgbClr val="5F5D5D"/>
                          </a:solidFill>
                          <a:latin typeface="Roboto Condensed"/>
                        </a:rPr>
                        <a:t> </a:t>
                      </a:r>
                      <a:r>
                        <a:rPr lang="en-US" sz="3999" dirty="0" err="1" smtClean="0">
                          <a:solidFill>
                            <a:srgbClr val="5F5D5D"/>
                          </a:solidFill>
                          <a:latin typeface="Roboto Condensed"/>
                        </a:rPr>
                        <a:t>có</a:t>
                      </a:r>
                      <a:r>
                        <a:rPr lang="en-US" sz="3999" dirty="0" smtClean="0">
                          <a:solidFill>
                            <a:srgbClr val="5F5D5D"/>
                          </a:solidFill>
                          <a:latin typeface="Roboto Condensed"/>
                        </a:rPr>
                        <a:t>, </a:t>
                      </a:r>
                      <a:r>
                        <a:rPr lang="en-US" sz="3999" dirty="0" err="1" smtClean="0">
                          <a:solidFill>
                            <a:srgbClr val="5F5D5D"/>
                          </a:solidFill>
                          <a:latin typeface="Roboto Condensed"/>
                        </a:rPr>
                        <a:t>muốn</a:t>
                      </a:r>
                      <a:r>
                        <a:rPr lang="en-US" sz="3999" dirty="0" smtClean="0">
                          <a:solidFill>
                            <a:srgbClr val="5F5D5D"/>
                          </a:solidFill>
                          <a:latin typeface="Roboto Condensed"/>
                        </a:rPr>
                        <a:t> </a:t>
                      </a:r>
                      <a:r>
                        <a:rPr lang="en-US" sz="3999" dirty="0" err="1">
                          <a:solidFill>
                            <a:srgbClr val="5F5D5D"/>
                          </a:solidFill>
                          <a:latin typeface="Roboto Condensed"/>
                        </a:rPr>
                        <a:t>trở</a:t>
                      </a:r>
                      <a:r>
                        <a:rPr lang="en-US" sz="3999" dirty="0">
                          <a:solidFill>
                            <a:srgbClr val="5F5D5D"/>
                          </a:solidFill>
                          <a:latin typeface="Roboto Condensed"/>
                        </a:rPr>
                        <a:t> </a:t>
                      </a:r>
                      <a:r>
                        <a:rPr lang="en-US" sz="3999" dirty="0" err="1">
                          <a:solidFill>
                            <a:srgbClr val="5F5D5D"/>
                          </a:solidFill>
                          <a:latin typeface="Roboto Condensed"/>
                        </a:rPr>
                        <a:t>thành</a:t>
                      </a:r>
                      <a:r>
                        <a:rPr lang="en-US" sz="3999" dirty="0">
                          <a:solidFill>
                            <a:srgbClr val="5F5D5D"/>
                          </a:solidFill>
                          <a:latin typeface="Roboto Condensed"/>
                        </a:rPr>
                        <a:t> </a:t>
                      </a:r>
                      <a:r>
                        <a:rPr lang="en-US" sz="3999" dirty="0" err="1">
                          <a:solidFill>
                            <a:srgbClr val="5F5D5D"/>
                          </a:solidFill>
                          <a:latin typeface="Roboto Condensed"/>
                        </a:rPr>
                        <a:t>quý</a:t>
                      </a:r>
                      <a:r>
                        <a:rPr lang="en-US" sz="3999" dirty="0">
                          <a:solidFill>
                            <a:srgbClr val="5F5D5D"/>
                          </a:solidFill>
                          <a:latin typeface="Roboto Condensed"/>
                        </a:rPr>
                        <a:t> </a:t>
                      </a:r>
                      <a:r>
                        <a:rPr lang="en-US" sz="3999" dirty="0" err="1" smtClean="0">
                          <a:solidFill>
                            <a:srgbClr val="5F5D5D"/>
                          </a:solidFill>
                          <a:latin typeface="Roboto Condensed"/>
                        </a:rPr>
                        <a:t>tộc</a:t>
                      </a:r>
                      <a:r>
                        <a:rPr lang="en-US" sz="3999" dirty="0" smtClean="0">
                          <a:solidFill>
                            <a:srgbClr val="5F5D5D"/>
                          </a:solidFill>
                          <a:latin typeface="Roboto Condensed"/>
                        </a:rPr>
                        <a:t>,</a:t>
                      </a:r>
                      <a:r>
                        <a:rPr lang="en-US" sz="3999" baseline="0" dirty="0" smtClean="0">
                          <a:solidFill>
                            <a:srgbClr val="5F5D5D"/>
                          </a:solidFill>
                          <a:latin typeface="Roboto Condensed"/>
                        </a:rPr>
                        <a:t> </a:t>
                      </a:r>
                      <a:r>
                        <a:rPr lang="en-US" sz="3999" dirty="0" err="1" smtClean="0">
                          <a:solidFill>
                            <a:srgbClr val="5F5D5D"/>
                          </a:solidFill>
                          <a:latin typeface="Roboto Condensed"/>
                        </a:rPr>
                        <a:t>muốn</a:t>
                      </a:r>
                      <a:r>
                        <a:rPr lang="en-US" sz="3999" dirty="0" smtClean="0">
                          <a:solidFill>
                            <a:srgbClr val="5F5D5D"/>
                          </a:solidFill>
                          <a:latin typeface="Roboto Condensed"/>
                        </a:rPr>
                        <a:t> </a:t>
                      </a:r>
                      <a:r>
                        <a:rPr lang="en-US" sz="3999" dirty="0" err="1">
                          <a:solidFill>
                            <a:srgbClr val="5F5D5D"/>
                          </a:solidFill>
                          <a:latin typeface="Roboto Condensed"/>
                        </a:rPr>
                        <a:t>có</a:t>
                      </a:r>
                      <a:r>
                        <a:rPr lang="en-US" sz="3999" dirty="0">
                          <a:solidFill>
                            <a:srgbClr val="5F5D5D"/>
                          </a:solidFill>
                          <a:latin typeface="Roboto Condensed"/>
                        </a:rPr>
                        <a:t> </a:t>
                      </a:r>
                      <a:r>
                        <a:rPr lang="en-US" sz="3999" dirty="0" err="1">
                          <a:solidFill>
                            <a:srgbClr val="5F5D5D"/>
                          </a:solidFill>
                          <a:latin typeface="Roboto Condensed"/>
                        </a:rPr>
                        <a:t>bộ</a:t>
                      </a:r>
                      <a:r>
                        <a:rPr lang="en-US" sz="3999" dirty="0">
                          <a:solidFill>
                            <a:srgbClr val="5F5D5D"/>
                          </a:solidFill>
                          <a:latin typeface="Roboto Condensed"/>
                        </a:rPr>
                        <a:t> </a:t>
                      </a:r>
                      <a:r>
                        <a:rPr lang="en-US" sz="3999" dirty="0" err="1">
                          <a:solidFill>
                            <a:srgbClr val="5F5D5D"/>
                          </a:solidFill>
                          <a:latin typeface="Roboto Condensed"/>
                        </a:rPr>
                        <a:t>lễ</a:t>
                      </a:r>
                      <a:r>
                        <a:rPr lang="en-US" sz="3999" dirty="0">
                          <a:solidFill>
                            <a:srgbClr val="5F5D5D"/>
                          </a:solidFill>
                          <a:latin typeface="Roboto Condensed"/>
                        </a:rPr>
                        <a:t> </a:t>
                      </a:r>
                      <a:r>
                        <a:rPr lang="en-US" sz="3999" dirty="0" err="1">
                          <a:solidFill>
                            <a:srgbClr val="5F5D5D"/>
                          </a:solidFill>
                          <a:latin typeface="Roboto Condensed"/>
                        </a:rPr>
                        <a:t>phục</a:t>
                      </a:r>
                      <a:r>
                        <a:rPr lang="en-US" sz="3999" dirty="0">
                          <a:solidFill>
                            <a:srgbClr val="5F5D5D"/>
                          </a:solidFill>
                          <a:latin typeface="Roboto Condensed"/>
                        </a:rPr>
                        <a:t> </a:t>
                      </a:r>
                      <a:r>
                        <a:rPr lang="en-US" sz="3999" dirty="0" err="1">
                          <a:solidFill>
                            <a:srgbClr val="5F5D5D"/>
                          </a:solidFill>
                          <a:latin typeface="Roboto Condensed"/>
                        </a:rPr>
                        <a:t>đẹp</a:t>
                      </a:r>
                      <a:r>
                        <a:rPr lang="en-US" sz="3999" dirty="0">
                          <a:solidFill>
                            <a:srgbClr val="5F5D5D"/>
                          </a:solidFill>
                          <a:latin typeface="Roboto Condensed"/>
                        </a:rPr>
                        <a:t> </a:t>
                      </a:r>
                      <a:r>
                        <a:rPr lang="en-US" sz="3999" dirty="0" err="1">
                          <a:solidFill>
                            <a:srgbClr val="5F5D5D"/>
                          </a:solidFill>
                          <a:latin typeface="Roboto Condensed"/>
                        </a:rPr>
                        <a:t>nhất</a:t>
                      </a:r>
                      <a:r>
                        <a:rPr lang="en-US" sz="3999" dirty="0">
                          <a:solidFill>
                            <a:srgbClr val="5F5D5D"/>
                          </a:solidFill>
                          <a:latin typeface="Roboto Condensed"/>
                        </a:rPr>
                        <a:t> </a:t>
                      </a:r>
                      <a:r>
                        <a:rPr lang="en-US" sz="3999" dirty="0" err="1">
                          <a:solidFill>
                            <a:srgbClr val="5F5D5D"/>
                          </a:solidFill>
                          <a:latin typeface="Roboto Condensed"/>
                        </a:rPr>
                        <a:t>triều</a:t>
                      </a:r>
                      <a:r>
                        <a:rPr lang="en-US" sz="3999" dirty="0">
                          <a:solidFill>
                            <a:srgbClr val="5F5D5D"/>
                          </a:solidFill>
                          <a:latin typeface="Roboto Condensed"/>
                        </a:rPr>
                        <a:t> </a:t>
                      </a:r>
                      <a:r>
                        <a:rPr lang="en-US" sz="3999" dirty="0" err="1">
                          <a:solidFill>
                            <a:srgbClr val="5F5D5D"/>
                          </a:solidFill>
                          <a:latin typeface="Roboto Condensed"/>
                        </a:rPr>
                        <a:t>đình</a:t>
                      </a:r>
                      <a:r>
                        <a:rPr lang="en-US" sz="3999" dirty="0">
                          <a:solidFill>
                            <a:srgbClr val="5F5D5D"/>
                          </a:solidFill>
                          <a:latin typeface="Roboto Condensed"/>
                        </a:rPr>
                        <a:t>. </a:t>
                      </a:r>
                      <a:r>
                        <a:rPr lang="en-US" sz="3999" dirty="0" err="1">
                          <a:solidFill>
                            <a:srgbClr val="5F5D5D"/>
                          </a:solidFill>
                          <a:latin typeface="Roboto Condensed"/>
                        </a:rPr>
                        <a:t>Phó</a:t>
                      </a:r>
                      <a:r>
                        <a:rPr lang="en-US" sz="3999" dirty="0">
                          <a:solidFill>
                            <a:srgbClr val="5F5D5D"/>
                          </a:solidFill>
                          <a:latin typeface="Roboto Condensed"/>
                        </a:rPr>
                        <a:t> may </a:t>
                      </a:r>
                      <a:r>
                        <a:rPr lang="en-US" sz="3999" dirty="0" err="1">
                          <a:solidFill>
                            <a:srgbClr val="5F5D5D"/>
                          </a:solidFill>
                          <a:latin typeface="Roboto Condensed"/>
                        </a:rPr>
                        <a:t>và</a:t>
                      </a:r>
                      <a:r>
                        <a:rPr lang="en-US" sz="3999" dirty="0">
                          <a:solidFill>
                            <a:srgbClr val="5F5D5D"/>
                          </a:solidFill>
                          <a:latin typeface="Roboto Condensed"/>
                        </a:rPr>
                        <a:t> </a:t>
                      </a:r>
                      <a:r>
                        <a:rPr lang="en-US" sz="3999" dirty="0" err="1">
                          <a:solidFill>
                            <a:srgbClr val="5F5D5D"/>
                          </a:solidFill>
                          <a:latin typeface="Roboto Condensed"/>
                        </a:rPr>
                        <a:t>bốn</a:t>
                      </a:r>
                      <a:r>
                        <a:rPr lang="en-US" sz="3999" dirty="0">
                          <a:solidFill>
                            <a:srgbClr val="5F5D5D"/>
                          </a:solidFill>
                          <a:latin typeface="Roboto Condensed"/>
                        </a:rPr>
                        <a:t> </a:t>
                      </a:r>
                      <a:r>
                        <a:rPr lang="en-US" sz="3999" dirty="0" err="1">
                          <a:solidFill>
                            <a:srgbClr val="5F5D5D"/>
                          </a:solidFill>
                          <a:latin typeface="Roboto Condensed"/>
                        </a:rPr>
                        <a:t>thợ</a:t>
                      </a:r>
                      <a:r>
                        <a:rPr lang="en-US" sz="3999" dirty="0">
                          <a:solidFill>
                            <a:srgbClr val="5F5D5D"/>
                          </a:solidFill>
                          <a:latin typeface="Roboto Condensed"/>
                        </a:rPr>
                        <a:t> </a:t>
                      </a:r>
                      <a:r>
                        <a:rPr lang="en-US" sz="3999" dirty="0" err="1">
                          <a:solidFill>
                            <a:srgbClr val="5F5D5D"/>
                          </a:solidFill>
                          <a:latin typeface="Roboto Condensed"/>
                        </a:rPr>
                        <a:t>phụ</a:t>
                      </a:r>
                      <a:r>
                        <a:rPr lang="en-US" sz="3999" dirty="0">
                          <a:solidFill>
                            <a:srgbClr val="5F5D5D"/>
                          </a:solidFill>
                          <a:latin typeface="Roboto Condensed"/>
                        </a:rPr>
                        <a:t> </a:t>
                      </a:r>
                      <a:r>
                        <a:rPr lang="en-US" sz="3999" dirty="0" err="1">
                          <a:solidFill>
                            <a:srgbClr val="5F5D5D"/>
                          </a:solidFill>
                          <a:latin typeface="Roboto Condensed"/>
                        </a:rPr>
                        <a:t>kéo</a:t>
                      </a:r>
                      <a:r>
                        <a:rPr lang="en-US" sz="3999" dirty="0">
                          <a:solidFill>
                            <a:srgbClr val="5F5D5D"/>
                          </a:solidFill>
                          <a:latin typeface="Roboto Condensed"/>
                        </a:rPr>
                        <a:t> </a:t>
                      </a:r>
                      <a:r>
                        <a:rPr lang="en-US" sz="3999" dirty="0" err="1">
                          <a:solidFill>
                            <a:srgbClr val="5F5D5D"/>
                          </a:solidFill>
                          <a:latin typeface="Roboto Condensed"/>
                        </a:rPr>
                        <a:t>đến</a:t>
                      </a:r>
                      <a:r>
                        <a:rPr lang="en-US" sz="3999" dirty="0">
                          <a:solidFill>
                            <a:srgbClr val="5F5D5D"/>
                          </a:solidFill>
                          <a:latin typeface="Roboto Condensed"/>
                        </a:rPr>
                        <a:t> </a:t>
                      </a:r>
                      <a:r>
                        <a:rPr lang="en-US" sz="3999" dirty="0" err="1">
                          <a:solidFill>
                            <a:srgbClr val="5F5D5D"/>
                          </a:solidFill>
                          <a:latin typeface="Roboto Condensed"/>
                        </a:rPr>
                        <a:t>để</a:t>
                      </a:r>
                      <a:r>
                        <a:rPr lang="en-US" sz="3999" dirty="0">
                          <a:solidFill>
                            <a:srgbClr val="5F5D5D"/>
                          </a:solidFill>
                          <a:latin typeface="Roboto Condensed"/>
                        </a:rPr>
                        <a:t> </a:t>
                      </a:r>
                      <a:r>
                        <a:rPr lang="en-US" sz="3999" dirty="0" err="1">
                          <a:solidFill>
                            <a:srgbClr val="5F5D5D"/>
                          </a:solidFill>
                          <a:latin typeface="Roboto Condensed"/>
                        </a:rPr>
                        <a:t>mặc</a:t>
                      </a:r>
                      <a:r>
                        <a:rPr lang="en-US" sz="3999" dirty="0">
                          <a:solidFill>
                            <a:srgbClr val="5F5D5D"/>
                          </a:solidFill>
                          <a:latin typeface="Roboto Condensed"/>
                        </a:rPr>
                        <a:t> </a:t>
                      </a:r>
                      <a:r>
                        <a:rPr lang="en-US" sz="3999" dirty="0" err="1">
                          <a:solidFill>
                            <a:srgbClr val="5F5D5D"/>
                          </a:solidFill>
                          <a:latin typeface="Roboto Condensed"/>
                        </a:rPr>
                        <a:t>thử</a:t>
                      </a:r>
                      <a:r>
                        <a:rPr lang="en-US" sz="3999" dirty="0">
                          <a:solidFill>
                            <a:srgbClr val="5F5D5D"/>
                          </a:solidFill>
                          <a:latin typeface="Roboto Condensed"/>
                        </a:rPr>
                        <a:t> </a:t>
                      </a:r>
                      <a:r>
                        <a:rPr lang="en-US" sz="3999" dirty="0" err="1">
                          <a:solidFill>
                            <a:srgbClr val="5F5D5D"/>
                          </a:solidFill>
                          <a:latin typeface="Roboto Condensed"/>
                        </a:rPr>
                        <a:t>lễ</a:t>
                      </a:r>
                      <a:r>
                        <a:rPr lang="en-US" sz="3999" dirty="0">
                          <a:solidFill>
                            <a:srgbClr val="5F5D5D"/>
                          </a:solidFill>
                          <a:latin typeface="Roboto Condensed"/>
                        </a:rPr>
                        <a:t> </a:t>
                      </a:r>
                      <a:r>
                        <a:rPr lang="en-US" sz="3999" dirty="0" err="1">
                          <a:solidFill>
                            <a:srgbClr val="5F5D5D"/>
                          </a:solidFill>
                          <a:latin typeface="Roboto Condensed"/>
                        </a:rPr>
                        <a:t>phục</a:t>
                      </a:r>
                      <a:r>
                        <a:rPr lang="en-US" sz="3999" dirty="0">
                          <a:solidFill>
                            <a:srgbClr val="5F5D5D"/>
                          </a:solidFill>
                          <a:latin typeface="Roboto Condensed"/>
                        </a:rPr>
                        <a:t> </a:t>
                      </a:r>
                      <a:r>
                        <a:rPr lang="en-US" sz="3999" dirty="0" err="1">
                          <a:solidFill>
                            <a:srgbClr val="5F5D5D"/>
                          </a:solidFill>
                          <a:latin typeface="Roboto Condensed"/>
                        </a:rPr>
                        <a:t>cho</a:t>
                      </a:r>
                      <a:r>
                        <a:rPr lang="en-US" sz="3999" dirty="0">
                          <a:solidFill>
                            <a:srgbClr val="5F5D5D"/>
                          </a:solidFill>
                          <a:latin typeface="Roboto Condensed"/>
                        </a:rPr>
                        <a:t> </a:t>
                      </a:r>
                      <a:r>
                        <a:rPr lang="en-US" sz="3999" dirty="0" err="1">
                          <a:solidFill>
                            <a:srgbClr val="5F5D5D"/>
                          </a:solidFill>
                          <a:latin typeface="Roboto Condensed"/>
                        </a:rPr>
                        <a:t>lão</a:t>
                      </a:r>
                      <a:r>
                        <a:rPr lang="en-US" sz="3999" dirty="0">
                          <a:solidFill>
                            <a:srgbClr val="5F5D5D"/>
                          </a:solidFill>
                          <a:latin typeface="Roboto Condensed"/>
                        </a:rPr>
                        <a:t>. </a:t>
                      </a:r>
                      <a:r>
                        <a:rPr lang="en-US" sz="3999" dirty="0" err="1">
                          <a:solidFill>
                            <a:srgbClr val="5F5D5D"/>
                          </a:solidFill>
                          <a:latin typeface="Roboto Condensed"/>
                        </a:rPr>
                        <a:t>Lão</a:t>
                      </a:r>
                      <a:r>
                        <a:rPr lang="en-US" sz="3999" dirty="0">
                          <a:solidFill>
                            <a:srgbClr val="5F5D5D"/>
                          </a:solidFill>
                          <a:latin typeface="Roboto Condensed"/>
                        </a:rPr>
                        <a:t> </a:t>
                      </a:r>
                      <a:r>
                        <a:rPr lang="en-US" sz="3999" dirty="0" err="1" smtClean="0">
                          <a:solidFill>
                            <a:srgbClr val="5F5D5D"/>
                          </a:solidFill>
                          <a:latin typeface="Roboto Condensed"/>
                        </a:rPr>
                        <a:t>được</a:t>
                      </a:r>
                      <a:r>
                        <a:rPr lang="en-US" sz="3999" dirty="0" smtClean="0">
                          <a:solidFill>
                            <a:srgbClr val="5F5D5D"/>
                          </a:solidFill>
                          <a:latin typeface="Roboto Condensed"/>
                        </a:rPr>
                        <a:t> </a:t>
                      </a:r>
                      <a:r>
                        <a:rPr lang="en-US" sz="3999" dirty="0" err="1" smtClean="0">
                          <a:solidFill>
                            <a:srgbClr val="5F5D5D"/>
                          </a:solidFill>
                          <a:latin typeface="Roboto Condensed"/>
                        </a:rPr>
                        <a:t>chúng</a:t>
                      </a:r>
                      <a:r>
                        <a:rPr lang="en-US" sz="3999" dirty="0" smtClean="0">
                          <a:solidFill>
                            <a:srgbClr val="5F5D5D"/>
                          </a:solidFill>
                          <a:latin typeface="Roboto Condensed"/>
                        </a:rPr>
                        <a:t> </a:t>
                      </a:r>
                      <a:r>
                        <a:rPr lang="en-US" sz="3999" dirty="0" err="1">
                          <a:solidFill>
                            <a:srgbClr val="5F5D5D"/>
                          </a:solidFill>
                          <a:latin typeface="Roboto Condensed"/>
                        </a:rPr>
                        <a:t>tâng</a:t>
                      </a:r>
                      <a:r>
                        <a:rPr lang="en-US" sz="3999" dirty="0">
                          <a:solidFill>
                            <a:srgbClr val="5F5D5D"/>
                          </a:solidFill>
                          <a:latin typeface="Roboto Condensed"/>
                        </a:rPr>
                        <a:t> </a:t>
                      </a:r>
                      <a:r>
                        <a:rPr lang="en-US" sz="3999" dirty="0" err="1">
                          <a:solidFill>
                            <a:srgbClr val="5F5D5D"/>
                          </a:solidFill>
                          <a:latin typeface="Roboto Condensed"/>
                        </a:rPr>
                        <a:t>bốc</a:t>
                      </a:r>
                      <a:r>
                        <a:rPr lang="en-US" sz="3999" dirty="0">
                          <a:solidFill>
                            <a:srgbClr val="5F5D5D"/>
                          </a:solidFill>
                          <a:latin typeface="Roboto Condensed"/>
                        </a:rPr>
                        <a:t> </a:t>
                      </a:r>
                      <a:r>
                        <a:rPr lang="en-US" sz="3999" dirty="0" err="1">
                          <a:solidFill>
                            <a:srgbClr val="5F5D5D"/>
                          </a:solidFill>
                          <a:latin typeface="Roboto Condensed"/>
                        </a:rPr>
                        <a:t>từ</a:t>
                      </a:r>
                      <a:r>
                        <a:rPr lang="en-US" sz="3999" dirty="0">
                          <a:solidFill>
                            <a:srgbClr val="5F5D5D"/>
                          </a:solidFill>
                          <a:latin typeface="Roboto Condensed"/>
                        </a:rPr>
                        <a:t> </a:t>
                      </a:r>
                      <a:r>
                        <a:rPr lang="en-US" sz="3999" dirty="0" err="1">
                          <a:solidFill>
                            <a:srgbClr val="5F5D5D"/>
                          </a:solidFill>
                          <a:latin typeface="Roboto Condensed"/>
                        </a:rPr>
                        <a:t>ông</a:t>
                      </a:r>
                      <a:r>
                        <a:rPr lang="en-US" sz="3999" dirty="0">
                          <a:solidFill>
                            <a:srgbClr val="5F5D5D"/>
                          </a:solidFill>
                          <a:latin typeface="Roboto Condensed"/>
                        </a:rPr>
                        <a:t> </a:t>
                      </a:r>
                      <a:r>
                        <a:rPr lang="en-US" sz="3999" dirty="0" err="1">
                          <a:solidFill>
                            <a:srgbClr val="5F5D5D"/>
                          </a:solidFill>
                          <a:latin typeface="Roboto Condensed"/>
                        </a:rPr>
                        <a:t>lớn</a:t>
                      </a:r>
                      <a:r>
                        <a:rPr lang="en-US" sz="3999" dirty="0">
                          <a:solidFill>
                            <a:srgbClr val="5F5D5D"/>
                          </a:solidFill>
                          <a:latin typeface="Roboto Condensed"/>
                        </a:rPr>
                        <a:t>, </a:t>
                      </a:r>
                      <a:r>
                        <a:rPr lang="en-US" sz="3999" dirty="0" err="1">
                          <a:solidFill>
                            <a:srgbClr val="5F5D5D"/>
                          </a:solidFill>
                          <a:latin typeface="Roboto Condensed"/>
                        </a:rPr>
                        <a:t>cụ</a:t>
                      </a:r>
                      <a:r>
                        <a:rPr lang="en-US" sz="3999" dirty="0">
                          <a:solidFill>
                            <a:srgbClr val="5F5D5D"/>
                          </a:solidFill>
                          <a:latin typeface="Roboto Condensed"/>
                        </a:rPr>
                        <a:t> </a:t>
                      </a:r>
                      <a:r>
                        <a:rPr lang="en-US" sz="3999" dirty="0" err="1">
                          <a:solidFill>
                            <a:srgbClr val="5F5D5D"/>
                          </a:solidFill>
                          <a:latin typeface="Roboto Condensed"/>
                        </a:rPr>
                        <a:t>lớn</a:t>
                      </a:r>
                      <a:r>
                        <a:rPr lang="en-US" sz="3999" dirty="0">
                          <a:solidFill>
                            <a:srgbClr val="5F5D5D"/>
                          </a:solidFill>
                          <a:latin typeface="Roboto Condensed"/>
                        </a:rPr>
                        <a:t> </a:t>
                      </a:r>
                      <a:r>
                        <a:rPr lang="en-US" sz="3999" dirty="0" err="1">
                          <a:solidFill>
                            <a:srgbClr val="5F5D5D"/>
                          </a:solidFill>
                          <a:latin typeface="Roboto Condensed"/>
                        </a:rPr>
                        <a:t>lên</a:t>
                      </a:r>
                      <a:r>
                        <a:rPr lang="en-US" sz="3999" dirty="0">
                          <a:solidFill>
                            <a:srgbClr val="5F5D5D"/>
                          </a:solidFill>
                          <a:latin typeface="Roboto Condensed"/>
                        </a:rPr>
                        <a:t> </a:t>
                      </a:r>
                      <a:r>
                        <a:rPr lang="en-US" sz="3999" dirty="0" err="1">
                          <a:solidFill>
                            <a:srgbClr val="5F5D5D"/>
                          </a:solidFill>
                          <a:latin typeface="Roboto Condensed"/>
                        </a:rPr>
                        <a:t>đức</a:t>
                      </a:r>
                      <a:r>
                        <a:rPr lang="en-US" sz="3999" dirty="0">
                          <a:solidFill>
                            <a:srgbClr val="5F5D5D"/>
                          </a:solidFill>
                          <a:latin typeface="Roboto Condensed"/>
                        </a:rPr>
                        <a:t> </a:t>
                      </a:r>
                      <a:r>
                        <a:rPr lang="en-US" sz="3999" dirty="0" err="1">
                          <a:solidFill>
                            <a:srgbClr val="5F5D5D"/>
                          </a:solidFill>
                          <a:latin typeface="Roboto Condensed"/>
                        </a:rPr>
                        <a:t>ông</a:t>
                      </a:r>
                      <a:r>
                        <a:rPr lang="en-US" sz="3999" dirty="0">
                          <a:solidFill>
                            <a:srgbClr val="5F5D5D"/>
                          </a:solidFill>
                          <a:latin typeface="Roboto Condensed"/>
                        </a:rPr>
                        <a:t>. </a:t>
                      </a:r>
                      <a:r>
                        <a:rPr lang="en-US" sz="3999" dirty="0" err="1">
                          <a:solidFill>
                            <a:srgbClr val="5F5D5D"/>
                          </a:solidFill>
                          <a:latin typeface="Roboto Condensed"/>
                        </a:rPr>
                        <a:t>Chúng</a:t>
                      </a:r>
                      <a:r>
                        <a:rPr lang="en-US" sz="3999" dirty="0">
                          <a:solidFill>
                            <a:srgbClr val="5F5D5D"/>
                          </a:solidFill>
                          <a:latin typeface="Roboto Condensed"/>
                        </a:rPr>
                        <a:t> </a:t>
                      </a:r>
                      <a:r>
                        <a:rPr lang="en-US" sz="3999" dirty="0" err="1">
                          <a:solidFill>
                            <a:srgbClr val="5F5D5D"/>
                          </a:solidFill>
                          <a:latin typeface="Roboto Condensed"/>
                        </a:rPr>
                        <a:t>lợi</a:t>
                      </a:r>
                      <a:r>
                        <a:rPr lang="en-US" sz="3999" dirty="0">
                          <a:solidFill>
                            <a:srgbClr val="5F5D5D"/>
                          </a:solidFill>
                          <a:latin typeface="Roboto Condensed"/>
                        </a:rPr>
                        <a:t> </a:t>
                      </a:r>
                      <a:r>
                        <a:rPr lang="en-US" sz="3999" dirty="0" err="1">
                          <a:solidFill>
                            <a:srgbClr val="5F5D5D"/>
                          </a:solidFill>
                          <a:latin typeface="Roboto Condensed"/>
                        </a:rPr>
                        <a:t>dụng</a:t>
                      </a:r>
                      <a:r>
                        <a:rPr lang="en-US" sz="3999" dirty="0">
                          <a:solidFill>
                            <a:srgbClr val="5F5D5D"/>
                          </a:solidFill>
                          <a:latin typeface="Roboto Condensed"/>
                        </a:rPr>
                        <a:t> </a:t>
                      </a:r>
                      <a:r>
                        <a:rPr lang="en-US" sz="3999" dirty="0" err="1">
                          <a:solidFill>
                            <a:srgbClr val="5F5D5D"/>
                          </a:solidFill>
                          <a:latin typeface="Roboto Condensed"/>
                        </a:rPr>
                        <a:t>sự</a:t>
                      </a:r>
                      <a:r>
                        <a:rPr lang="en-US" sz="3999" dirty="0">
                          <a:solidFill>
                            <a:srgbClr val="5F5D5D"/>
                          </a:solidFill>
                          <a:latin typeface="Roboto Condensed"/>
                        </a:rPr>
                        <a:t> </a:t>
                      </a:r>
                      <a:r>
                        <a:rPr lang="en-US" sz="3999" dirty="0" err="1">
                          <a:solidFill>
                            <a:srgbClr val="5F5D5D"/>
                          </a:solidFill>
                          <a:latin typeface="Roboto Condensed"/>
                        </a:rPr>
                        <a:t>hỡm</a:t>
                      </a:r>
                      <a:r>
                        <a:rPr lang="en-US" sz="3999" dirty="0">
                          <a:solidFill>
                            <a:srgbClr val="5F5D5D"/>
                          </a:solidFill>
                          <a:latin typeface="Roboto Condensed"/>
                        </a:rPr>
                        <a:t> </a:t>
                      </a:r>
                      <a:r>
                        <a:rPr lang="en-US" sz="3999" dirty="0" err="1">
                          <a:solidFill>
                            <a:srgbClr val="5F5D5D"/>
                          </a:solidFill>
                          <a:latin typeface="Roboto Condensed"/>
                        </a:rPr>
                        <a:t>hĩnh</a:t>
                      </a:r>
                      <a:r>
                        <a:rPr lang="en-US" sz="3999" dirty="0">
                          <a:solidFill>
                            <a:srgbClr val="5F5D5D"/>
                          </a:solidFill>
                          <a:latin typeface="Roboto Condensed"/>
                        </a:rPr>
                        <a:t>, </a:t>
                      </a:r>
                      <a:r>
                        <a:rPr lang="en-US" sz="3999" dirty="0" err="1">
                          <a:solidFill>
                            <a:srgbClr val="5F5D5D"/>
                          </a:solidFill>
                          <a:latin typeface="Roboto Condensed"/>
                        </a:rPr>
                        <a:t>ngờ</a:t>
                      </a:r>
                      <a:r>
                        <a:rPr lang="en-US" sz="3999" dirty="0">
                          <a:solidFill>
                            <a:srgbClr val="5F5D5D"/>
                          </a:solidFill>
                          <a:latin typeface="Roboto Condensed"/>
                        </a:rPr>
                        <a:t> </a:t>
                      </a:r>
                      <a:r>
                        <a:rPr lang="en-US" sz="3999" dirty="0" err="1">
                          <a:solidFill>
                            <a:srgbClr val="5F5D5D"/>
                          </a:solidFill>
                          <a:latin typeface="Roboto Condensed"/>
                        </a:rPr>
                        <a:t>nghệch</a:t>
                      </a:r>
                      <a:r>
                        <a:rPr lang="en-US" sz="3999" dirty="0">
                          <a:solidFill>
                            <a:srgbClr val="5F5D5D"/>
                          </a:solidFill>
                          <a:latin typeface="Roboto Condensed"/>
                        </a:rPr>
                        <a:t> </a:t>
                      </a:r>
                      <a:r>
                        <a:rPr lang="en-US" sz="3999" dirty="0" err="1">
                          <a:solidFill>
                            <a:srgbClr val="5F5D5D"/>
                          </a:solidFill>
                          <a:latin typeface="Roboto Condensed"/>
                        </a:rPr>
                        <a:t>của</a:t>
                      </a:r>
                      <a:r>
                        <a:rPr lang="en-US" sz="3999" dirty="0">
                          <a:solidFill>
                            <a:srgbClr val="5F5D5D"/>
                          </a:solidFill>
                          <a:latin typeface="Roboto Condensed"/>
                        </a:rPr>
                        <a:t> </a:t>
                      </a:r>
                      <a:r>
                        <a:rPr lang="en-US" sz="3999" dirty="0" err="1">
                          <a:solidFill>
                            <a:srgbClr val="5F5D5D"/>
                          </a:solidFill>
                          <a:latin typeface="Roboto Condensed"/>
                        </a:rPr>
                        <a:t>tên</a:t>
                      </a:r>
                      <a:r>
                        <a:rPr lang="en-US" sz="3999" dirty="0">
                          <a:solidFill>
                            <a:srgbClr val="5F5D5D"/>
                          </a:solidFill>
                          <a:latin typeface="Roboto Condensed"/>
                        </a:rPr>
                        <a:t> </a:t>
                      </a:r>
                      <a:r>
                        <a:rPr lang="en-US" sz="3999" dirty="0" err="1">
                          <a:solidFill>
                            <a:srgbClr val="5F5D5D"/>
                          </a:solidFill>
                          <a:latin typeface="Roboto Condensed"/>
                        </a:rPr>
                        <a:t>trưởng</a:t>
                      </a:r>
                      <a:r>
                        <a:rPr lang="en-US" sz="3999" dirty="0">
                          <a:solidFill>
                            <a:srgbClr val="5F5D5D"/>
                          </a:solidFill>
                          <a:latin typeface="Roboto Condensed"/>
                        </a:rPr>
                        <a:t> </a:t>
                      </a:r>
                      <a:r>
                        <a:rPr lang="en-US" sz="3999" dirty="0" err="1">
                          <a:solidFill>
                            <a:srgbClr val="5F5D5D"/>
                          </a:solidFill>
                          <a:latin typeface="Roboto Condensed"/>
                        </a:rPr>
                        <a:t>giả</a:t>
                      </a:r>
                      <a:r>
                        <a:rPr lang="en-US" sz="3999" dirty="0">
                          <a:solidFill>
                            <a:srgbClr val="5F5D5D"/>
                          </a:solidFill>
                          <a:latin typeface="Roboto Condensed"/>
                        </a:rPr>
                        <a:t> </a:t>
                      </a:r>
                      <a:r>
                        <a:rPr lang="en-US" sz="3999" dirty="0" err="1">
                          <a:solidFill>
                            <a:srgbClr val="5F5D5D"/>
                          </a:solidFill>
                          <a:latin typeface="Roboto Condensed"/>
                        </a:rPr>
                        <a:t>học</a:t>
                      </a:r>
                      <a:r>
                        <a:rPr lang="en-US" sz="3999" dirty="0">
                          <a:solidFill>
                            <a:srgbClr val="5F5D5D"/>
                          </a:solidFill>
                          <a:latin typeface="Roboto Condensed"/>
                        </a:rPr>
                        <a:t> </a:t>
                      </a:r>
                      <a:r>
                        <a:rPr lang="en-US" sz="3999" dirty="0" err="1">
                          <a:solidFill>
                            <a:srgbClr val="5F5D5D"/>
                          </a:solidFill>
                          <a:latin typeface="Roboto Condensed"/>
                        </a:rPr>
                        <a:t>làm</a:t>
                      </a:r>
                      <a:r>
                        <a:rPr lang="en-US" sz="3999" dirty="0">
                          <a:solidFill>
                            <a:srgbClr val="5F5D5D"/>
                          </a:solidFill>
                          <a:latin typeface="Roboto Condensed"/>
                        </a:rPr>
                        <a:t> sang </a:t>
                      </a:r>
                      <a:r>
                        <a:rPr lang="en-US" sz="3999" dirty="0" err="1">
                          <a:solidFill>
                            <a:srgbClr val="5F5D5D"/>
                          </a:solidFill>
                          <a:latin typeface="Roboto Condensed"/>
                        </a:rPr>
                        <a:t>để</a:t>
                      </a:r>
                      <a:r>
                        <a:rPr lang="en-US" sz="3999" dirty="0">
                          <a:solidFill>
                            <a:srgbClr val="5F5D5D"/>
                          </a:solidFill>
                          <a:latin typeface="Roboto Condensed"/>
                        </a:rPr>
                        <a:t> </a:t>
                      </a:r>
                      <a:r>
                        <a:rPr lang="en-US" sz="3999" dirty="0" err="1">
                          <a:solidFill>
                            <a:srgbClr val="5F5D5D"/>
                          </a:solidFill>
                          <a:latin typeface="Roboto Condensed"/>
                        </a:rPr>
                        <a:t>nịnh</a:t>
                      </a:r>
                      <a:r>
                        <a:rPr lang="en-US" sz="3999" dirty="0">
                          <a:solidFill>
                            <a:srgbClr val="5F5D5D"/>
                          </a:solidFill>
                          <a:latin typeface="Roboto Condensed"/>
                        </a:rPr>
                        <a:t> </a:t>
                      </a:r>
                      <a:r>
                        <a:rPr lang="en-US" sz="3999" dirty="0" err="1">
                          <a:solidFill>
                            <a:srgbClr val="5F5D5D"/>
                          </a:solidFill>
                          <a:latin typeface="Roboto Condensed"/>
                        </a:rPr>
                        <a:t>hót</a:t>
                      </a:r>
                      <a:r>
                        <a:rPr lang="en-US" sz="3999" dirty="0">
                          <a:solidFill>
                            <a:srgbClr val="5F5D5D"/>
                          </a:solidFill>
                          <a:latin typeface="Roboto Condensed"/>
                        </a:rPr>
                        <a:t>, </a:t>
                      </a:r>
                      <a:r>
                        <a:rPr lang="en-US" sz="3999" dirty="0" err="1">
                          <a:solidFill>
                            <a:srgbClr val="5F5D5D"/>
                          </a:solidFill>
                          <a:latin typeface="Roboto Condensed"/>
                        </a:rPr>
                        <a:t>moi</a:t>
                      </a:r>
                      <a:r>
                        <a:rPr lang="en-US" sz="3999" dirty="0">
                          <a:solidFill>
                            <a:srgbClr val="5F5D5D"/>
                          </a:solidFill>
                          <a:latin typeface="Roboto Condensed"/>
                        </a:rPr>
                        <a:t> </a:t>
                      </a:r>
                      <a:r>
                        <a:rPr lang="en-US" sz="3999" dirty="0" err="1">
                          <a:solidFill>
                            <a:srgbClr val="5F5D5D"/>
                          </a:solidFill>
                          <a:latin typeface="Roboto Condensed"/>
                        </a:rPr>
                        <a:t>tiền</a:t>
                      </a:r>
                      <a:r>
                        <a:rPr lang="en-US" sz="3999" dirty="0">
                          <a:solidFill>
                            <a:srgbClr val="5F5D5D"/>
                          </a:solidFill>
                          <a:latin typeface="Roboto Condensed"/>
                        </a:rPr>
                        <a:t> </a:t>
                      </a:r>
                      <a:r>
                        <a:rPr lang="en-US" sz="3999" dirty="0" err="1">
                          <a:solidFill>
                            <a:srgbClr val="5F5D5D"/>
                          </a:solidFill>
                          <a:latin typeface="Roboto Condensed"/>
                        </a:rPr>
                        <a:t>của</a:t>
                      </a:r>
                      <a:r>
                        <a:rPr lang="en-US" sz="3999" dirty="0">
                          <a:solidFill>
                            <a:srgbClr val="5F5D5D"/>
                          </a:solidFill>
                          <a:latin typeface="Roboto Condensed"/>
                        </a:rPr>
                        <a:t> </a:t>
                      </a:r>
                      <a:r>
                        <a:rPr lang="en-US" sz="3999" dirty="0" err="1">
                          <a:solidFill>
                            <a:srgbClr val="5F5D5D"/>
                          </a:solidFill>
                          <a:latin typeface="Roboto Condensed"/>
                        </a:rPr>
                        <a:t>lão</a:t>
                      </a:r>
                      <a:r>
                        <a:rPr lang="en-US" sz="3999" dirty="0">
                          <a:solidFill>
                            <a:srgbClr val="5F5D5D"/>
                          </a:solidFill>
                          <a:latin typeface="Roboto Condensed"/>
                        </a:rPr>
                        <a:t>.</a:t>
                      </a:r>
                      <a:endParaRPr lang="en-US" sz="1100" dirty="0"/>
                    </a:p>
                  </a:txBody>
                  <a:tcPr marL="190500" marR="190500" marT="190500" marB="190500" anchor="ctr">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FFF1E9"/>
                    </a:solidFill>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en-US"/>
          </a:p>
        </p:txBody>
      </p:sp>
      <p:sp>
        <p:nvSpPr>
          <p:cNvPr id="3" name="Freeform 3"/>
          <p:cNvSpPr/>
          <p:nvPr/>
        </p:nvSpPr>
        <p:spPr>
          <a:xfrm>
            <a:off x="14607208" y="7860149"/>
            <a:ext cx="3435789" cy="3966279"/>
          </a:xfrm>
          <a:custGeom>
            <a:avLst/>
            <a:gdLst/>
            <a:ahLst/>
            <a:cxnLst/>
            <a:rect l="l" t="t" r="r" b="b"/>
            <a:pathLst>
              <a:path w="3435789" h="3966279">
                <a:moveTo>
                  <a:pt x="0" y="0"/>
                </a:moveTo>
                <a:lnTo>
                  <a:pt x="3435789" y="0"/>
                </a:lnTo>
                <a:lnTo>
                  <a:pt x="3435789" y="3966279"/>
                </a:lnTo>
                <a:lnTo>
                  <a:pt x="0" y="3966279"/>
                </a:lnTo>
                <a:lnTo>
                  <a:pt x="0" y="0"/>
                </a:lnTo>
                <a:close/>
              </a:path>
            </a:pathLst>
          </a:custGeom>
          <a:blipFill>
            <a:blip r:embed="rId3"/>
            <a:stretch>
              <a:fillRect/>
            </a:stretch>
          </a:blipFill>
        </p:spPr>
        <p:txBody>
          <a:bodyPr/>
          <a:lstStyle/>
          <a:p>
            <a:endParaRPr lang="en-US"/>
          </a:p>
        </p:txBody>
      </p:sp>
      <p:sp>
        <p:nvSpPr>
          <p:cNvPr id="4" name="Freeform 4"/>
          <p:cNvSpPr/>
          <p:nvPr/>
        </p:nvSpPr>
        <p:spPr>
          <a:xfrm>
            <a:off x="9631398" y="9258300"/>
            <a:ext cx="5449044" cy="3780274"/>
          </a:xfrm>
          <a:custGeom>
            <a:avLst/>
            <a:gdLst/>
            <a:ahLst/>
            <a:cxnLst/>
            <a:rect l="l" t="t" r="r" b="b"/>
            <a:pathLst>
              <a:path w="5449044" h="3780274">
                <a:moveTo>
                  <a:pt x="0" y="0"/>
                </a:moveTo>
                <a:lnTo>
                  <a:pt x="5449044" y="0"/>
                </a:lnTo>
                <a:lnTo>
                  <a:pt x="5449044" y="3780274"/>
                </a:lnTo>
                <a:lnTo>
                  <a:pt x="0" y="3780274"/>
                </a:lnTo>
                <a:lnTo>
                  <a:pt x="0" y="0"/>
                </a:lnTo>
                <a:close/>
              </a:path>
            </a:pathLst>
          </a:custGeom>
          <a:blipFill>
            <a:blip r:embed="rId4"/>
            <a:stretch>
              <a:fillRect/>
            </a:stretch>
          </a:blipFill>
        </p:spPr>
        <p:txBody>
          <a:bodyPr/>
          <a:lstStyle/>
          <a:p>
            <a:endParaRPr lang="en-US"/>
          </a:p>
        </p:txBody>
      </p:sp>
      <p:sp>
        <p:nvSpPr>
          <p:cNvPr id="5" name="Freeform 5"/>
          <p:cNvSpPr/>
          <p:nvPr/>
        </p:nvSpPr>
        <p:spPr>
          <a:xfrm>
            <a:off x="-1254582" y="-1987853"/>
            <a:ext cx="3215782" cy="3246120"/>
          </a:xfrm>
          <a:custGeom>
            <a:avLst/>
            <a:gdLst/>
            <a:ahLst/>
            <a:cxnLst/>
            <a:rect l="l" t="t" r="r" b="b"/>
            <a:pathLst>
              <a:path w="3215782" h="3246120">
                <a:moveTo>
                  <a:pt x="0" y="0"/>
                </a:moveTo>
                <a:lnTo>
                  <a:pt x="3215782" y="0"/>
                </a:lnTo>
                <a:lnTo>
                  <a:pt x="3215782" y="3246120"/>
                </a:lnTo>
                <a:lnTo>
                  <a:pt x="0" y="3246120"/>
                </a:lnTo>
                <a:lnTo>
                  <a:pt x="0" y="0"/>
                </a:lnTo>
                <a:close/>
              </a:path>
            </a:pathLst>
          </a:custGeom>
          <a:blipFill>
            <a:blip r:embed="rId5"/>
            <a:stretch>
              <a:fillRect/>
            </a:stretch>
          </a:blipFill>
        </p:spPr>
        <p:txBody>
          <a:bodyPr/>
          <a:lstStyle/>
          <a:p>
            <a:endParaRPr lang="en-US"/>
          </a:p>
        </p:txBody>
      </p:sp>
      <p:sp>
        <p:nvSpPr>
          <p:cNvPr id="6" name="TextBox 6"/>
          <p:cNvSpPr txBox="1"/>
          <p:nvPr/>
        </p:nvSpPr>
        <p:spPr>
          <a:xfrm>
            <a:off x="857066" y="681381"/>
            <a:ext cx="17185931" cy="1646156"/>
          </a:xfrm>
          <a:prstGeom prst="rect">
            <a:avLst/>
          </a:prstGeom>
        </p:spPr>
        <p:txBody>
          <a:bodyPr lIns="0" tIns="0" rIns="0" bIns="0" rtlCol="0" anchor="t">
            <a:spAutoFit/>
          </a:bodyPr>
          <a:lstStyle/>
          <a:p>
            <a:pPr algn="just">
              <a:lnSpc>
                <a:spcPts val="6580"/>
              </a:lnSpc>
              <a:spcBef>
                <a:spcPct val="0"/>
              </a:spcBef>
            </a:pPr>
            <a:r>
              <a:rPr lang="en-US" sz="4700" dirty="0">
                <a:solidFill>
                  <a:srgbClr val="FFFFFF"/>
                </a:solidFill>
                <a:latin typeface="#9Slide07 SVNUT Triumph Press"/>
              </a:rPr>
              <a:t>c</a:t>
            </a:r>
            <a:r>
              <a:rPr lang="en-US" sz="4700" dirty="0" smtClean="0">
                <a:solidFill>
                  <a:srgbClr val="FFFFFF"/>
                </a:solidFill>
                <a:latin typeface="#9Slide07 SVNUT Triumph Press"/>
              </a:rPr>
              <a:t>. </a:t>
            </a:r>
            <a:r>
              <a:rPr lang="en-US" sz="4700" dirty="0" err="1">
                <a:solidFill>
                  <a:srgbClr val="FFFFFF"/>
                </a:solidFill>
                <a:latin typeface="#9Slide07 SVNUT Triumph Press"/>
              </a:rPr>
              <a:t>Đặc</a:t>
            </a:r>
            <a:r>
              <a:rPr lang="en-US" sz="4700" dirty="0">
                <a:solidFill>
                  <a:srgbClr val="FFFFFF"/>
                </a:solidFill>
                <a:latin typeface="#9Slide07 SVNUT Triumph Press"/>
              </a:rPr>
              <a:t> </a:t>
            </a:r>
            <a:r>
              <a:rPr lang="en-US" sz="4700" dirty="0" err="1">
                <a:solidFill>
                  <a:srgbClr val="FFFFFF"/>
                </a:solidFill>
                <a:latin typeface="#9Slide07 SVNUT Triumph Press"/>
              </a:rPr>
              <a:t>trưng</a:t>
            </a:r>
            <a:r>
              <a:rPr lang="en-US" sz="4700" dirty="0">
                <a:solidFill>
                  <a:srgbClr val="FFFFFF"/>
                </a:solidFill>
                <a:latin typeface="#9Slide07 SVNUT Triumph Press"/>
              </a:rPr>
              <a:t> </a:t>
            </a:r>
            <a:r>
              <a:rPr lang="en-US" sz="4700" dirty="0" err="1">
                <a:solidFill>
                  <a:srgbClr val="FFFFFF"/>
                </a:solidFill>
                <a:latin typeface="#9Slide07 SVNUT Triumph Press"/>
              </a:rPr>
              <a:t>của</a:t>
            </a:r>
            <a:r>
              <a:rPr lang="en-US" sz="4700" dirty="0">
                <a:solidFill>
                  <a:srgbClr val="FFFFFF"/>
                </a:solidFill>
                <a:latin typeface="#9Slide07 SVNUT Triumph Press"/>
              </a:rPr>
              <a:t> </a:t>
            </a:r>
            <a:r>
              <a:rPr lang="en-US" sz="4700" dirty="0" err="1">
                <a:solidFill>
                  <a:srgbClr val="FFFFFF"/>
                </a:solidFill>
                <a:latin typeface="#9Slide07 SVNUT Triumph Press"/>
              </a:rPr>
              <a:t>hài</a:t>
            </a:r>
            <a:r>
              <a:rPr lang="en-US" sz="4700" dirty="0">
                <a:solidFill>
                  <a:srgbClr val="FFFFFF"/>
                </a:solidFill>
                <a:latin typeface="#9Slide07 SVNUT Triumph Press"/>
              </a:rPr>
              <a:t> </a:t>
            </a:r>
            <a:r>
              <a:rPr lang="en-US" sz="4700" dirty="0" err="1">
                <a:solidFill>
                  <a:srgbClr val="FFFFFF"/>
                </a:solidFill>
                <a:latin typeface="#9Slide07 SVNUT Triumph Press"/>
              </a:rPr>
              <a:t>kịch</a:t>
            </a:r>
            <a:r>
              <a:rPr lang="en-US" sz="4700" dirty="0">
                <a:solidFill>
                  <a:srgbClr val="FFFFFF"/>
                </a:solidFill>
                <a:latin typeface="#9Slide07 SVNUT Triumph Press"/>
              </a:rPr>
              <a:t> </a:t>
            </a:r>
            <a:r>
              <a:rPr lang="en-US" sz="4700" dirty="0" err="1">
                <a:solidFill>
                  <a:srgbClr val="FFFFFF"/>
                </a:solidFill>
                <a:latin typeface="#9Slide07 SVNUT Triumph Press"/>
              </a:rPr>
              <a:t>trong</a:t>
            </a:r>
            <a:r>
              <a:rPr lang="en-US" sz="4700" dirty="0">
                <a:solidFill>
                  <a:srgbClr val="FFFFFF"/>
                </a:solidFill>
                <a:latin typeface="#9Slide07 SVNUT Triumph Press"/>
              </a:rPr>
              <a:t> </a:t>
            </a:r>
            <a:r>
              <a:rPr lang="en-US" sz="4700" dirty="0" err="1">
                <a:solidFill>
                  <a:srgbClr val="FFFFFF"/>
                </a:solidFill>
                <a:latin typeface="#9Slide07 SVNUT Triumph Press"/>
              </a:rPr>
              <a:t>văn</a:t>
            </a:r>
            <a:r>
              <a:rPr lang="en-US" sz="4700" dirty="0">
                <a:solidFill>
                  <a:srgbClr val="FFFFFF"/>
                </a:solidFill>
                <a:latin typeface="#9Slide07 SVNUT Triumph Press"/>
              </a:rPr>
              <a:t> </a:t>
            </a:r>
            <a:r>
              <a:rPr lang="en-US" sz="4700" dirty="0" err="1">
                <a:solidFill>
                  <a:srgbClr val="FFFFFF"/>
                </a:solidFill>
                <a:latin typeface="#9Slide07 SVNUT Triumph Press"/>
              </a:rPr>
              <a:t>bản</a:t>
            </a:r>
            <a:r>
              <a:rPr lang="en-US" sz="4700" dirty="0">
                <a:solidFill>
                  <a:srgbClr val="FFFFFF"/>
                </a:solidFill>
                <a:latin typeface="#9Slide07 SVNUT Triumph Press"/>
              </a:rPr>
              <a:t> “</a:t>
            </a:r>
            <a:r>
              <a:rPr lang="en-US" sz="4700" dirty="0" err="1">
                <a:solidFill>
                  <a:srgbClr val="FFFFFF"/>
                </a:solidFill>
                <a:latin typeface="#9Slide07 SVNUT Triumph Press"/>
              </a:rPr>
              <a:t>Trưởng</a:t>
            </a:r>
            <a:r>
              <a:rPr lang="en-US" sz="4700" dirty="0">
                <a:solidFill>
                  <a:srgbClr val="FFFFFF"/>
                </a:solidFill>
                <a:latin typeface="#9Slide07 SVNUT Triumph Press"/>
              </a:rPr>
              <a:t> </a:t>
            </a:r>
            <a:r>
              <a:rPr lang="en-US" sz="4700" dirty="0" err="1">
                <a:solidFill>
                  <a:srgbClr val="FFFFFF"/>
                </a:solidFill>
                <a:latin typeface="#9Slide07 SVNUT Triumph Press"/>
              </a:rPr>
              <a:t>giả</a:t>
            </a:r>
            <a:r>
              <a:rPr lang="en-US" sz="4700" dirty="0">
                <a:solidFill>
                  <a:srgbClr val="FFFFFF"/>
                </a:solidFill>
                <a:latin typeface="#9Slide07 SVNUT Triumph Press"/>
              </a:rPr>
              <a:t> </a:t>
            </a:r>
            <a:r>
              <a:rPr lang="en-US" sz="4700" dirty="0" err="1">
                <a:solidFill>
                  <a:srgbClr val="FFFFFF"/>
                </a:solidFill>
                <a:latin typeface="#9Slide07 SVNUT Triumph Press"/>
              </a:rPr>
              <a:t>học</a:t>
            </a:r>
            <a:r>
              <a:rPr lang="en-US" sz="4700" dirty="0">
                <a:solidFill>
                  <a:srgbClr val="FFFFFF"/>
                </a:solidFill>
                <a:latin typeface="#9Slide07 SVNUT Triumph Press"/>
              </a:rPr>
              <a:t> </a:t>
            </a:r>
            <a:r>
              <a:rPr lang="en-US" sz="4700" dirty="0" err="1">
                <a:solidFill>
                  <a:srgbClr val="FFFFFF"/>
                </a:solidFill>
                <a:latin typeface="#9Slide07 SVNUT Triumph Press"/>
              </a:rPr>
              <a:t>làm</a:t>
            </a:r>
            <a:r>
              <a:rPr lang="en-US" sz="4700" dirty="0">
                <a:solidFill>
                  <a:srgbClr val="FFFFFF"/>
                </a:solidFill>
                <a:latin typeface="#9Slide07 SVNUT Triumph Press"/>
              </a:rPr>
              <a:t> sang”</a:t>
            </a:r>
          </a:p>
        </p:txBody>
      </p:sp>
      <p:graphicFrame>
        <p:nvGraphicFramePr>
          <p:cNvPr id="7" name="Table 7"/>
          <p:cNvGraphicFramePr>
            <a:graphicFrameLocks noGrp="1"/>
          </p:cNvGraphicFramePr>
          <p:nvPr>
            <p:extLst>
              <p:ext uri="{D42A27DB-BD31-4B8C-83A1-F6EECF244321}">
                <p14:modId xmlns:p14="http://schemas.microsoft.com/office/powerpoint/2010/main" val="3577823905"/>
              </p:ext>
            </p:extLst>
          </p:nvPr>
        </p:nvGraphicFramePr>
        <p:xfrm>
          <a:off x="353309" y="2430755"/>
          <a:ext cx="17363073" cy="7212508"/>
        </p:xfrm>
        <a:graphic>
          <a:graphicData uri="http://schemas.openxmlformats.org/drawingml/2006/table">
            <a:tbl>
              <a:tblPr/>
              <a:tblGrid>
                <a:gridCol w="3362136">
                  <a:extLst>
                    <a:ext uri="{9D8B030D-6E8A-4147-A177-3AD203B41FA5}">
                      <a16:colId xmlns:a16="http://schemas.microsoft.com/office/drawing/2014/main" val="20000"/>
                    </a:ext>
                  </a:extLst>
                </a:gridCol>
                <a:gridCol w="14000937">
                  <a:extLst>
                    <a:ext uri="{9D8B030D-6E8A-4147-A177-3AD203B41FA5}">
                      <a16:colId xmlns:a16="http://schemas.microsoft.com/office/drawing/2014/main" val="20001"/>
                    </a:ext>
                  </a:extLst>
                </a:gridCol>
              </a:tblGrid>
              <a:tr h="1221437">
                <a:tc>
                  <a:txBody>
                    <a:bodyPr/>
                    <a:lstStyle/>
                    <a:p>
                      <a:pPr algn="l">
                        <a:lnSpc>
                          <a:spcPts val="5599"/>
                        </a:lnSpc>
                        <a:defRPr/>
                      </a:pPr>
                      <a:r>
                        <a:rPr lang="en-US" sz="3999">
                          <a:solidFill>
                            <a:srgbClr val="55374D"/>
                          </a:solidFill>
                          <a:latin typeface="Roboto Condensed Bold"/>
                        </a:rPr>
                        <a:t>Đặc trưng</a:t>
                      </a:r>
                      <a:endParaRPr lang="en-US" sz="1100"/>
                    </a:p>
                  </a:txBody>
                  <a:tcPr marL="190500" marR="190500" marT="190500" marB="190500" anchor="ctr">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DAC7A2"/>
                    </a:solidFill>
                  </a:tcPr>
                </a:tc>
                <a:tc>
                  <a:txBody>
                    <a:bodyPr/>
                    <a:lstStyle/>
                    <a:p>
                      <a:pPr algn="ctr">
                        <a:lnSpc>
                          <a:spcPts val="5599"/>
                        </a:lnSpc>
                        <a:defRPr/>
                      </a:pPr>
                      <a:r>
                        <a:rPr lang="en-US" sz="3999">
                          <a:solidFill>
                            <a:srgbClr val="55374D"/>
                          </a:solidFill>
                          <a:latin typeface="Roboto Condensed Bold"/>
                        </a:rPr>
                        <a:t>Biểu hiện trong văn bản </a:t>
                      </a:r>
                      <a:r>
                        <a:rPr lang="en-US" sz="3999" b="1" i="1">
                          <a:solidFill>
                            <a:srgbClr val="55374D"/>
                          </a:solidFill>
                          <a:latin typeface="Roboto Condensed Bold"/>
                        </a:rPr>
                        <a:t>Trưởng giả học làm sang</a:t>
                      </a:r>
                      <a:endParaRPr lang="en-US" sz="1100"/>
                    </a:p>
                  </a:txBody>
                  <a:tcPr marL="190500" marR="190500" marT="190500" marB="190500" anchor="ctr">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DAC7A2"/>
                    </a:solidFill>
                  </a:tcPr>
                </a:tc>
                <a:extLst>
                  <a:ext uri="{0D108BD9-81ED-4DB2-BD59-A6C34878D82A}">
                    <a16:rowId xmlns:a16="http://schemas.microsoft.com/office/drawing/2014/main" val="10000"/>
                  </a:ext>
                </a:extLst>
              </a:tr>
              <a:tr h="4061255">
                <a:tc>
                  <a:txBody>
                    <a:bodyPr/>
                    <a:lstStyle/>
                    <a:p>
                      <a:pPr algn="l">
                        <a:lnSpc>
                          <a:spcPts val="5599"/>
                        </a:lnSpc>
                        <a:defRPr/>
                      </a:pPr>
                      <a:r>
                        <a:rPr lang="en-US" sz="3999" dirty="0" err="1">
                          <a:solidFill>
                            <a:srgbClr val="55374D"/>
                          </a:solidFill>
                          <a:latin typeface="Roboto Condensed Bold"/>
                        </a:rPr>
                        <a:t>Trình</a:t>
                      </a:r>
                      <a:r>
                        <a:rPr lang="en-US" sz="3999" dirty="0">
                          <a:solidFill>
                            <a:srgbClr val="55374D"/>
                          </a:solidFill>
                          <a:latin typeface="Roboto Condensed Bold"/>
                        </a:rPr>
                        <a:t> </a:t>
                      </a:r>
                      <a:r>
                        <a:rPr lang="en-US" sz="3999" dirty="0" err="1">
                          <a:solidFill>
                            <a:srgbClr val="55374D"/>
                          </a:solidFill>
                          <a:latin typeface="Roboto Condensed Bold"/>
                        </a:rPr>
                        <a:t>bày</a:t>
                      </a:r>
                      <a:r>
                        <a:rPr lang="en-US" sz="3999" dirty="0">
                          <a:solidFill>
                            <a:srgbClr val="55374D"/>
                          </a:solidFill>
                          <a:latin typeface="Roboto Condensed Bold"/>
                        </a:rPr>
                        <a:t> </a:t>
                      </a:r>
                      <a:r>
                        <a:rPr lang="en-US" sz="3999" dirty="0" err="1">
                          <a:solidFill>
                            <a:srgbClr val="55374D"/>
                          </a:solidFill>
                          <a:latin typeface="Roboto Condensed Bold"/>
                        </a:rPr>
                        <a:t>văn</a:t>
                      </a:r>
                      <a:r>
                        <a:rPr lang="en-US" sz="3999" dirty="0">
                          <a:solidFill>
                            <a:srgbClr val="55374D"/>
                          </a:solidFill>
                          <a:latin typeface="Roboto Condensed Bold"/>
                        </a:rPr>
                        <a:t> </a:t>
                      </a:r>
                      <a:r>
                        <a:rPr lang="en-US" sz="3999" dirty="0" err="1">
                          <a:solidFill>
                            <a:srgbClr val="55374D"/>
                          </a:solidFill>
                          <a:latin typeface="Roboto Condensed Bold"/>
                        </a:rPr>
                        <a:t>bản</a:t>
                      </a:r>
                      <a:r>
                        <a:rPr lang="en-US" sz="3999" dirty="0">
                          <a:solidFill>
                            <a:srgbClr val="55374D"/>
                          </a:solidFill>
                          <a:latin typeface="Roboto Condensed Bold"/>
                        </a:rPr>
                        <a:t> </a:t>
                      </a:r>
                      <a:r>
                        <a:rPr lang="en-US" sz="3999" dirty="0" err="1">
                          <a:solidFill>
                            <a:srgbClr val="55374D"/>
                          </a:solidFill>
                          <a:latin typeface="Roboto Condensed Bold"/>
                        </a:rPr>
                        <a:t>kịch</a:t>
                      </a:r>
                      <a:r>
                        <a:rPr lang="en-US" sz="3999" dirty="0">
                          <a:solidFill>
                            <a:srgbClr val="55374D"/>
                          </a:solidFill>
                          <a:latin typeface="Roboto Condensed Bold"/>
                        </a:rPr>
                        <a:t> </a:t>
                      </a:r>
                      <a:endParaRPr lang="en-US" sz="1100" dirty="0"/>
                    </a:p>
                  </a:txBody>
                  <a:tcPr marL="190500" marR="190500" marT="190500" marB="190500" anchor="ctr">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DAC7A2"/>
                    </a:solidFill>
                  </a:tcPr>
                </a:tc>
                <a:tc>
                  <a:txBody>
                    <a:bodyPr/>
                    <a:lstStyle/>
                    <a:p>
                      <a:pPr marL="863599" lvl="1" indent="-431800" algn="just">
                        <a:lnSpc>
                          <a:spcPts val="5599"/>
                        </a:lnSpc>
                        <a:buFont typeface="Arial"/>
                        <a:buChar char="•"/>
                        <a:defRPr/>
                      </a:pPr>
                      <a:r>
                        <a:rPr lang="en-US" sz="3999">
                          <a:solidFill>
                            <a:srgbClr val="5F5D5D"/>
                          </a:solidFill>
                          <a:latin typeface="Roboto Condensed"/>
                        </a:rPr>
                        <a:t>In đậm tên nhân vật, có dấu hai chấm (gạch ngang) trước lời thoại</a:t>
                      </a:r>
                      <a:endParaRPr lang="en-US" sz="1100"/>
                    </a:p>
                    <a:p>
                      <a:pPr marL="863599" lvl="1" indent="-431800" algn="just">
                        <a:lnSpc>
                          <a:spcPts val="5599"/>
                        </a:lnSpc>
                        <a:buFont typeface="Arial"/>
                        <a:buChar char="•"/>
                      </a:pPr>
                      <a:r>
                        <a:rPr lang="en-US" sz="3999">
                          <a:solidFill>
                            <a:srgbClr val="5F5D5D"/>
                          </a:solidFill>
                          <a:latin typeface="Roboto Condensed"/>
                        </a:rPr>
                        <a:t>Chỉ dẫn diễn xuất, sân khấu in nghiêng trong ngoặc đơn.</a:t>
                      </a:r>
                    </a:p>
                    <a:p>
                      <a:pPr algn="just">
                        <a:lnSpc>
                          <a:spcPts val="5599"/>
                        </a:lnSpc>
                      </a:pPr>
                      <a:r>
                        <a:rPr lang="en-US" sz="3999">
                          <a:solidFill>
                            <a:srgbClr val="5F5D5D"/>
                          </a:solidFill>
                          <a:latin typeface="Roboto Condensed"/>
                        </a:rPr>
                        <a:t>=&gt; Góp phần thể hiện sự háo danh, học đòi, ưa nịnh đến kệch cỡm của nhân vật ông Giuốc-đanh.</a:t>
                      </a:r>
                    </a:p>
                  </a:txBody>
                  <a:tcPr marL="190500" marR="190500" marT="190500" marB="190500" anchor="ctr">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FFF1E9"/>
                    </a:solidFill>
                  </a:tcPr>
                </a:tc>
                <a:extLst>
                  <a:ext uri="{0D108BD9-81ED-4DB2-BD59-A6C34878D82A}">
                    <a16:rowId xmlns:a16="http://schemas.microsoft.com/office/drawing/2014/main" val="10001"/>
                  </a:ext>
                </a:extLst>
              </a:tr>
              <a:tr h="1929816">
                <a:tc>
                  <a:txBody>
                    <a:bodyPr/>
                    <a:lstStyle/>
                    <a:p>
                      <a:pPr algn="l">
                        <a:lnSpc>
                          <a:spcPts val="5599"/>
                        </a:lnSpc>
                        <a:defRPr/>
                      </a:pPr>
                      <a:r>
                        <a:rPr lang="en-US" sz="3999">
                          <a:solidFill>
                            <a:srgbClr val="55374D"/>
                          </a:solidFill>
                          <a:latin typeface="Roboto Condensed Bold"/>
                        </a:rPr>
                        <a:t>Xung đột / mâu thuẫn</a:t>
                      </a:r>
                      <a:endParaRPr lang="en-US" sz="1100"/>
                    </a:p>
                  </a:txBody>
                  <a:tcPr marL="190500" marR="190500" marT="190500" marB="190500" anchor="ctr">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DAC7A2"/>
                    </a:solidFill>
                  </a:tcPr>
                </a:tc>
                <a:tc>
                  <a:txBody>
                    <a:bodyPr/>
                    <a:lstStyle/>
                    <a:p>
                      <a:pPr algn="just">
                        <a:lnSpc>
                          <a:spcPts val="5599"/>
                        </a:lnSpc>
                        <a:defRPr/>
                      </a:pPr>
                      <a:endParaRPr lang="en-US" sz="1100" dirty="0"/>
                    </a:p>
                    <a:p>
                      <a:pPr marL="863599" lvl="1" indent="-431800" algn="just">
                        <a:lnSpc>
                          <a:spcPts val="5599"/>
                        </a:lnSpc>
                        <a:buFont typeface="Arial"/>
                        <a:buChar char="•"/>
                      </a:pPr>
                      <a:r>
                        <a:rPr lang="en-US" sz="3999" dirty="0">
                          <a:solidFill>
                            <a:srgbClr val="5F5D5D"/>
                          </a:solidFill>
                          <a:latin typeface="Roboto Condensed"/>
                        </a:rPr>
                        <a:t>  </a:t>
                      </a:r>
                      <a:r>
                        <a:rPr lang="en-US" sz="3999" dirty="0" err="1">
                          <a:solidFill>
                            <a:srgbClr val="5F5D5D"/>
                          </a:solidFill>
                          <a:latin typeface="Roboto Condensed"/>
                        </a:rPr>
                        <a:t>Giữa</a:t>
                      </a:r>
                      <a:r>
                        <a:rPr lang="en-US" sz="3999" dirty="0">
                          <a:solidFill>
                            <a:srgbClr val="5F5D5D"/>
                          </a:solidFill>
                          <a:latin typeface="Roboto Condensed"/>
                        </a:rPr>
                        <a:t> </a:t>
                      </a:r>
                      <a:r>
                        <a:rPr lang="en-US" sz="3999" dirty="0" err="1">
                          <a:solidFill>
                            <a:srgbClr val="5F5D5D"/>
                          </a:solidFill>
                          <a:latin typeface="Roboto Condensed"/>
                        </a:rPr>
                        <a:t>cái</a:t>
                      </a:r>
                      <a:r>
                        <a:rPr lang="en-US" sz="3999" dirty="0">
                          <a:solidFill>
                            <a:srgbClr val="5F5D5D"/>
                          </a:solidFill>
                          <a:latin typeface="Roboto Condensed"/>
                        </a:rPr>
                        <a:t>  </a:t>
                      </a:r>
                      <a:r>
                        <a:rPr lang="en-US" sz="3999" dirty="0" err="1">
                          <a:solidFill>
                            <a:srgbClr val="5F5D5D"/>
                          </a:solidFill>
                          <a:latin typeface="Roboto Condensed"/>
                        </a:rPr>
                        <a:t>xấu</a:t>
                      </a:r>
                      <a:r>
                        <a:rPr lang="en-US" sz="3999" dirty="0">
                          <a:solidFill>
                            <a:srgbClr val="5F5D5D"/>
                          </a:solidFill>
                          <a:latin typeface="Roboto Condensed"/>
                        </a:rPr>
                        <a:t> </a:t>
                      </a:r>
                      <a:r>
                        <a:rPr lang="en-US" sz="3999" dirty="0" err="1">
                          <a:solidFill>
                            <a:srgbClr val="5F5D5D"/>
                          </a:solidFill>
                          <a:latin typeface="Roboto Condensed"/>
                        </a:rPr>
                        <a:t>và</a:t>
                      </a:r>
                      <a:r>
                        <a:rPr lang="en-US" sz="3999" dirty="0">
                          <a:solidFill>
                            <a:srgbClr val="5F5D5D"/>
                          </a:solidFill>
                          <a:latin typeface="Roboto Condensed"/>
                        </a:rPr>
                        <a:t> </a:t>
                      </a:r>
                      <a:r>
                        <a:rPr lang="en-US" sz="3999" dirty="0" err="1">
                          <a:solidFill>
                            <a:srgbClr val="5F5D5D"/>
                          </a:solidFill>
                          <a:latin typeface="Roboto Condensed"/>
                        </a:rPr>
                        <a:t>cái</a:t>
                      </a:r>
                      <a:r>
                        <a:rPr lang="en-US" sz="3999" dirty="0">
                          <a:solidFill>
                            <a:srgbClr val="5F5D5D"/>
                          </a:solidFill>
                          <a:latin typeface="Roboto Condensed"/>
                        </a:rPr>
                        <a:t> </a:t>
                      </a:r>
                      <a:r>
                        <a:rPr lang="en-US" sz="3999" dirty="0" err="1">
                          <a:solidFill>
                            <a:srgbClr val="5F5D5D"/>
                          </a:solidFill>
                          <a:latin typeface="Roboto Condensed"/>
                        </a:rPr>
                        <a:t>xấu</a:t>
                      </a:r>
                      <a:endParaRPr lang="en-US" sz="3999" dirty="0">
                        <a:solidFill>
                          <a:srgbClr val="5F5D5D"/>
                        </a:solidFill>
                        <a:latin typeface="Roboto Condensed"/>
                      </a:endParaRPr>
                    </a:p>
                  </a:txBody>
                  <a:tcPr marL="190500" marR="190500" marT="190500" marB="190500" anchor="ctr">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FFF1E9"/>
                    </a:solidFill>
                  </a:tcPr>
                </a:tc>
                <a:extLst>
                  <a:ext uri="{0D108BD9-81ED-4DB2-BD59-A6C34878D82A}">
                    <a16:rowId xmlns:a16="http://schemas.microsoft.com/office/drawing/2014/main" val="10002"/>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en-US"/>
          </a:p>
        </p:txBody>
      </p:sp>
      <p:sp>
        <p:nvSpPr>
          <p:cNvPr id="3" name="Freeform 3"/>
          <p:cNvSpPr/>
          <p:nvPr/>
        </p:nvSpPr>
        <p:spPr>
          <a:xfrm>
            <a:off x="14607208" y="7860149"/>
            <a:ext cx="3435789" cy="3966279"/>
          </a:xfrm>
          <a:custGeom>
            <a:avLst/>
            <a:gdLst/>
            <a:ahLst/>
            <a:cxnLst/>
            <a:rect l="l" t="t" r="r" b="b"/>
            <a:pathLst>
              <a:path w="3435789" h="3966279">
                <a:moveTo>
                  <a:pt x="0" y="0"/>
                </a:moveTo>
                <a:lnTo>
                  <a:pt x="3435789" y="0"/>
                </a:lnTo>
                <a:lnTo>
                  <a:pt x="3435789" y="3966279"/>
                </a:lnTo>
                <a:lnTo>
                  <a:pt x="0" y="3966279"/>
                </a:lnTo>
                <a:lnTo>
                  <a:pt x="0" y="0"/>
                </a:lnTo>
                <a:close/>
              </a:path>
            </a:pathLst>
          </a:custGeom>
          <a:blipFill>
            <a:blip r:embed="rId3"/>
            <a:stretch>
              <a:fillRect/>
            </a:stretch>
          </a:blipFill>
        </p:spPr>
        <p:txBody>
          <a:bodyPr/>
          <a:lstStyle/>
          <a:p>
            <a:endParaRPr lang="en-US"/>
          </a:p>
        </p:txBody>
      </p:sp>
      <p:sp>
        <p:nvSpPr>
          <p:cNvPr id="4" name="Freeform 4"/>
          <p:cNvSpPr/>
          <p:nvPr/>
        </p:nvSpPr>
        <p:spPr>
          <a:xfrm>
            <a:off x="9631398" y="9258300"/>
            <a:ext cx="5449044" cy="3780274"/>
          </a:xfrm>
          <a:custGeom>
            <a:avLst/>
            <a:gdLst/>
            <a:ahLst/>
            <a:cxnLst/>
            <a:rect l="l" t="t" r="r" b="b"/>
            <a:pathLst>
              <a:path w="5449044" h="3780274">
                <a:moveTo>
                  <a:pt x="0" y="0"/>
                </a:moveTo>
                <a:lnTo>
                  <a:pt x="5449044" y="0"/>
                </a:lnTo>
                <a:lnTo>
                  <a:pt x="5449044" y="3780274"/>
                </a:lnTo>
                <a:lnTo>
                  <a:pt x="0" y="3780274"/>
                </a:lnTo>
                <a:lnTo>
                  <a:pt x="0" y="0"/>
                </a:lnTo>
                <a:close/>
              </a:path>
            </a:pathLst>
          </a:custGeom>
          <a:blipFill>
            <a:blip r:embed="rId4"/>
            <a:stretch>
              <a:fillRect/>
            </a:stretch>
          </a:blipFill>
        </p:spPr>
        <p:txBody>
          <a:bodyPr/>
          <a:lstStyle/>
          <a:p>
            <a:endParaRPr lang="en-US"/>
          </a:p>
        </p:txBody>
      </p:sp>
      <p:sp>
        <p:nvSpPr>
          <p:cNvPr id="5" name="Freeform 5"/>
          <p:cNvSpPr/>
          <p:nvPr/>
        </p:nvSpPr>
        <p:spPr>
          <a:xfrm>
            <a:off x="-1254582" y="-1987853"/>
            <a:ext cx="3215782" cy="3246120"/>
          </a:xfrm>
          <a:custGeom>
            <a:avLst/>
            <a:gdLst/>
            <a:ahLst/>
            <a:cxnLst/>
            <a:rect l="l" t="t" r="r" b="b"/>
            <a:pathLst>
              <a:path w="3215782" h="3246120">
                <a:moveTo>
                  <a:pt x="0" y="0"/>
                </a:moveTo>
                <a:lnTo>
                  <a:pt x="3215782" y="0"/>
                </a:lnTo>
                <a:lnTo>
                  <a:pt x="3215782" y="3246120"/>
                </a:lnTo>
                <a:lnTo>
                  <a:pt x="0" y="3246120"/>
                </a:lnTo>
                <a:lnTo>
                  <a:pt x="0" y="0"/>
                </a:lnTo>
                <a:close/>
              </a:path>
            </a:pathLst>
          </a:custGeom>
          <a:blipFill>
            <a:blip r:embed="rId5"/>
            <a:stretch>
              <a:fillRect/>
            </a:stretch>
          </a:blipFill>
        </p:spPr>
        <p:txBody>
          <a:bodyPr/>
          <a:lstStyle/>
          <a:p>
            <a:endParaRPr lang="en-US"/>
          </a:p>
        </p:txBody>
      </p:sp>
      <p:sp>
        <p:nvSpPr>
          <p:cNvPr id="6" name="TextBox 6"/>
          <p:cNvSpPr txBox="1"/>
          <p:nvPr/>
        </p:nvSpPr>
        <p:spPr>
          <a:xfrm>
            <a:off x="857066" y="681381"/>
            <a:ext cx="17185931" cy="1692771"/>
          </a:xfrm>
          <a:prstGeom prst="rect">
            <a:avLst/>
          </a:prstGeom>
        </p:spPr>
        <p:txBody>
          <a:bodyPr lIns="0" tIns="0" rIns="0" bIns="0" rtlCol="0" anchor="t">
            <a:spAutoFit/>
          </a:bodyPr>
          <a:lstStyle/>
          <a:p>
            <a:pPr algn="just">
              <a:lnSpc>
                <a:spcPts val="6580"/>
              </a:lnSpc>
              <a:spcBef>
                <a:spcPct val="0"/>
              </a:spcBef>
            </a:pPr>
            <a:r>
              <a:rPr lang="en-US" sz="4700" dirty="0">
                <a:solidFill>
                  <a:srgbClr val="FFFFFF"/>
                </a:solidFill>
                <a:latin typeface="#9Slide07 SVNUT Triumph Press"/>
              </a:rPr>
              <a:t>c</a:t>
            </a:r>
            <a:r>
              <a:rPr lang="en-US" sz="4700" dirty="0" smtClean="0">
                <a:solidFill>
                  <a:srgbClr val="FFFFFF"/>
                </a:solidFill>
                <a:latin typeface="#9Slide07 SVNUT Triumph Press"/>
              </a:rPr>
              <a:t>. </a:t>
            </a:r>
            <a:r>
              <a:rPr lang="en-US" sz="4700" dirty="0" err="1">
                <a:solidFill>
                  <a:srgbClr val="FFFFFF"/>
                </a:solidFill>
                <a:latin typeface="#9Slide07 SVNUT Triumph Press"/>
              </a:rPr>
              <a:t>Đặc</a:t>
            </a:r>
            <a:r>
              <a:rPr lang="en-US" sz="4700" dirty="0">
                <a:solidFill>
                  <a:srgbClr val="FFFFFF"/>
                </a:solidFill>
                <a:latin typeface="#9Slide07 SVNUT Triumph Press"/>
              </a:rPr>
              <a:t> </a:t>
            </a:r>
            <a:r>
              <a:rPr lang="en-US" sz="4700" dirty="0" err="1">
                <a:solidFill>
                  <a:srgbClr val="FFFFFF"/>
                </a:solidFill>
                <a:latin typeface="#9Slide07 SVNUT Triumph Press"/>
              </a:rPr>
              <a:t>trưng</a:t>
            </a:r>
            <a:r>
              <a:rPr lang="en-US" sz="4700" dirty="0">
                <a:solidFill>
                  <a:srgbClr val="FFFFFF"/>
                </a:solidFill>
                <a:latin typeface="#9Slide07 SVNUT Triumph Press"/>
              </a:rPr>
              <a:t> </a:t>
            </a:r>
            <a:r>
              <a:rPr lang="en-US" sz="4700" dirty="0" err="1">
                <a:solidFill>
                  <a:srgbClr val="FFFFFF"/>
                </a:solidFill>
                <a:latin typeface="#9Slide07 SVNUT Triumph Press"/>
              </a:rPr>
              <a:t>của</a:t>
            </a:r>
            <a:r>
              <a:rPr lang="en-US" sz="4700" dirty="0">
                <a:solidFill>
                  <a:srgbClr val="FFFFFF"/>
                </a:solidFill>
                <a:latin typeface="#9Slide07 SVNUT Triumph Press"/>
              </a:rPr>
              <a:t> </a:t>
            </a:r>
            <a:r>
              <a:rPr lang="en-US" sz="4700" dirty="0" err="1">
                <a:solidFill>
                  <a:srgbClr val="FFFFFF"/>
                </a:solidFill>
                <a:latin typeface="#9Slide07 SVNUT Triumph Press"/>
              </a:rPr>
              <a:t>hài</a:t>
            </a:r>
            <a:r>
              <a:rPr lang="en-US" sz="4700" dirty="0">
                <a:solidFill>
                  <a:srgbClr val="FFFFFF"/>
                </a:solidFill>
                <a:latin typeface="#9Slide07 SVNUT Triumph Press"/>
              </a:rPr>
              <a:t> </a:t>
            </a:r>
            <a:r>
              <a:rPr lang="en-US" sz="4700" dirty="0" err="1">
                <a:solidFill>
                  <a:srgbClr val="FFFFFF"/>
                </a:solidFill>
                <a:latin typeface="#9Slide07 SVNUT Triumph Press"/>
              </a:rPr>
              <a:t>kịch</a:t>
            </a:r>
            <a:r>
              <a:rPr lang="en-US" sz="4700" dirty="0">
                <a:solidFill>
                  <a:srgbClr val="FFFFFF"/>
                </a:solidFill>
                <a:latin typeface="#9Slide07 SVNUT Triumph Press"/>
              </a:rPr>
              <a:t> </a:t>
            </a:r>
            <a:r>
              <a:rPr lang="en-US" sz="4700" dirty="0" err="1">
                <a:solidFill>
                  <a:srgbClr val="FFFFFF"/>
                </a:solidFill>
                <a:latin typeface="#9Slide07 SVNUT Triumph Press"/>
              </a:rPr>
              <a:t>trong</a:t>
            </a:r>
            <a:r>
              <a:rPr lang="en-US" sz="4700" dirty="0">
                <a:solidFill>
                  <a:srgbClr val="FFFFFF"/>
                </a:solidFill>
                <a:latin typeface="#9Slide07 SVNUT Triumph Press"/>
              </a:rPr>
              <a:t> </a:t>
            </a:r>
            <a:r>
              <a:rPr lang="en-US" sz="4700" dirty="0" err="1">
                <a:solidFill>
                  <a:srgbClr val="FFFFFF"/>
                </a:solidFill>
                <a:latin typeface="#9Slide07 SVNUT Triumph Press"/>
              </a:rPr>
              <a:t>văn</a:t>
            </a:r>
            <a:r>
              <a:rPr lang="en-US" sz="4700" dirty="0">
                <a:solidFill>
                  <a:srgbClr val="FFFFFF"/>
                </a:solidFill>
                <a:latin typeface="#9Slide07 SVNUT Triumph Press"/>
              </a:rPr>
              <a:t> </a:t>
            </a:r>
            <a:r>
              <a:rPr lang="en-US" sz="4700" dirty="0" err="1">
                <a:solidFill>
                  <a:srgbClr val="FFFFFF"/>
                </a:solidFill>
                <a:latin typeface="#9Slide07 SVNUT Triumph Press"/>
              </a:rPr>
              <a:t>bản</a:t>
            </a:r>
            <a:r>
              <a:rPr lang="en-US" sz="4700" dirty="0">
                <a:solidFill>
                  <a:srgbClr val="FFFFFF"/>
                </a:solidFill>
                <a:latin typeface="#9Slide07 SVNUT Triumph Press"/>
              </a:rPr>
              <a:t> “</a:t>
            </a:r>
            <a:r>
              <a:rPr lang="en-US" sz="4700" dirty="0" err="1">
                <a:solidFill>
                  <a:srgbClr val="FFFFFF"/>
                </a:solidFill>
                <a:latin typeface="#9Slide07 SVNUT Triumph Press"/>
              </a:rPr>
              <a:t>Trưởng</a:t>
            </a:r>
            <a:r>
              <a:rPr lang="en-US" sz="4700" dirty="0">
                <a:solidFill>
                  <a:srgbClr val="FFFFFF"/>
                </a:solidFill>
                <a:latin typeface="#9Slide07 SVNUT Triumph Press"/>
              </a:rPr>
              <a:t> </a:t>
            </a:r>
            <a:r>
              <a:rPr lang="en-US" sz="4700" dirty="0" err="1">
                <a:solidFill>
                  <a:srgbClr val="FFFFFF"/>
                </a:solidFill>
                <a:latin typeface="#9Slide07 SVNUT Triumph Press"/>
              </a:rPr>
              <a:t>giả</a:t>
            </a:r>
            <a:r>
              <a:rPr lang="en-US" sz="4700" dirty="0">
                <a:solidFill>
                  <a:srgbClr val="FFFFFF"/>
                </a:solidFill>
                <a:latin typeface="#9Slide07 SVNUT Triumph Press"/>
              </a:rPr>
              <a:t> </a:t>
            </a:r>
            <a:r>
              <a:rPr lang="en-US" sz="4700" dirty="0" err="1">
                <a:solidFill>
                  <a:srgbClr val="FFFFFF"/>
                </a:solidFill>
                <a:latin typeface="#9Slide07 SVNUT Triumph Press"/>
              </a:rPr>
              <a:t>học</a:t>
            </a:r>
            <a:r>
              <a:rPr lang="en-US" sz="4700" dirty="0">
                <a:solidFill>
                  <a:srgbClr val="FFFFFF"/>
                </a:solidFill>
                <a:latin typeface="#9Slide07 SVNUT Triumph Press"/>
              </a:rPr>
              <a:t> </a:t>
            </a:r>
            <a:r>
              <a:rPr lang="en-US" sz="4700" dirty="0" err="1">
                <a:solidFill>
                  <a:srgbClr val="FFFFFF"/>
                </a:solidFill>
                <a:latin typeface="#9Slide07 SVNUT Triumph Press"/>
              </a:rPr>
              <a:t>làm</a:t>
            </a:r>
            <a:r>
              <a:rPr lang="en-US" sz="4700" dirty="0">
                <a:solidFill>
                  <a:srgbClr val="FFFFFF"/>
                </a:solidFill>
                <a:latin typeface="#9Slide07 SVNUT Triumph Press"/>
              </a:rPr>
              <a:t> sang”</a:t>
            </a:r>
          </a:p>
        </p:txBody>
      </p:sp>
      <p:graphicFrame>
        <p:nvGraphicFramePr>
          <p:cNvPr id="7" name="Table 7"/>
          <p:cNvGraphicFramePr>
            <a:graphicFrameLocks noGrp="1"/>
          </p:cNvGraphicFramePr>
          <p:nvPr>
            <p:extLst>
              <p:ext uri="{D42A27DB-BD31-4B8C-83A1-F6EECF244321}">
                <p14:modId xmlns:p14="http://schemas.microsoft.com/office/powerpoint/2010/main" val="1455407361"/>
              </p:ext>
            </p:extLst>
          </p:nvPr>
        </p:nvGraphicFramePr>
        <p:xfrm>
          <a:off x="353309" y="2526229"/>
          <a:ext cx="17363073" cy="7010400"/>
        </p:xfrm>
        <a:graphic>
          <a:graphicData uri="http://schemas.openxmlformats.org/drawingml/2006/table">
            <a:tbl>
              <a:tblPr/>
              <a:tblGrid>
                <a:gridCol w="4774394">
                  <a:extLst>
                    <a:ext uri="{9D8B030D-6E8A-4147-A177-3AD203B41FA5}">
                      <a16:colId xmlns:a16="http://schemas.microsoft.com/office/drawing/2014/main" val="20000"/>
                    </a:ext>
                  </a:extLst>
                </a:gridCol>
                <a:gridCol w="12588679">
                  <a:extLst>
                    <a:ext uri="{9D8B030D-6E8A-4147-A177-3AD203B41FA5}">
                      <a16:colId xmlns:a16="http://schemas.microsoft.com/office/drawing/2014/main" val="20001"/>
                    </a:ext>
                  </a:extLst>
                </a:gridCol>
              </a:tblGrid>
              <a:tr h="1221718">
                <a:tc>
                  <a:txBody>
                    <a:bodyPr/>
                    <a:lstStyle/>
                    <a:p>
                      <a:pPr algn="l">
                        <a:lnSpc>
                          <a:spcPts val="5599"/>
                        </a:lnSpc>
                        <a:defRPr/>
                      </a:pPr>
                      <a:r>
                        <a:rPr lang="en-US" sz="3999">
                          <a:solidFill>
                            <a:srgbClr val="55374D"/>
                          </a:solidFill>
                          <a:latin typeface="Roboto Condensed Bold"/>
                        </a:rPr>
                        <a:t>Đặc trưng</a:t>
                      </a:r>
                      <a:endParaRPr lang="en-US" sz="1100"/>
                    </a:p>
                  </a:txBody>
                  <a:tcPr marL="190500" marR="190500" marT="190500" marB="190500" anchor="ctr">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DAC7A2"/>
                    </a:solidFill>
                  </a:tcPr>
                </a:tc>
                <a:tc>
                  <a:txBody>
                    <a:bodyPr/>
                    <a:lstStyle/>
                    <a:p>
                      <a:pPr algn="ctr">
                        <a:lnSpc>
                          <a:spcPts val="5599"/>
                        </a:lnSpc>
                        <a:defRPr/>
                      </a:pPr>
                      <a:r>
                        <a:rPr lang="en-US" sz="3999">
                          <a:solidFill>
                            <a:srgbClr val="55374D"/>
                          </a:solidFill>
                          <a:latin typeface="Roboto Condensed Bold"/>
                        </a:rPr>
                        <a:t>Biểu hiện trong văn bản </a:t>
                      </a:r>
                      <a:r>
                        <a:rPr lang="en-US" sz="3999" b="1" i="1">
                          <a:solidFill>
                            <a:srgbClr val="55374D"/>
                          </a:solidFill>
                          <a:latin typeface="Roboto Condensed Bold"/>
                        </a:rPr>
                        <a:t>Trưởng giả học làm sang</a:t>
                      </a:r>
                      <a:endParaRPr lang="en-US" sz="1100"/>
                    </a:p>
                  </a:txBody>
                  <a:tcPr marL="190500" marR="190500" marT="190500" marB="190500" anchor="ctr">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DAC7A2"/>
                    </a:solidFill>
                  </a:tcPr>
                </a:tc>
                <a:extLst>
                  <a:ext uri="{0D108BD9-81ED-4DB2-BD59-A6C34878D82A}">
                    <a16:rowId xmlns:a16="http://schemas.microsoft.com/office/drawing/2014/main" val="10000"/>
                  </a:ext>
                </a:extLst>
              </a:tr>
              <a:tr h="1930261">
                <a:tc>
                  <a:txBody>
                    <a:bodyPr/>
                    <a:lstStyle/>
                    <a:p>
                      <a:pPr algn="l">
                        <a:lnSpc>
                          <a:spcPts val="5599"/>
                        </a:lnSpc>
                        <a:defRPr/>
                      </a:pPr>
                      <a:r>
                        <a:rPr lang="en-US" sz="3999" dirty="0" err="1">
                          <a:solidFill>
                            <a:srgbClr val="55374D"/>
                          </a:solidFill>
                          <a:latin typeface="Roboto Condensed Bold"/>
                        </a:rPr>
                        <a:t>Nhân</a:t>
                      </a:r>
                      <a:r>
                        <a:rPr lang="en-US" sz="3999" dirty="0">
                          <a:solidFill>
                            <a:srgbClr val="55374D"/>
                          </a:solidFill>
                          <a:latin typeface="Roboto Condensed Bold"/>
                        </a:rPr>
                        <a:t> </a:t>
                      </a:r>
                      <a:r>
                        <a:rPr lang="en-US" sz="3999" dirty="0" err="1">
                          <a:solidFill>
                            <a:srgbClr val="55374D"/>
                          </a:solidFill>
                          <a:latin typeface="Roboto Condensed Bold"/>
                        </a:rPr>
                        <a:t>vật</a:t>
                      </a:r>
                      <a:r>
                        <a:rPr lang="en-US" sz="3999" dirty="0">
                          <a:solidFill>
                            <a:srgbClr val="55374D"/>
                          </a:solidFill>
                          <a:latin typeface="Roboto Condensed Bold"/>
                        </a:rPr>
                        <a:t> </a:t>
                      </a:r>
                      <a:r>
                        <a:rPr lang="en-US" sz="3999" dirty="0" err="1">
                          <a:solidFill>
                            <a:srgbClr val="55374D"/>
                          </a:solidFill>
                          <a:latin typeface="Roboto Condensed Bold"/>
                        </a:rPr>
                        <a:t>chính</a:t>
                      </a:r>
                      <a:r>
                        <a:rPr lang="en-US" sz="3999" dirty="0">
                          <a:solidFill>
                            <a:srgbClr val="55374D"/>
                          </a:solidFill>
                          <a:latin typeface="Roboto Condensed Bold"/>
                        </a:rPr>
                        <a:t> </a:t>
                      </a:r>
                      <a:endParaRPr lang="en-US" sz="1100" dirty="0"/>
                    </a:p>
                  </a:txBody>
                  <a:tcPr marL="190500" marR="190500" marT="190500" marB="190500" anchor="ctr">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DAC7A2"/>
                    </a:solidFill>
                  </a:tcPr>
                </a:tc>
                <a:tc>
                  <a:txBody>
                    <a:bodyPr/>
                    <a:lstStyle/>
                    <a:p>
                      <a:pPr algn="just">
                        <a:lnSpc>
                          <a:spcPts val="5599"/>
                        </a:lnSpc>
                        <a:defRPr/>
                      </a:pPr>
                      <a:r>
                        <a:rPr lang="en-US" sz="3999">
                          <a:solidFill>
                            <a:srgbClr val="5F5D5D"/>
                          </a:solidFill>
                          <a:latin typeface="Roboto Condensed"/>
                        </a:rPr>
                        <a:t>Ông Giuốc-đanh</a:t>
                      </a:r>
                      <a:endParaRPr lang="en-US" sz="1100"/>
                    </a:p>
                    <a:p>
                      <a:pPr algn="just">
                        <a:lnSpc>
                          <a:spcPts val="5599"/>
                        </a:lnSpc>
                      </a:pPr>
                      <a:endParaRPr lang="en-US" sz="1100"/>
                    </a:p>
                  </a:txBody>
                  <a:tcPr marL="190500" marR="190500" marT="190500" marB="190500" anchor="ctr">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FFF1E9"/>
                    </a:solidFill>
                  </a:tcPr>
                </a:tc>
                <a:extLst>
                  <a:ext uri="{0D108BD9-81ED-4DB2-BD59-A6C34878D82A}">
                    <a16:rowId xmlns:a16="http://schemas.microsoft.com/office/drawing/2014/main" val="10001"/>
                  </a:ext>
                </a:extLst>
              </a:tr>
              <a:tr h="1930261">
                <a:tc>
                  <a:txBody>
                    <a:bodyPr/>
                    <a:lstStyle/>
                    <a:p>
                      <a:pPr algn="l">
                        <a:lnSpc>
                          <a:spcPts val="5599"/>
                        </a:lnSpc>
                        <a:defRPr/>
                      </a:pPr>
                      <a:r>
                        <a:rPr lang="en-US" sz="3999">
                          <a:solidFill>
                            <a:srgbClr val="55374D"/>
                          </a:solidFill>
                          <a:latin typeface="Roboto Condensed Bold"/>
                        </a:rPr>
                        <a:t>Yếu tố tạo kịch tính</a:t>
                      </a:r>
                      <a:endParaRPr lang="en-US" sz="1100"/>
                    </a:p>
                  </a:txBody>
                  <a:tcPr marL="190500" marR="190500" marT="190500" marB="190500" anchor="ctr">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DAC7A2"/>
                    </a:solidFill>
                  </a:tcPr>
                </a:tc>
                <a:tc>
                  <a:txBody>
                    <a:bodyPr/>
                    <a:lstStyle/>
                    <a:p>
                      <a:pPr algn="just">
                        <a:lnSpc>
                          <a:spcPts val="5599"/>
                        </a:lnSpc>
                        <a:defRPr/>
                      </a:pPr>
                      <a:r>
                        <a:rPr lang="en-US" sz="3999">
                          <a:solidFill>
                            <a:srgbClr val="5F5D5D"/>
                          </a:solidFill>
                          <a:latin typeface="Roboto Condensed"/>
                        </a:rPr>
                        <a:t>Lời thoại của nhân vật </a:t>
                      </a:r>
                      <a:endParaRPr lang="en-US" sz="1100"/>
                    </a:p>
                    <a:p>
                      <a:pPr algn="just">
                        <a:lnSpc>
                          <a:spcPts val="5599"/>
                        </a:lnSpc>
                      </a:pPr>
                      <a:r>
                        <a:rPr lang="en-US" sz="3999">
                          <a:solidFill>
                            <a:srgbClr val="5F5D5D"/>
                          </a:solidFill>
                          <a:latin typeface="Roboto Condensed"/>
                        </a:rPr>
                        <a:t>  </a:t>
                      </a:r>
                    </a:p>
                  </a:txBody>
                  <a:tcPr marL="190500" marR="190500" marT="190500" marB="190500" anchor="ctr">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FFF1E9"/>
                    </a:solidFill>
                  </a:tcPr>
                </a:tc>
                <a:extLst>
                  <a:ext uri="{0D108BD9-81ED-4DB2-BD59-A6C34878D82A}">
                    <a16:rowId xmlns:a16="http://schemas.microsoft.com/office/drawing/2014/main" val="10002"/>
                  </a:ext>
                </a:extLst>
              </a:tr>
              <a:tr h="1928160">
                <a:tc>
                  <a:txBody>
                    <a:bodyPr/>
                    <a:lstStyle/>
                    <a:p>
                      <a:pPr algn="l">
                        <a:lnSpc>
                          <a:spcPts val="5599"/>
                        </a:lnSpc>
                        <a:defRPr/>
                      </a:pPr>
                      <a:r>
                        <a:rPr lang="en-US" sz="3999">
                          <a:solidFill>
                            <a:srgbClr val="55374D"/>
                          </a:solidFill>
                          <a:latin typeface="Roboto Condensed Bold"/>
                        </a:rPr>
                        <a:t>Thủ pháp trào phúng</a:t>
                      </a:r>
                      <a:endParaRPr lang="en-US" sz="1100"/>
                    </a:p>
                  </a:txBody>
                  <a:tcPr marL="190500" marR="190500" marT="190500" marB="190500" anchor="ctr">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DAC7A2"/>
                    </a:solidFill>
                  </a:tcPr>
                </a:tc>
                <a:tc>
                  <a:txBody>
                    <a:bodyPr/>
                    <a:lstStyle/>
                    <a:p>
                      <a:pPr algn="just">
                        <a:lnSpc>
                          <a:spcPts val="5599"/>
                        </a:lnSpc>
                        <a:defRPr/>
                      </a:pPr>
                      <a:r>
                        <a:rPr lang="en-US" sz="3999" dirty="0" err="1">
                          <a:solidFill>
                            <a:srgbClr val="5F5D5D"/>
                          </a:solidFill>
                          <a:latin typeface="Roboto Condensed"/>
                        </a:rPr>
                        <a:t>Thủ</a:t>
                      </a:r>
                      <a:r>
                        <a:rPr lang="en-US" sz="3999" dirty="0">
                          <a:solidFill>
                            <a:srgbClr val="5F5D5D"/>
                          </a:solidFill>
                          <a:latin typeface="Roboto Condensed"/>
                        </a:rPr>
                        <a:t> </a:t>
                      </a:r>
                      <a:r>
                        <a:rPr lang="en-US" sz="3999" dirty="0" err="1">
                          <a:solidFill>
                            <a:srgbClr val="5F5D5D"/>
                          </a:solidFill>
                          <a:latin typeface="Roboto Condensed"/>
                        </a:rPr>
                        <a:t>pháp</a:t>
                      </a:r>
                      <a:r>
                        <a:rPr lang="en-US" sz="3999" dirty="0">
                          <a:solidFill>
                            <a:srgbClr val="5F5D5D"/>
                          </a:solidFill>
                          <a:latin typeface="Roboto Condensed"/>
                        </a:rPr>
                        <a:t> </a:t>
                      </a:r>
                      <a:r>
                        <a:rPr lang="en-US" sz="3999" dirty="0" err="1">
                          <a:solidFill>
                            <a:srgbClr val="5F5D5D"/>
                          </a:solidFill>
                          <a:latin typeface="Roboto Condensed"/>
                        </a:rPr>
                        <a:t>phóng</a:t>
                      </a:r>
                      <a:r>
                        <a:rPr lang="en-US" sz="3999" dirty="0">
                          <a:solidFill>
                            <a:srgbClr val="5F5D5D"/>
                          </a:solidFill>
                          <a:latin typeface="Roboto Condensed"/>
                        </a:rPr>
                        <a:t> </a:t>
                      </a:r>
                      <a:r>
                        <a:rPr lang="en-US" sz="3999" dirty="0" err="1">
                          <a:solidFill>
                            <a:srgbClr val="5F5D5D"/>
                          </a:solidFill>
                          <a:latin typeface="Roboto Condensed"/>
                        </a:rPr>
                        <a:t>đại</a:t>
                      </a:r>
                      <a:endParaRPr lang="en-US" sz="1100" dirty="0"/>
                    </a:p>
                  </a:txBody>
                  <a:tcPr marL="190500" marR="190500" marT="190500" marB="190500" anchor="ctr">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FFF1E9"/>
                    </a:solidFill>
                  </a:tcPr>
                </a:tc>
                <a:extLst>
                  <a:ext uri="{0D108BD9-81ED-4DB2-BD59-A6C34878D82A}">
                    <a16:rowId xmlns:a16="http://schemas.microsoft.com/office/drawing/2014/main" val="10003"/>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en-US"/>
          </a:p>
        </p:txBody>
      </p:sp>
      <p:sp>
        <p:nvSpPr>
          <p:cNvPr id="3" name="Freeform 3"/>
          <p:cNvSpPr/>
          <p:nvPr/>
        </p:nvSpPr>
        <p:spPr>
          <a:xfrm>
            <a:off x="14607208" y="7860149"/>
            <a:ext cx="3435789" cy="3966279"/>
          </a:xfrm>
          <a:custGeom>
            <a:avLst/>
            <a:gdLst/>
            <a:ahLst/>
            <a:cxnLst/>
            <a:rect l="l" t="t" r="r" b="b"/>
            <a:pathLst>
              <a:path w="3435789" h="3966279">
                <a:moveTo>
                  <a:pt x="0" y="0"/>
                </a:moveTo>
                <a:lnTo>
                  <a:pt x="3435789" y="0"/>
                </a:lnTo>
                <a:lnTo>
                  <a:pt x="3435789" y="3966279"/>
                </a:lnTo>
                <a:lnTo>
                  <a:pt x="0" y="3966279"/>
                </a:lnTo>
                <a:lnTo>
                  <a:pt x="0" y="0"/>
                </a:lnTo>
                <a:close/>
              </a:path>
            </a:pathLst>
          </a:custGeom>
          <a:blipFill>
            <a:blip r:embed="rId3"/>
            <a:stretch>
              <a:fillRect/>
            </a:stretch>
          </a:blipFill>
        </p:spPr>
        <p:txBody>
          <a:bodyPr/>
          <a:lstStyle/>
          <a:p>
            <a:endParaRPr lang="en-US"/>
          </a:p>
        </p:txBody>
      </p:sp>
      <p:sp>
        <p:nvSpPr>
          <p:cNvPr id="4" name="Freeform 4"/>
          <p:cNvSpPr/>
          <p:nvPr/>
        </p:nvSpPr>
        <p:spPr>
          <a:xfrm>
            <a:off x="9631398" y="9258300"/>
            <a:ext cx="5449044" cy="3780274"/>
          </a:xfrm>
          <a:custGeom>
            <a:avLst/>
            <a:gdLst/>
            <a:ahLst/>
            <a:cxnLst/>
            <a:rect l="l" t="t" r="r" b="b"/>
            <a:pathLst>
              <a:path w="5449044" h="3780274">
                <a:moveTo>
                  <a:pt x="0" y="0"/>
                </a:moveTo>
                <a:lnTo>
                  <a:pt x="5449044" y="0"/>
                </a:lnTo>
                <a:lnTo>
                  <a:pt x="5449044" y="3780274"/>
                </a:lnTo>
                <a:lnTo>
                  <a:pt x="0" y="3780274"/>
                </a:lnTo>
                <a:lnTo>
                  <a:pt x="0" y="0"/>
                </a:lnTo>
                <a:close/>
              </a:path>
            </a:pathLst>
          </a:custGeom>
          <a:blipFill>
            <a:blip r:embed="rId4"/>
            <a:stretch>
              <a:fillRect/>
            </a:stretch>
          </a:blipFill>
        </p:spPr>
        <p:txBody>
          <a:bodyPr/>
          <a:lstStyle/>
          <a:p>
            <a:endParaRPr lang="en-US"/>
          </a:p>
        </p:txBody>
      </p:sp>
      <p:sp>
        <p:nvSpPr>
          <p:cNvPr id="5" name="Freeform 5"/>
          <p:cNvSpPr/>
          <p:nvPr/>
        </p:nvSpPr>
        <p:spPr>
          <a:xfrm>
            <a:off x="-1254582" y="-1987853"/>
            <a:ext cx="3215782" cy="3246120"/>
          </a:xfrm>
          <a:custGeom>
            <a:avLst/>
            <a:gdLst/>
            <a:ahLst/>
            <a:cxnLst/>
            <a:rect l="l" t="t" r="r" b="b"/>
            <a:pathLst>
              <a:path w="3215782" h="3246120">
                <a:moveTo>
                  <a:pt x="0" y="0"/>
                </a:moveTo>
                <a:lnTo>
                  <a:pt x="3215782" y="0"/>
                </a:lnTo>
                <a:lnTo>
                  <a:pt x="3215782" y="3246120"/>
                </a:lnTo>
                <a:lnTo>
                  <a:pt x="0" y="3246120"/>
                </a:lnTo>
                <a:lnTo>
                  <a:pt x="0" y="0"/>
                </a:lnTo>
                <a:close/>
              </a:path>
            </a:pathLst>
          </a:custGeom>
          <a:blipFill>
            <a:blip r:embed="rId5"/>
            <a:stretch>
              <a:fillRect/>
            </a:stretch>
          </a:blipFill>
        </p:spPr>
        <p:txBody>
          <a:bodyPr/>
          <a:lstStyle/>
          <a:p>
            <a:endParaRPr lang="en-US"/>
          </a:p>
        </p:txBody>
      </p:sp>
      <p:sp>
        <p:nvSpPr>
          <p:cNvPr id="6" name="TextBox 6"/>
          <p:cNvSpPr txBox="1"/>
          <p:nvPr/>
        </p:nvSpPr>
        <p:spPr>
          <a:xfrm>
            <a:off x="838200" y="723900"/>
            <a:ext cx="17185931" cy="1692771"/>
          </a:xfrm>
          <a:prstGeom prst="rect">
            <a:avLst/>
          </a:prstGeom>
        </p:spPr>
        <p:txBody>
          <a:bodyPr lIns="0" tIns="0" rIns="0" bIns="0" rtlCol="0" anchor="t">
            <a:spAutoFit/>
          </a:bodyPr>
          <a:lstStyle/>
          <a:p>
            <a:pPr algn="just">
              <a:lnSpc>
                <a:spcPts val="6580"/>
              </a:lnSpc>
              <a:spcBef>
                <a:spcPct val="0"/>
              </a:spcBef>
            </a:pPr>
            <a:r>
              <a:rPr lang="en-US" sz="4400" dirty="0">
                <a:solidFill>
                  <a:srgbClr val="FFFFFF"/>
                </a:solidFill>
                <a:latin typeface="#9Slide07 SVNUT Triumph Press"/>
              </a:rPr>
              <a:t>c</a:t>
            </a:r>
            <a:r>
              <a:rPr lang="en-US" sz="4400" dirty="0" smtClean="0">
                <a:solidFill>
                  <a:srgbClr val="FFFFFF"/>
                </a:solidFill>
                <a:latin typeface="#9Slide07 SVNUT Triumph Press"/>
              </a:rPr>
              <a:t>. </a:t>
            </a:r>
            <a:r>
              <a:rPr lang="en-US" sz="4400" dirty="0" err="1">
                <a:solidFill>
                  <a:srgbClr val="FFFFFF"/>
                </a:solidFill>
                <a:latin typeface="#9Slide07 SVNUT Triumph Press"/>
              </a:rPr>
              <a:t>Đặc</a:t>
            </a:r>
            <a:r>
              <a:rPr lang="en-US" sz="4400" dirty="0">
                <a:solidFill>
                  <a:srgbClr val="FFFFFF"/>
                </a:solidFill>
                <a:latin typeface="#9Slide07 SVNUT Triumph Press"/>
              </a:rPr>
              <a:t> </a:t>
            </a:r>
            <a:r>
              <a:rPr lang="en-US" sz="4400" dirty="0" err="1">
                <a:solidFill>
                  <a:srgbClr val="FFFFFF"/>
                </a:solidFill>
                <a:latin typeface="#9Slide07 SVNUT Triumph Press"/>
              </a:rPr>
              <a:t>trưng</a:t>
            </a:r>
            <a:r>
              <a:rPr lang="en-US" sz="4400" dirty="0">
                <a:solidFill>
                  <a:srgbClr val="FFFFFF"/>
                </a:solidFill>
                <a:latin typeface="#9Slide07 SVNUT Triumph Press"/>
              </a:rPr>
              <a:t> </a:t>
            </a:r>
            <a:r>
              <a:rPr lang="en-US" sz="4400" dirty="0" err="1">
                <a:solidFill>
                  <a:srgbClr val="FFFFFF"/>
                </a:solidFill>
                <a:latin typeface="#9Slide07 SVNUT Triumph Press"/>
              </a:rPr>
              <a:t>của</a:t>
            </a:r>
            <a:r>
              <a:rPr lang="en-US" sz="4400" dirty="0">
                <a:solidFill>
                  <a:srgbClr val="FFFFFF"/>
                </a:solidFill>
                <a:latin typeface="#9Slide07 SVNUT Triumph Press"/>
              </a:rPr>
              <a:t> </a:t>
            </a:r>
            <a:r>
              <a:rPr lang="en-US" sz="4400" dirty="0" err="1">
                <a:solidFill>
                  <a:srgbClr val="FFFFFF"/>
                </a:solidFill>
                <a:latin typeface="#9Slide07 SVNUT Triumph Press"/>
              </a:rPr>
              <a:t>hài</a:t>
            </a:r>
            <a:r>
              <a:rPr lang="en-US" sz="4400" dirty="0">
                <a:solidFill>
                  <a:srgbClr val="FFFFFF"/>
                </a:solidFill>
                <a:latin typeface="#9Slide07 SVNUT Triumph Press"/>
              </a:rPr>
              <a:t> </a:t>
            </a:r>
            <a:r>
              <a:rPr lang="en-US" sz="4400" dirty="0" err="1">
                <a:solidFill>
                  <a:srgbClr val="FFFFFF"/>
                </a:solidFill>
                <a:latin typeface="#9Slide07 SVNUT Triumph Press"/>
              </a:rPr>
              <a:t>kịch</a:t>
            </a:r>
            <a:r>
              <a:rPr lang="en-US" sz="4400" dirty="0">
                <a:solidFill>
                  <a:srgbClr val="FFFFFF"/>
                </a:solidFill>
                <a:latin typeface="#9Slide07 SVNUT Triumph Press"/>
              </a:rPr>
              <a:t> </a:t>
            </a:r>
            <a:r>
              <a:rPr lang="en-US" sz="4400" dirty="0" err="1">
                <a:solidFill>
                  <a:srgbClr val="FFFFFF"/>
                </a:solidFill>
                <a:latin typeface="#9Slide07 SVNUT Triumph Press"/>
              </a:rPr>
              <a:t>trong</a:t>
            </a:r>
            <a:r>
              <a:rPr lang="en-US" sz="4400" dirty="0">
                <a:solidFill>
                  <a:srgbClr val="FFFFFF"/>
                </a:solidFill>
                <a:latin typeface="#9Slide07 SVNUT Triumph Press"/>
              </a:rPr>
              <a:t> </a:t>
            </a:r>
            <a:r>
              <a:rPr lang="en-US" sz="4400" dirty="0" err="1">
                <a:solidFill>
                  <a:srgbClr val="FFFFFF"/>
                </a:solidFill>
                <a:latin typeface="#9Slide07 SVNUT Triumph Press"/>
              </a:rPr>
              <a:t>văn</a:t>
            </a:r>
            <a:r>
              <a:rPr lang="en-US" sz="4400" dirty="0">
                <a:solidFill>
                  <a:srgbClr val="FFFFFF"/>
                </a:solidFill>
                <a:latin typeface="#9Slide07 SVNUT Triumph Press"/>
              </a:rPr>
              <a:t> </a:t>
            </a:r>
            <a:r>
              <a:rPr lang="en-US" sz="4400" dirty="0" err="1">
                <a:solidFill>
                  <a:srgbClr val="FFFFFF"/>
                </a:solidFill>
                <a:latin typeface="#9Slide07 SVNUT Triumph Press"/>
              </a:rPr>
              <a:t>bản</a:t>
            </a:r>
            <a:r>
              <a:rPr lang="en-US" sz="4400" dirty="0">
                <a:solidFill>
                  <a:srgbClr val="FFFFFF"/>
                </a:solidFill>
                <a:latin typeface="#9Slide07 SVNUT Triumph Press"/>
              </a:rPr>
              <a:t> “</a:t>
            </a:r>
            <a:r>
              <a:rPr lang="en-US" sz="4400" dirty="0" err="1">
                <a:solidFill>
                  <a:srgbClr val="FFFFFF"/>
                </a:solidFill>
                <a:latin typeface="#9Slide07 SVNUT Triumph Press"/>
              </a:rPr>
              <a:t>Trưởng</a:t>
            </a:r>
            <a:r>
              <a:rPr lang="en-US" sz="4400" dirty="0">
                <a:solidFill>
                  <a:srgbClr val="FFFFFF"/>
                </a:solidFill>
                <a:latin typeface="#9Slide07 SVNUT Triumph Press"/>
              </a:rPr>
              <a:t> </a:t>
            </a:r>
            <a:r>
              <a:rPr lang="en-US" sz="4400" dirty="0" err="1">
                <a:solidFill>
                  <a:srgbClr val="FFFFFF"/>
                </a:solidFill>
                <a:latin typeface="#9Slide07 SVNUT Triumph Press"/>
              </a:rPr>
              <a:t>giả</a:t>
            </a:r>
            <a:r>
              <a:rPr lang="en-US" sz="4400" dirty="0">
                <a:solidFill>
                  <a:srgbClr val="FFFFFF"/>
                </a:solidFill>
                <a:latin typeface="#9Slide07 SVNUT Triumph Press"/>
              </a:rPr>
              <a:t> </a:t>
            </a:r>
            <a:r>
              <a:rPr lang="en-US" sz="4400" dirty="0" err="1">
                <a:solidFill>
                  <a:srgbClr val="FFFFFF"/>
                </a:solidFill>
                <a:latin typeface="#9Slide07 SVNUT Triumph Press"/>
              </a:rPr>
              <a:t>học</a:t>
            </a:r>
            <a:r>
              <a:rPr lang="en-US" sz="4400" dirty="0">
                <a:solidFill>
                  <a:srgbClr val="FFFFFF"/>
                </a:solidFill>
                <a:latin typeface="#9Slide07 SVNUT Triumph Press"/>
              </a:rPr>
              <a:t> </a:t>
            </a:r>
            <a:r>
              <a:rPr lang="en-US" sz="4400" dirty="0" err="1">
                <a:solidFill>
                  <a:srgbClr val="FFFFFF"/>
                </a:solidFill>
                <a:latin typeface="#9Slide07 SVNUT Triumph Press"/>
              </a:rPr>
              <a:t>làm</a:t>
            </a:r>
            <a:r>
              <a:rPr lang="en-US" sz="4400" dirty="0">
                <a:solidFill>
                  <a:srgbClr val="FFFFFF"/>
                </a:solidFill>
                <a:latin typeface="#9Slide07 SVNUT Triumph Press"/>
              </a:rPr>
              <a:t> sang”</a:t>
            </a:r>
          </a:p>
        </p:txBody>
      </p:sp>
      <p:graphicFrame>
        <p:nvGraphicFramePr>
          <p:cNvPr id="7" name="Table 7"/>
          <p:cNvGraphicFramePr>
            <a:graphicFrameLocks noGrp="1"/>
          </p:cNvGraphicFramePr>
          <p:nvPr>
            <p:extLst>
              <p:ext uri="{D42A27DB-BD31-4B8C-83A1-F6EECF244321}">
                <p14:modId xmlns:p14="http://schemas.microsoft.com/office/powerpoint/2010/main" val="2636621072"/>
              </p:ext>
            </p:extLst>
          </p:nvPr>
        </p:nvGraphicFramePr>
        <p:xfrm>
          <a:off x="353309" y="3179575"/>
          <a:ext cx="17363073" cy="5802809"/>
        </p:xfrm>
        <a:graphic>
          <a:graphicData uri="http://schemas.openxmlformats.org/drawingml/2006/table">
            <a:tbl>
              <a:tblPr/>
              <a:tblGrid>
                <a:gridCol w="4466879">
                  <a:extLst>
                    <a:ext uri="{9D8B030D-6E8A-4147-A177-3AD203B41FA5}">
                      <a16:colId xmlns:a16="http://schemas.microsoft.com/office/drawing/2014/main" val="20000"/>
                    </a:ext>
                  </a:extLst>
                </a:gridCol>
                <a:gridCol w="12896194">
                  <a:extLst>
                    <a:ext uri="{9D8B030D-6E8A-4147-A177-3AD203B41FA5}">
                      <a16:colId xmlns:a16="http://schemas.microsoft.com/office/drawing/2014/main" val="20001"/>
                    </a:ext>
                  </a:extLst>
                </a:gridCol>
              </a:tblGrid>
              <a:tr h="1223812">
                <a:tc>
                  <a:txBody>
                    <a:bodyPr/>
                    <a:lstStyle/>
                    <a:p>
                      <a:pPr algn="l">
                        <a:lnSpc>
                          <a:spcPts val="5599"/>
                        </a:lnSpc>
                        <a:defRPr/>
                      </a:pPr>
                      <a:r>
                        <a:rPr lang="en-US" sz="3999">
                          <a:solidFill>
                            <a:srgbClr val="55374D"/>
                          </a:solidFill>
                          <a:latin typeface="Roboto Condensed Bold"/>
                        </a:rPr>
                        <a:t>Đặc trưng</a:t>
                      </a:r>
                      <a:endParaRPr lang="en-US" sz="1100"/>
                    </a:p>
                  </a:txBody>
                  <a:tcPr marL="190500" marR="190500" marT="190500" marB="190500" anchor="ctr">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DAC7A2"/>
                    </a:solidFill>
                  </a:tcPr>
                </a:tc>
                <a:tc>
                  <a:txBody>
                    <a:bodyPr/>
                    <a:lstStyle/>
                    <a:p>
                      <a:pPr algn="ctr">
                        <a:lnSpc>
                          <a:spcPts val="5599"/>
                        </a:lnSpc>
                        <a:defRPr/>
                      </a:pPr>
                      <a:r>
                        <a:rPr lang="en-US" sz="3999">
                          <a:solidFill>
                            <a:srgbClr val="55374D"/>
                          </a:solidFill>
                          <a:latin typeface="Roboto Condensed Bold"/>
                        </a:rPr>
                        <a:t>Biểu hiện trong văn bản </a:t>
                      </a:r>
                      <a:r>
                        <a:rPr lang="en-US" sz="3999" b="1" i="1">
                          <a:solidFill>
                            <a:srgbClr val="55374D"/>
                          </a:solidFill>
                          <a:latin typeface="Roboto Condensed Bold"/>
                        </a:rPr>
                        <a:t>Trưởng giả học làm sang</a:t>
                      </a:r>
                      <a:endParaRPr lang="en-US" sz="1100"/>
                    </a:p>
                  </a:txBody>
                  <a:tcPr marL="190500" marR="190500" marT="190500" marB="190500" anchor="ctr">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DAC7A2"/>
                    </a:solidFill>
                  </a:tcPr>
                </a:tc>
                <a:extLst>
                  <a:ext uri="{0D108BD9-81ED-4DB2-BD59-A6C34878D82A}">
                    <a16:rowId xmlns:a16="http://schemas.microsoft.com/office/drawing/2014/main" val="10000"/>
                  </a:ext>
                </a:extLst>
              </a:tr>
              <a:tr h="1933568">
                <a:tc>
                  <a:txBody>
                    <a:bodyPr/>
                    <a:lstStyle/>
                    <a:p>
                      <a:pPr algn="l">
                        <a:lnSpc>
                          <a:spcPts val="5599"/>
                        </a:lnSpc>
                        <a:defRPr/>
                      </a:pPr>
                      <a:r>
                        <a:rPr lang="en-US" sz="3999">
                          <a:solidFill>
                            <a:srgbClr val="55374D"/>
                          </a:solidFill>
                          <a:latin typeface="Roboto Condensed Bold"/>
                        </a:rPr>
                        <a:t>Đối tượng tiếng cười </a:t>
                      </a:r>
                      <a:endParaRPr lang="en-US" sz="1100"/>
                    </a:p>
                  </a:txBody>
                  <a:tcPr marL="190500" marR="190500" marT="190500" marB="190500" anchor="ctr">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DAC7A2"/>
                    </a:solidFill>
                  </a:tcPr>
                </a:tc>
                <a:tc>
                  <a:txBody>
                    <a:bodyPr/>
                    <a:lstStyle/>
                    <a:p>
                      <a:pPr marL="863599" lvl="1" indent="-431800" algn="just">
                        <a:lnSpc>
                          <a:spcPts val="5599"/>
                        </a:lnSpc>
                        <a:buFont typeface="Arial"/>
                        <a:buChar char="•"/>
                        <a:defRPr/>
                      </a:pPr>
                      <a:r>
                        <a:rPr lang="en-US" sz="3999" dirty="0" err="1">
                          <a:solidFill>
                            <a:srgbClr val="5F5D5D"/>
                          </a:solidFill>
                          <a:latin typeface="Roboto Condensed"/>
                        </a:rPr>
                        <a:t>Hám</a:t>
                      </a:r>
                      <a:r>
                        <a:rPr lang="en-US" sz="3999" dirty="0">
                          <a:solidFill>
                            <a:srgbClr val="5F5D5D"/>
                          </a:solidFill>
                          <a:latin typeface="Roboto Condensed"/>
                        </a:rPr>
                        <a:t> </a:t>
                      </a:r>
                      <a:r>
                        <a:rPr lang="en-US" sz="3999" dirty="0" err="1">
                          <a:solidFill>
                            <a:srgbClr val="5F5D5D"/>
                          </a:solidFill>
                          <a:latin typeface="Roboto Condensed"/>
                        </a:rPr>
                        <a:t>danh</a:t>
                      </a:r>
                      <a:r>
                        <a:rPr lang="en-US" sz="3999" dirty="0">
                          <a:solidFill>
                            <a:srgbClr val="5F5D5D"/>
                          </a:solidFill>
                          <a:latin typeface="Roboto Condensed"/>
                        </a:rPr>
                        <a:t>, </a:t>
                      </a:r>
                      <a:r>
                        <a:rPr lang="en-US" sz="3999" dirty="0" err="1">
                          <a:solidFill>
                            <a:srgbClr val="5F5D5D"/>
                          </a:solidFill>
                          <a:latin typeface="Roboto Condensed"/>
                        </a:rPr>
                        <a:t>học</a:t>
                      </a:r>
                      <a:r>
                        <a:rPr lang="en-US" sz="3999" dirty="0">
                          <a:solidFill>
                            <a:srgbClr val="5F5D5D"/>
                          </a:solidFill>
                          <a:latin typeface="Roboto Condensed"/>
                        </a:rPr>
                        <a:t> </a:t>
                      </a:r>
                      <a:r>
                        <a:rPr lang="en-US" sz="3999" dirty="0" err="1">
                          <a:solidFill>
                            <a:srgbClr val="5F5D5D"/>
                          </a:solidFill>
                          <a:latin typeface="Roboto Condensed"/>
                        </a:rPr>
                        <a:t>đòi</a:t>
                      </a:r>
                      <a:r>
                        <a:rPr lang="en-US" sz="3999" dirty="0">
                          <a:solidFill>
                            <a:srgbClr val="5F5D5D"/>
                          </a:solidFill>
                          <a:latin typeface="Roboto Condensed"/>
                        </a:rPr>
                        <a:t>, </a:t>
                      </a:r>
                      <a:r>
                        <a:rPr lang="en-US" sz="3999" dirty="0" err="1">
                          <a:solidFill>
                            <a:srgbClr val="5F5D5D"/>
                          </a:solidFill>
                          <a:latin typeface="Roboto Condensed"/>
                        </a:rPr>
                        <a:t>ưa</a:t>
                      </a:r>
                      <a:r>
                        <a:rPr lang="en-US" sz="3999" dirty="0">
                          <a:solidFill>
                            <a:srgbClr val="5F5D5D"/>
                          </a:solidFill>
                          <a:latin typeface="Roboto Condensed"/>
                        </a:rPr>
                        <a:t> </a:t>
                      </a:r>
                      <a:r>
                        <a:rPr lang="en-US" sz="3999" dirty="0" err="1">
                          <a:solidFill>
                            <a:srgbClr val="5F5D5D"/>
                          </a:solidFill>
                          <a:latin typeface="Roboto Condensed"/>
                        </a:rPr>
                        <a:t>nịnh</a:t>
                      </a:r>
                      <a:r>
                        <a:rPr lang="en-US" sz="3999" dirty="0">
                          <a:solidFill>
                            <a:srgbClr val="5F5D5D"/>
                          </a:solidFill>
                          <a:latin typeface="Roboto Condensed"/>
                        </a:rPr>
                        <a:t> </a:t>
                      </a:r>
                      <a:endParaRPr lang="en-US" sz="1100" dirty="0"/>
                    </a:p>
                  </a:txBody>
                  <a:tcPr marL="190500" marR="190500" marT="190500" marB="190500" anchor="ctr">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FFF1E9"/>
                    </a:solidFill>
                  </a:tcPr>
                </a:tc>
                <a:extLst>
                  <a:ext uri="{0D108BD9-81ED-4DB2-BD59-A6C34878D82A}">
                    <a16:rowId xmlns:a16="http://schemas.microsoft.com/office/drawing/2014/main" val="10001"/>
                  </a:ext>
                </a:extLst>
              </a:tr>
              <a:tr h="2645429">
                <a:tc>
                  <a:txBody>
                    <a:bodyPr/>
                    <a:lstStyle/>
                    <a:p>
                      <a:pPr algn="l">
                        <a:lnSpc>
                          <a:spcPts val="5599"/>
                        </a:lnSpc>
                        <a:defRPr/>
                      </a:pPr>
                      <a:r>
                        <a:rPr lang="en-US" sz="3999">
                          <a:solidFill>
                            <a:srgbClr val="55374D"/>
                          </a:solidFill>
                          <a:latin typeface="Roboto Condensed Bold"/>
                        </a:rPr>
                        <a:t>Ý nghĩa vở kịch / Thông điệp</a:t>
                      </a:r>
                      <a:endParaRPr lang="en-US" sz="1100"/>
                    </a:p>
                  </a:txBody>
                  <a:tcPr marL="190500" marR="190500" marT="190500" marB="190500" anchor="ctr">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DAC7A2"/>
                    </a:solidFill>
                  </a:tcPr>
                </a:tc>
                <a:tc>
                  <a:txBody>
                    <a:bodyPr/>
                    <a:lstStyle/>
                    <a:p>
                      <a:pPr marL="863599" lvl="1" indent="-431800" algn="just">
                        <a:lnSpc>
                          <a:spcPts val="5599"/>
                        </a:lnSpc>
                        <a:buFont typeface="Arial"/>
                        <a:buChar char="•"/>
                        <a:defRPr/>
                      </a:pPr>
                      <a:r>
                        <a:rPr lang="en-US" sz="3999" dirty="0" err="1">
                          <a:solidFill>
                            <a:srgbClr val="5F5D5D"/>
                          </a:solidFill>
                          <a:latin typeface="Roboto Condensed"/>
                        </a:rPr>
                        <a:t>Phê</a:t>
                      </a:r>
                      <a:r>
                        <a:rPr lang="en-US" sz="3999" dirty="0">
                          <a:solidFill>
                            <a:srgbClr val="5F5D5D"/>
                          </a:solidFill>
                          <a:latin typeface="Roboto Condensed"/>
                        </a:rPr>
                        <a:t> </a:t>
                      </a:r>
                      <a:r>
                        <a:rPr lang="en-US" sz="3999" dirty="0" err="1">
                          <a:solidFill>
                            <a:srgbClr val="5F5D5D"/>
                          </a:solidFill>
                          <a:latin typeface="Roboto Condensed"/>
                        </a:rPr>
                        <a:t>phán</a:t>
                      </a:r>
                      <a:r>
                        <a:rPr lang="en-US" sz="3999" dirty="0">
                          <a:solidFill>
                            <a:srgbClr val="5F5D5D"/>
                          </a:solidFill>
                          <a:latin typeface="Roboto Condensed"/>
                        </a:rPr>
                        <a:t> </a:t>
                      </a:r>
                      <a:r>
                        <a:rPr lang="en-US" sz="3999" dirty="0" err="1">
                          <a:solidFill>
                            <a:srgbClr val="5F5D5D"/>
                          </a:solidFill>
                          <a:latin typeface="Roboto Condensed"/>
                        </a:rPr>
                        <a:t>thói</a:t>
                      </a:r>
                      <a:r>
                        <a:rPr lang="en-US" sz="3999" dirty="0">
                          <a:solidFill>
                            <a:srgbClr val="5F5D5D"/>
                          </a:solidFill>
                          <a:latin typeface="Roboto Condensed"/>
                        </a:rPr>
                        <a:t> </a:t>
                      </a:r>
                      <a:r>
                        <a:rPr lang="en-US" sz="3999" dirty="0" err="1">
                          <a:solidFill>
                            <a:srgbClr val="5F5D5D"/>
                          </a:solidFill>
                          <a:latin typeface="Roboto Condensed"/>
                        </a:rPr>
                        <a:t>thích</a:t>
                      </a:r>
                      <a:r>
                        <a:rPr lang="en-US" sz="3999" dirty="0">
                          <a:solidFill>
                            <a:srgbClr val="5F5D5D"/>
                          </a:solidFill>
                          <a:latin typeface="Roboto Condensed"/>
                        </a:rPr>
                        <a:t> </a:t>
                      </a:r>
                      <a:r>
                        <a:rPr lang="en-US" sz="3999" dirty="0" err="1">
                          <a:solidFill>
                            <a:srgbClr val="5F5D5D"/>
                          </a:solidFill>
                          <a:latin typeface="Roboto Condensed"/>
                        </a:rPr>
                        <a:t>hư</a:t>
                      </a:r>
                      <a:r>
                        <a:rPr lang="en-US" sz="3999" dirty="0">
                          <a:solidFill>
                            <a:srgbClr val="5F5D5D"/>
                          </a:solidFill>
                          <a:latin typeface="Roboto Condensed"/>
                        </a:rPr>
                        <a:t> </a:t>
                      </a:r>
                      <a:r>
                        <a:rPr lang="en-US" sz="3999" dirty="0" err="1">
                          <a:solidFill>
                            <a:srgbClr val="5F5D5D"/>
                          </a:solidFill>
                          <a:latin typeface="Roboto Condensed"/>
                        </a:rPr>
                        <a:t>danh</a:t>
                      </a:r>
                      <a:r>
                        <a:rPr lang="en-US" sz="3999" dirty="0">
                          <a:solidFill>
                            <a:srgbClr val="5F5D5D"/>
                          </a:solidFill>
                          <a:latin typeface="Roboto Condensed"/>
                        </a:rPr>
                        <a:t>, a dua, xu </a:t>
                      </a:r>
                      <a:r>
                        <a:rPr lang="en-US" sz="3999" dirty="0" err="1">
                          <a:solidFill>
                            <a:srgbClr val="5F5D5D"/>
                          </a:solidFill>
                          <a:latin typeface="Roboto Condensed"/>
                        </a:rPr>
                        <a:t>nịnh</a:t>
                      </a:r>
                      <a:r>
                        <a:rPr lang="en-US" sz="3999" dirty="0">
                          <a:solidFill>
                            <a:srgbClr val="5F5D5D"/>
                          </a:solidFill>
                          <a:latin typeface="Roboto Condensed"/>
                        </a:rPr>
                        <a:t>.</a:t>
                      </a:r>
                      <a:endParaRPr lang="en-US" sz="1100" dirty="0"/>
                    </a:p>
                    <a:p>
                      <a:pPr marL="863599" lvl="1" indent="-431800" algn="just">
                        <a:lnSpc>
                          <a:spcPts val="5599"/>
                        </a:lnSpc>
                        <a:buFont typeface="Arial"/>
                        <a:buChar char="•"/>
                      </a:pPr>
                      <a:r>
                        <a:rPr lang="en-US" sz="3999" dirty="0" err="1">
                          <a:solidFill>
                            <a:srgbClr val="5F5D5D"/>
                          </a:solidFill>
                          <a:latin typeface="Roboto Condensed"/>
                        </a:rPr>
                        <a:t>Tự</a:t>
                      </a:r>
                      <a:r>
                        <a:rPr lang="en-US" sz="3999" dirty="0">
                          <a:solidFill>
                            <a:srgbClr val="5F5D5D"/>
                          </a:solidFill>
                          <a:latin typeface="Roboto Condensed"/>
                        </a:rPr>
                        <a:t> </a:t>
                      </a:r>
                      <a:r>
                        <a:rPr lang="en-US" sz="3999" dirty="0" err="1">
                          <a:solidFill>
                            <a:srgbClr val="5F5D5D"/>
                          </a:solidFill>
                          <a:latin typeface="Roboto Condensed"/>
                        </a:rPr>
                        <a:t>nhìn</a:t>
                      </a:r>
                      <a:r>
                        <a:rPr lang="en-US" sz="3999" dirty="0">
                          <a:solidFill>
                            <a:srgbClr val="5F5D5D"/>
                          </a:solidFill>
                          <a:latin typeface="Roboto Condensed"/>
                        </a:rPr>
                        <a:t> </a:t>
                      </a:r>
                      <a:r>
                        <a:rPr lang="en-US" sz="3999" dirty="0" err="1">
                          <a:solidFill>
                            <a:srgbClr val="5F5D5D"/>
                          </a:solidFill>
                          <a:latin typeface="Roboto Condensed"/>
                        </a:rPr>
                        <a:t>nhận</a:t>
                      </a:r>
                      <a:r>
                        <a:rPr lang="en-US" sz="3999" dirty="0">
                          <a:solidFill>
                            <a:srgbClr val="5F5D5D"/>
                          </a:solidFill>
                          <a:latin typeface="Roboto Condensed"/>
                        </a:rPr>
                        <a:t> </a:t>
                      </a:r>
                      <a:r>
                        <a:rPr lang="en-US" sz="3999" dirty="0" err="1">
                          <a:solidFill>
                            <a:srgbClr val="5F5D5D"/>
                          </a:solidFill>
                          <a:latin typeface="Roboto Condensed"/>
                        </a:rPr>
                        <a:t>bản</a:t>
                      </a:r>
                      <a:r>
                        <a:rPr lang="en-US" sz="3999" dirty="0">
                          <a:solidFill>
                            <a:srgbClr val="5F5D5D"/>
                          </a:solidFill>
                          <a:latin typeface="Roboto Condensed"/>
                        </a:rPr>
                        <a:t> </a:t>
                      </a:r>
                      <a:r>
                        <a:rPr lang="en-US" sz="3999" dirty="0" err="1">
                          <a:solidFill>
                            <a:srgbClr val="5F5D5D"/>
                          </a:solidFill>
                          <a:latin typeface="Roboto Condensed"/>
                        </a:rPr>
                        <a:t>thân</a:t>
                      </a:r>
                      <a:r>
                        <a:rPr lang="en-US" sz="3999" dirty="0">
                          <a:solidFill>
                            <a:srgbClr val="5F5D5D"/>
                          </a:solidFill>
                          <a:latin typeface="Roboto Condensed"/>
                        </a:rPr>
                        <a:t>, </a:t>
                      </a:r>
                      <a:r>
                        <a:rPr lang="en-US" sz="3999" dirty="0" err="1">
                          <a:solidFill>
                            <a:srgbClr val="5F5D5D"/>
                          </a:solidFill>
                          <a:latin typeface="Roboto Condensed"/>
                        </a:rPr>
                        <a:t>tạo</a:t>
                      </a:r>
                      <a:r>
                        <a:rPr lang="en-US" sz="3999" dirty="0">
                          <a:solidFill>
                            <a:srgbClr val="5F5D5D"/>
                          </a:solidFill>
                          <a:latin typeface="Roboto Condensed"/>
                        </a:rPr>
                        <a:t> </a:t>
                      </a:r>
                      <a:r>
                        <a:rPr lang="en-US" sz="3999" dirty="0" err="1">
                          <a:solidFill>
                            <a:srgbClr val="5F5D5D"/>
                          </a:solidFill>
                          <a:latin typeface="Roboto Condensed"/>
                        </a:rPr>
                        <a:t>nét</a:t>
                      </a:r>
                      <a:r>
                        <a:rPr lang="en-US" sz="3999" dirty="0">
                          <a:solidFill>
                            <a:srgbClr val="5F5D5D"/>
                          </a:solidFill>
                          <a:latin typeface="Roboto Condensed"/>
                        </a:rPr>
                        <a:t> </a:t>
                      </a:r>
                      <a:r>
                        <a:rPr lang="en-US" sz="3999" dirty="0" err="1">
                          <a:solidFill>
                            <a:srgbClr val="5F5D5D"/>
                          </a:solidFill>
                          <a:latin typeface="Roboto Condensed"/>
                        </a:rPr>
                        <a:t>riêng</a:t>
                      </a:r>
                      <a:r>
                        <a:rPr lang="en-US" sz="3999" dirty="0">
                          <a:solidFill>
                            <a:srgbClr val="5F5D5D"/>
                          </a:solidFill>
                          <a:latin typeface="Roboto Condensed"/>
                        </a:rPr>
                        <a:t> </a:t>
                      </a:r>
                      <a:r>
                        <a:rPr lang="en-US" sz="3999" dirty="0" err="1">
                          <a:solidFill>
                            <a:srgbClr val="5F5D5D"/>
                          </a:solidFill>
                          <a:latin typeface="Roboto Condensed"/>
                        </a:rPr>
                        <a:t>cá</a:t>
                      </a:r>
                      <a:r>
                        <a:rPr lang="en-US" sz="3999" dirty="0">
                          <a:solidFill>
                            <a:srgbClr val="5F5D5D"/>
                          </a:solidFill>
                          <a:latin typeface="Roboto Condensed"/>
                        </a:rPr>
                        <a:t> </a:t>
                      </a:r>
                      <a:r>
                        <a:rPr lang="en-US" sz="3999" dirty="0" err="1">
                          <a:solidFill>
                            <a:srgbClr val="5F5D5D"/>
                          </a:solidFill>
                          <a:latin typeface="Roboto Condensed"/>
                        </a:rPr>
                        <a:t>tính</a:t>
                      </a:r>
                      <a:r>
                        <a:rPr lang="en-US" sz="3999" dirty="0">
                          <a:solidFill>
                            <a:srgbClr val="5F5D5D"/>
                          </a:solidFill>
                          <a:latin typeface="Roboto Condensed"/>
                        </a:rPr>
                        <a:t> </a:t>
                      </a:r>
                      <a:r>
                        <a:rPr lang="en-US" sz="3999" dirty="0" err="1">
                          <a:solidFill>
                            <a:srgbClr val="5F5D5D"/>
                          </a:solidFill>
                          <a:latin typeface="Roboto Condensed"/>
                        </a:rPr>
                        <a:t>nhưng</a:t>
                      </a:r>
                      <a:r>
                        <a:rPr lang="en-US" sz="3999" dirty="0">
                          <a:solidFill>
                            <a:srgbClr val="5F5D5D"/>
                          </a:solidFill>
                          <a:latin typeface="Roboto Condensed"/>
                        </a:rPr>
                        <a:t> </a:t>
                      </a:r>
                      <a:r>
                        <a:rPr lang="en-US" sz="3999" dirty="0" err="1">
                          <a:solidFill>
                            <a:srgbClr val="5F5D5D"/>
                          </a:solidFill>
                          <a:latin typeface="Roboto Condensed"/>
                        </a:rPr>
                        <a:t>không</a:t>
                      </a:r>
                      <a:r>
                        <a:rPr lang="en-US" sz="3999" dirty="0">
                          <a:solidFill>
                            <a:srgbClr val="5F5D5D"/>
                          </a:solidFill>
                          <a:latin typeface="Roboto Condensed"/>
                        </a:rPr>
                        <a:t> </a:t>
                      </a:r>
                      <a:r>
                        <a:rPr lang="en-US" sz="3999" dirty="0" err="1">
                          <a:solidFill>
                            <a:srgbClr val="5F5D5D"/>
                          </a:solidFill>
                          <a:latin typeface="Roboto Condensed"/>
                        </a:rPr>
                        <a:t>lạc</a:t>
                      </a:r>
                      <a:r>
                        <a:rPr lang="en-US" sz="3999" dirty="0">
                          <a:solidFill>
                            <a:srgbClr val="5F5D5D"/>
                          </a:solidFill>
                          <a:latin typeface="Roboto Condensed"/>
                        </a:rPr>
                        <a:t> </a:t>
                      </a:r>
                      <a:r>
                        <a:rPr lang="en-US" sz="3999" dirty="0" err="1">
                          <a:solidFill>
                            <a:srgbClr val="5F5D5D"/>
                          </a:solidFill>
                          <a:latin typeface="Roboto Condensed"/>
                        </a:rPr>
                        <a:t>lõng</a:t>
                      </a:r>
                      <a:r>
                        <a:rPr lang="en-US" sz="3999" dirty="0">
                          <a:solidFill>
                            <a:srgbClr val="5F5D5D"/>
                          </a:solidFill>
                          <a:latin typeface="Roboto Condensed"/>
                        </a:rPr>
                        <a:t>, </a:t>
                      </a:r>
                      <a:r>
                        <a:rPr lang="en-US" sz="3999" dirty="0" err="1">
                          <a:solidFill>
                            <a:srgbClr val="5F5D5D"/>
                          </a:solidFill>
                          <a:latin typeface="Roboto Condensed"/>
                        </a:rPr>
                        <a:t>kệch</a:t>
                      </a:r>
                      <a:r>
                        <a:rPr lang="en-US" sz="3999" dirty="0">
                          <a:solidFill>
                            <a:srgbClr val="5F5D5D"/>
                          </a:solidFill>
                          <a:latin typeface="Roboto Condensed"/>
                        </a:rPr>
                        <a:t> </a:t>
                      </a:r>
                      <a:r>
                        <a:rPr lang="en-US" sz="3999" dirty="0" err="1">
                          <a:solidFill>
                            <a:srgbClr val="5F5D5D"/>
                          </a:solidFill>
                          <a:latin typeface="Roboto Condensed"/>
                        </a:rPr>
                        <a:t>cỡm</a:t>
                      </a:r>
                      <a:r>
                        <a:rPr lang="en-US" sz="3999" dirty="0">
                          <a:solidFill>
                            <a:srgbClr val="5F5D5D"/>
                          </a:solidFill>
                          <a:latin typeface="Roboto Condensed"/>
                        </a:rPr>
                        <a:t> </a:t>
                      </a:r>
                      <a:r>
                        <a:rPr lang="en-US" sz="3999" dirty="0" err="1">
                          <a:solidFill>
                            <a:srgbClr val="5F5D5D"/>
                          </a:solidFill>
                          <a:latin typeface="Roboto Condensed"/>
                        </a:rPr>
                        <a:t>trong</a:t>
                      </a:r>
                      <a:r>
                        <a:rPr lang="en-US" sz="3999" dirty="0">
                          <a:solidFill>
                            <a:srgbClr val="5F5D5D"/>
                          </a:solidFill>
                          <a:latin typeface="Roboto Condensed"/>
                        </a:rPr>
                        <a:t> </a:t>
                      </a:r>
                      <a:r>
                        <a:rPr lang="en-US" sz="3999" dirty="0" err="1">
                          <a:solidFill>
                            <a:srgbClr val="5F5D5D"/>
                          </a:solidFill>
                          <a:latin typeface="Roboto Condensed"/>
                        </a:rPr>
                        <a:t>xã</a:t>
                      </a:r>
                      <a:r>
                        <a:rPr lang="en-US" sz="3999" dirty="0">
                          <a:solidFill>
                            <a:srgbClr val="5F5D5D"/>
                          </a:solidFill>
                          <a:latin typeface="Roboto Condensed"/>
                        </a:rPr>
                        <a:t> </a:t>
                      </a:r>
                      <a:r>
                        <a:rPr lang="en-US" sz="3999" dirty="0" err="1">
                          <a:solidFill>
                            <a:srgbClr val="5F5D5D"/>
                          </a:solidFill>
                          <a:latin typeface="Roboto Condensed"/>
                        </a:rPr>
                        <a:t>hội</a:t>
                      </a:r>
                      <a:r>
                        <a:rPr lang="en-US" sz="3999" dirty="0">
                          <a:solidFill>
                            <a:srgbClr val="5F5D5D"/>
                          </a:solidFill>
                          <a:latin typeface="Roboto Condensed"/>
                        </a:rPr>
                        <a:t>.</a:t>
                      </a:r>
                    </a:p>
                  </a:txBody>
                  <a:tcPr marL="190500" marR="190500" marT="190500" marB="190500" anchor="ctr">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57150" cap="flat" cmpd="sng" algn="ctr">
                      <a:solidFill>
                        <a:srgbClr val="FFFFFF"/>
                      </a:solidFill>
                      <a:prstDash val="solid"/>
                      <a:round/>
                      <a:headEnd type="none" w="med" len="med"/>
                      <a:tailEnd type="none" w="med" len="med"/>
                    </a:lnB>
                    <a:solidFill>
                      <a:srgbClr val="FFF1E9"/>
                    </a:solidFill>
                  </a:tcPr>
                </a:tc>
                <a:extLst>
                  <a:ext uri="{0D108BD9-81ED-4DB2-BD59-A6C34878D82A}">
                    <a16:rowId xmlns:a16="http://schemas.microsoft.com/office/drawing/2014/main" val="10002"/>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040F2E0-3657-1207-B2D4-325C41C5651D}"/>
              </a:ext>
            </a:extLst>
          </p:cNvPr>
          <p:cNvPicPr>
            <a:picLocks noChangeAspect="1"/>
          </p:cNvPicPr>
          <p:nvPr/>
        </p:nvPicPr>
        <p:blipFill>
          <a:blip r:embed="rId2"/>
          <a:stretch>
            <a:fillRect/>
          </a:stretch>
        </p:blipFill>
        <p:spPr>
          <a:xfrm>
            <a:off x="0" y="-57150"/>
            <a:ext cx="18288000" cy="10401300"/>
          </a:xfrm>
          <a:prstGeom prst="rect">
            <a:avLst/>
          </a:prstGeom>
        </p:spPr>
      </p:pic>
      <p:sp>
        <p:nvSpPr>
          <p:cNvPr id="4" name="Freeform 4"/>
          <p:cNvSpPr/>
          <p:nvPr/>
        </p:nvSpPr>
        <p:spPr>
          <a:xfrm>
            <a:off x="13184585" y="-262067"/>
            <a:ext cx="8818902" cy="2581533"/>
          </a:xfrm>
          <a:custGeom>
            <a:avLst/>
            <a:gdLst/>
            <a:ahLst/>
            <a:cxnLst/>
            <a:rect l="l" t="t" r="r" b="b"/>
            <a:pathLst>
              <a:path w="8818902" h="2581533">
                <a:moveTo>
                  <a:pt x="0" y="0"/>
                </a:moveTo>
                <a:lnTo>
                  <a:pt x="8818902" y="0"/>
                </a:lnTo>
                <a:lnTo>
                  <a:pt x="8818902" y="2581534"/>
                </a:lnTo>
                <a:lnTo>
                  <a:pt x="0" y="2581534"/>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txBody>
          <a:bodyPr/>
          <a:lstStyle/>
          <a:p>
            <a:endParaRPr lang="en-US"/>
          </a:p>
        </p:txBody>
      </p:sp>
      <p:sp>
        <p:nvSpPr>
          <p:cNvPr id="5" name="Freeform 5"/>
          <p:cNvSpPr/>
          <p:nvPr/>
        </p:nvSpPr>
        <p:spPr>
          <a:xfrm>
            <a:off x="4734549" y="-262067"/>
            <a:ext cx="8818902" cy="2581533"/>
          </a:xfrm>
          <a:custGeom>
            <a:avLst/>
            <a:gdLst/>
            <a:ahLst/>
            <a:cxnLst/>
            <a:rect l="l" t="t" r="r" b="b"/>
            <a:pathLst>
              <a:path w="8818902" h="2581533">
                <a:moveTo>
                  <a:pt x="0" y="0"/>
                </a:moveTo>
                <a:lnTo>
                  <a:pt x="8818902" y="0"/>
                </a:lnTo>
                <a:lnTo>
                  <a:pt x="8818902" y="2581534"/>
                </a:lnTo>
                <a:lnTo>
                  <a:pt x="0" y="2581534"/>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txBody>
          <a:bodyPr/>
          <a:lstStyle/>
          <a:p>
            <a:endParaRPr lang="en-US"/>
          </a:p>
        </p:txBody>
      </p:sp>
      <p:sp>
        <p:nvSpPr>
          <p:cNvPr id="6" name="Freeform 6"/>
          <p:cNvSpPr/>
          <p:nvPr/>
        </p:nvSpPr>
        <p:spPr>
          <a:xfrm>
            <a:off x="-3715487" y="-262067"/>
            <a:ext cx="8818902" cy="2581533"/>
          </a:xfrm>
          <a:custGeom>
            <a:avLst/>
            <a:gdLst/>
            <a:ahLst/>
            <a:cxnLst/>
            <a:rect l="l" t="t" r="r" b="b"/>
            <a:pathLst>
              <a:path w="8818902" h="2581533">
                <a:moveTo>
                  <a:pt x="0" y="0"/>
                </a:moveTo>
                <a:lnTo>
                  <a:pt x="8818902" y="0"/>
                </a:lnTo>
                <a:lnTo>
                  <a:pt x="8818902" y="2581534"/>
                </a:lnTo>
                <a:lnTo>
                  <a:pt x="0" y="2581534"/>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txBody>
          <a:bodyPr/>
          <a:lstStyle/>
          <a:p>
            <a:endParaRPr lang="en-US"/>
          </a:p>
        </p:txBody>
      </p:sp>
      <p:sp>
        <p:nvSpPr>
          <p:cNvPr id="9" name="Rectangle: Rounded Corners 8">
            <a:extLst>
              <a:ext uri="{FF2B5EF4-FFF2-40B4-BE49-F238E27FC236}">
                <a16:creationId xmlns:a16="http://schemas.microsoft.com/office/drawing/2014/main" id="{E1EEF19D-B17E-2D28-8B67-B9A8C8B32CE9}"/>
              </a:ext>
            </a:extLst>
          </p:cNvPr>
          <p:cNvSpPr/>
          <p:nvPr/>
        </p:nvSpPr>
        <p:spPr>
          <a:xfrm>
            <a:off x="4953000" y="4000500"/>
            <a:ext cx="8382000" cy="274320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sz="6600" b="1" dirty="0">
                <a:solidFill>
                  <a:schemeClr val="accent2">
                    <a:lumMod val="50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V/N/T/Ậ/T/Â/N/H </a:t>
            </a:r>
            <a:endParaRPr lang="en-US" sz="6600" b="1" dirty="0">
              <a:solidFill>
                <a:schemeClr val="accent2">
                  <a:lumMod val="50000"/>
                </a:schemeClr>
              </a:solidFill>
              <a:latin typeface="Roboto Condensed" panose="02000000000000000000" pitchFamily="2" charset="0"/>
              <a:ea typeface="Roboto Condensed" panose="02000000000000000000" pitchFamily="2" charset="0"/>
              <a:cs typeface="Roboto Condensed" panose="02000000000000000000" pitchFamily="2" charset="0"/>
            </a:endParaRPr>
          </a:p>
        </p:txBody>
      </p:sp>
      <p:sp>
        <p:nvSpPr>
          <p:cNvPr id="8" name="Freeform 9">
            <a:extLst>
              <a:ext uri="{FF2B5EF4-FFF2-40B4-BE49-F238E27FC236}">
                <a16:creationId xmlns:a16="http://schemas.microsoft.com/office/drawing/2014/main" id="{0D2CFD86-F694-5B6F-E373-2A462D7FBD97}"/>
              </a:ext>
            </a:extLst>
          </p:cNvPr>
          <p:cNvSpPr/>
          <p:nvPr/>
        </p:nvSpPr>
        <p:spPr>
          <a:xfrm rot="-5400000">
            <a:off x="3147555" y="7438037"/>
            <a:ext cx="1824131" cy="1349857"/>
          </a:xfrm>
          <a:custGeom>
            <a:avLst/>
            <a:gdLst/>
            <a:ahLst/>
            <a:cxnLst/>
            <a:rect l="l" t="t" r="r" b="b"/>
            <a:pathLst>
              <a:path w="1824131" h="1349857">
                <a:moveTo>
                  <a:pt x="0" y="0"/>
                </a:moveTo>
                <a:lnTo>
                  <a:pt x="1824131" y="0"/>
                </a:lnTo>
                <a:lnTo>
                  <a:pt x="1824131" y="1349857"/>
                </a:lnTo>
                <a:lnTo>
                  <a:pt x="0" y="1349857"/>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txBody>
          <a:bodyPr/>
          <a:lstStyle/>
          <a:p>
            <a:endParaRPr lang="en-US"/>
          </a:p>
        </p:txBody>
      </p:sp>
      <p:sp>
        <p:nvSpPr>
          <p:cNvPr id="10" name="Rectangle: Rounded Corners 9">
            <a:extLst>
              <a:ext uri="{FF2B5EF4-FFF2-40B4-BE49-F238E27FC236}">
                <a16:creationId xmlns:a16="http://schemas.microsoft.com/office/drawing/2014/main" id="{6ABB40D3-A660-C52E-20EB-BFF2CB0C0203}"/>
              </a:ext>
            </a:extLst>
          </p:cNvPr>
          <p:cNvSpPr/>
          <p:nvPr/>
        </p:nvSpPr>
        <p:spPr>
          <a:xfrm>
            <a:off x="4969933" y="7200900"/>
            <a:ext cx="8382000" cy="274320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sz="6600" b="1" dirty="0">
                <a:solidFill>
                  <a:schemeClr val="accent2">
                    <a:lumMod val="50000"/>
                  </a:schemeClr>
                </a:solidFill>
                <a:latin typeface="Roboto Condensed" panose="02000000000000000000" pitchFamily="2" charset="0"/>
                <a:ea typeface="Roboto Condensed" panose="02000000000000000000" pitchFamily="2" charset="0"/>
                <a:cs typeface="Roboto Condensed" panose="02000000000000000000" pitchFamily="2" charset="0"/>
              </a:rPr>
              <a:t>NHÂN VẬT</a:t>
            </a:r>
            <a:endParaRPr lang="en-US" sz="6600" b="1" dirty="0">
              <a:solidFill>
                <a:schemeClr val="accent2">
                  <a:lumMod val="50000"/>
                </a:schemeClr>
              </a:solidFill>
              <a:latin typeface="Roboto Condensed" panose="02000000000000000000" pitchFamily="2" charset="0"/>
              <a:ea typeface="Roboto Condensed" panose="02000000000000000000" pitchFamily="2" charset="0"/>
              <a:cs typeface="Roboto Condensed" panose="02000000000000000000" pitchFamily="2" charset="0"/>
            </a:endParaRPr>
          </a:p>
        </p:txBody>
      </p:sp>
    </p:spTree>
    <p:extLst>
      <p:ext uri="{BB962C8B-B14F-4D97-AF65-F5344CB8AC3E}">
        <p14:creationId xmlns:p14="http://schemas.microsoft.com/office/powerpoint/2010/main" val="3556652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355068"/>
        </a:solidFill>
        <a:effectLst/>
      </p:bgPr>
    </p:bg>
    <p:spTree>
      <p:nvGrpSpPr>
        <p:cNvPr id="1" name=""/>
        <p:cNvGrpSpPr/>
        <p:nvPr/>
      </p:nvGrpSpPr>
      <p:grpSpPr>
        <a:xfrm>
          <a:off x="0" y="0"/>
          <a:ext cx="0" cy="0"/>
          <a:chOff x="0" y="0"/>
          <a:chExt cx="0" cy="0"/>
        </a:xfrm>
      </p:grpSpPr>
      <p:sp>
        <p:nvSpPr>
          <p:cNvPr id="2" name="Freeform 2"/>
          <p:cNvSpPr/>
          <p:nvPr/>
        </p:nvSpPr>
        <p:spPr>
          <a:xfrm>
            <a:off x="-1915013" y="3249516"/>
            <a:ext cx="5071491" cy="8229600"/>
          </a:xfrm>
          <a:custGeom>
            <a:avLst/>
            <a:gdLst/>
            <a:ahLst/>
            <a:cxnLst/>
            <a:rect l="l" t="t" r="r" b="b"/>
            <a:pathLst>
              <a:path w="5071491" h="8229600">
                <a:moveTo>
                  <a:pt x="0" y="0"/>
                </a:moveTo>
                <a:lnTo>
                  <a:pt x="5071491" y="0"/>
                </a:lnTo>
                <a:lnTo>
                  <a:pt x="5071491" y="8229600"/>
                </a:lnTo>
                <a:lnTo>
                  <a:pt x="0" y="8229600"/>
                </a:lnTo>
                <a:lnTo>
                  <a:pt x="0" y="0"/>
                </a:lnTo>
                <a:close/>
              </a:path>
            </a:pathLst>
          </a:custGeom>
          <a:blipFill>
            <a:blip r:embed="rId2"/>
            <a:stretch>
              <a:fillRect/>
            </a:stretch>
          </a:blipFill>
        </p:spPr>
        <p:txBody>
          <a:bodyPr/>
          <a:lstStyle/>
          <a:p>
            <a:endParaRPr lang="en-US"/>
          </a:p>
        </p:txBody>
      </p:sp>
      <p:sp>
        <p:nvSpPr>
          <p:cNvPr id="3" name="Freeform 3"/>
          <p:cNvSpPr/>
          <p:nvPr/>
        </p:nvSpPr>
        <p:spPr>
          <a:xfrm>
            <a:off x="-1080637" y="6893001"/>
            <a:ext cx="4237114" cy="5957279"/>
          </a:xfrm>
          <a:custGeom>
            <a:avLst/>
            <a:gdLst/>
            <a:ahLst/>
            <a:cxnLst/>
            <a:rect l="l" t="t" r="r" b="b"/>
            <a:pathLst>
              <a:path w="4237114" h="5957279">
                <a:moveTo>
                  <a:pt x="0" y="0"/>
                </a:moveTo>
                <a:lnTo>
                  <a:pt x="4237115" y="0"/>
                </a:lnTo>
                <a:lnTo>
                  <a:pt x="4237115" y="5957279"/>
                </a:lnTo>
                <a:lnTo>
                  <a:pt x="0" y="5957279"/>
                </a:lnTo>
                <a:lnTo>
                  <a:pt x="0" y="0"/>
                </a:lnTo>
                <a:close/>
              </a:path>
            </a:pathLst>
          </a:custGeom>
          <a:blipFill>
            <a:blip r:embed="rId3"/>
            <a:stretch>
              <a:fillRect/>
            </a:stretch>
          </a:blipFill>
        </p:spPr>
        <p:txBody>
          <a:bodyPr/>
          <a:lstStyle/>
          <a:p>
            <a:endParaRPr lang="en-US"/>
          </a:p>
        </p:txBody>
      </p:sp>
      <p:sp>
        <p:nvSpPr>
          <p:cNvPr id="4" name="Freeform 4"/>
          <p:cNvSpPr/>
          <p:nvPr/>
        </p:nvSpPr>
        <p:spPr>
          <a:xfrm rot="1207859">
            <a:off x="14316561" y="-2509775"/>
            <a:ext cx="5533350" cy="4114800"/>
          </a:xfrm>
          <a:custGeom>
            <a:avLst/>
            <a:gdLst/>
            <a:ahLst/>
            <a:cxnLst/>
            <a:rect l="l" t="t" r="r" b="b"/>
            <a:pathLst>
              <a:path w="5533350" h="4114800">
                <a:moveTo>
                  <a:pt x="0" y="0"/>
                </a:moveTo>
                <a:lnTo>
                  <a:pt x="5533350" y="0"/>
                </a:lnTo>
                <a:lnTo>
                  <a:pt x="5533350" y="4114800"/>
                </a:lnTo>
                <a:lnTo>
                  <a:pt x="0" y="4114800"/>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a:p>
        </p:txBody>
      </p:sp>
      <p:sp>
        <p:nvSpPr>
          <p:cNvPr id="5" name="Freeform 5"/>
          <p:cNvSpPr/>
          <p:nvPr/>
        </p:nvSpPr>
        <p:spPr>
          <a:xfrm>
            <a:off x="16946463" y="5703618"/>
            <a:ext cx="3434443" cy="3966279"/>
          </a:xfrm>
          <a:custGeom>
            <a:avLst/>
            <a:gdLst/>
            <a:ahLst/>
            <a:cxnLst/>
            <a:rect l="l" t="t" r="r" b="b"/>
            <a:pathLst>
              <a:path w="3434443" h="3966279">
                <a:moveTo>
                  <a:pt x="0" y="0"/>
                </a:moveTo>
                <a:lnTo>
                  <a:pt x="3434443" y="0"/>
                </a:lnTo>
                <a:lnTo>
                  <a:pt x="3434443" y="3966279"/>
                </a:lnTo>
                <a:lnTo>
                  <a:pt x="0" y="3966279"/>
                </a:lnTo>
                <a:lnTo>
                  <a:pt x="0" y="0"/>
                </a:lnTo>
                <a:close/>
              </a:path>
            </a:pathLst>
          </a:custGeom>
          <a:blipFill>
            <a:blip r:embed="rId6"/>
            <a:stretch>
              <a:fillRect/>
            </a:stretch>
          </a:blipFill>
        </p:spPr>
        <p:txBody>
          <a:bodyPr/>
          <a:lstStyle/>
          <a:p>
            <a:endParaRPr lang="en-US"/>
          </a:p>
        </p:txBody>
      </p:sp>
      <p:sp>
        <p:nvSpPr>
          <p:cNvPr id="6" name="Freeform 6"/>
          <p:cNvSpPr/>
          <p:nvPr/>
        </p:nvSpPr>
        <p:spPr>
          <a:xfrm>
            <a:off x="9618699" y="481424"/>
            <a:ext cx="7464537" cy="3900221"/>
          </a:xfrm>
          <a:custGeom>
            <a:avLst/>
            <a:gdLst/>
            <a:ahLst/>
            <a:cxnLst/>
            <a:rect l="l" t="t" r="r" b="b"/>
            <a:pathLst>
              <a:path w="7464537" h="3900221">
                <a:moveTo>
                  <a:pt x="0" y="0"/>
                </a:moveTo>
                <a:lnTo>
                  <a:pt x="7464537" y="0"/>
                </a:lnTo>
                <a:lnTo>
                  <a:pt x="7464537" y="3900220"/>
                </a:lnTo>
                <a:lnTo>
                  <a:pt x="0" y="3900220"/>
                </a:lnTo>
                <a:lnTo>
                  <a:pt x="0" y="0"/>
                </a:lnTo>
                <a:close/>
              </a:path>
            </a:pathLst>
          </a:custGeom>
          <a:blipFill>
            <a:blip r:embed="rId7"/>
            <a:stretch>
              <a:fillRect/>
            </a:stretch>
          </a:blipFill>
        </p:spPr>
        <p:txBody>
          <a:bodyPr/>
          <a:lstStyle/>
          <a:p>
            <a:endParaRPr lang="en-US"/>
          </a:p>
        </p:txBody>
      </p:sp>
      <p:sp>
        <p:nvSpPr>
          <p:cNvPr id="7" name="Freeform 7"/>
          <p:cNvSpPr/>
          <p:nvPr/>
        </p:nvSpPr>
        <p:spPr>
          <a:xfrm>
            <a:off x="4700280" y="3887931"/>
            <a:ext cx="9836838" cy="5926695"/>
          </a:xfrm>
          <a:custGeom>
            <a:avLst/>
            <a:gdLst/>
            <a:ahLst/>
            <a:cxnLst/>
            <a:rect l="l" t="t" r="r" b="b"/>
            <a:pathLst>
              <a:path w="9836838" h="5926695">
                <a:moveTo>
                  <a:pt x="0" y="0"/>
                </a:moveTo>
                <a:lnTo>
                  <a:pt x="9836838" y="0"/>
                </a:lnTo>
                <a:lnTo>
                  <a:pt x="9836838" y="5926695"/>
                </a:lnTo>
                <a:lnTo>
                  <a:pt x="0" y="5926695"/>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txBody>
          <a:bodyPr/>
          <a:lstStyle/>
          <a:p>
            <a:endParaRPr lang="en-US"/>
          </a:p>
        </p:txBody>
      </p:sp>
      <p:sp>
        <p:nvSpPr>
          <p:cNvPr id="8" name="TextBox 8"/>
          <p:cNvSpPr txBox="1"/>
          <p:nvPr/>
        </p:nvSpPr>
        <p:spPr>
          <a:xfrm>
            <a:off x="1028700" y="1793257"/>
            <a:ext cx="16794658" cy="2435860"/>
          </a:xfrm>
          <a:prstGeom prst="rect">
            <a:avLst/>
          </a:prstGeom>
        </p:spPr>
        <p:txBody>
          <a:bodyPr lIns="0" tIns="0" rIns="0" bIns="0" rtlCol="0" anchor="t">
            <a:spAutoFit/>
          </a:bodyPr>
          <a:lstStyle/>
          <a:p>
            <a:pPr>
              <a:lnSpc>
                <a:spcPts val="6439"/>
              </a:lnSpc>
              <a:spcBef>
                <a:spcPct val="0"/>
              </a:spcBef>
            </a:pPr>
            <a:r>
              <a:rPr lang="en-US" sz="4599">
                <a:solidFill>
                  <a:srgbClr val="FFFFFF"/>
                </a:solidFill>
                <a:latin typeface="#9Slide05 Aphrodite Pro"/>
              </a:rPr>
              <a:t>Nhiệm vụ 3: Hoạt động : </a:t>
            </a:r>
          </a:p>
          <a:p>
            <a:pPr>
              <a:lnSpc>
                <a:spcPts val="6439"/>
              </a:lnSpc>
              <a:spcBef>
                <a:spcPct val="0"/>
              </a:spcBef>
            </a:pPr>
            <a:endParaRPr lang="en-US" sz="4599">
              <a:solidFill>
                <a:srgbClr val="FFFFFF"/>
              </a:solidFill>
              <a:latin typeface="#9Slide05 Aphrodite Pro"/>
            </a:endParaRPr>
          </a:p>
          <a:p>
            <a:pPr>
              <a:lnSpc>
                <a:spcPts val="6439"/>
              </a:lnSpc>
              <a:spcBef>
                <a:spcPct val="0"/>
              </a:spcBef>
            </a:pPr>
            <a:endParaRPr lang="en-US" sz="4599">
              <a:solidFill>
                <a:srgbClr val="FFFFFF"/>
              </a:solidFill>
              <a:latin typeface="#9Slide05 Aphrodite Pro"/>
            </a:endParaRPr>
          </a:p>
        </p:txBody>
      </p:sp>
      <p:sp>
        <p:nvSpPr>
          <p:cNvPr id="9" name="TextBox 9"/>
          <p:cNvSpPr txBox="1"/>
          <p:nvPr/>
        </p:nvSpPr>
        <p:spPr>
          <a:xfrm>
            <a:off x="588075" y="280223"/>
            <a:ext cx="7026204" cy="1264920"/>
          </a:xfrm>
          <a:prstGeom prst="rect">
            <a:avLst/>
          </a:prstGeom>
        </p:spPr>
        <p:txBody>
          <a:bodyPr wrap="square" lIns="0" tIns="0" rIns="0" bIns="0" rtlCol="0" anchor="t">
            <a:spAutoFit/>
          </a:bodyPr>
          <a:lstStyle/>
          <a:p>
            <a:pPr algn="ctr">
              <a:lnSpc>
                <a:spcPts val="10080"/>
              </a:lnSpc>
              <a:spcBef>
                <a:spcPct val="0"/>
              </a:spcBef>
            </a:pPr>
            <a:r>
              <a:rPr lang="en-US" sz="7200" dirty="0">
                <a:solidFill>
                  <a:srgbClr val="FFFFFF"/>
                </a:solidFill>
                <a:latin typeface="#9Slide05 VL Fadilla"/>
              </a:rPr>
              <a:t>3.2 </a:t>
            </a:r>
            <a:r>
              <a:rPr lang="en-US" sz="7200" dirty="0" err="1">
                <a:solidFill>
                  <a:srgbClr val="FFFFFF"/>
                </a:solidFill>
                <a:latin typeface="#9Slide05 VL Fadilla"/>
              </a:rPr>
              <a:t>Tìm</a:t>
            </a:r>
            <a:r>
              <a:rPr lang="en-US" sz="7200" dirty="0">
                <a:solidFill>
                  <a:srgbClr val="FFFFFF"/>
                </a:solidFill>
                <a:latin typeface="#9Slide05 VL Fadilla"/>
              </a:rPr>
              <a:t> </a:t>
            </a:r>
            <a:r>
              <a:rPr lang="en-US" sz="7200" dirty="0" err="1">
                <a:solidFill>
                  <a:srgbClr val="FFFFFF"/>
                </a:solidFill>
                <a:latin typeface="#9Slide05 VL Fadilla"/>
              </a:rPr>
              <a:t>hiểu</a:t>
            </a:r>
            <a:r>
              <a:rPr lang="en-US" sz="7200" dirty="0">
                <a:solidFill>
                  <a:srgbClr val="FFFFFF"/>
                </a:solidFill>
                <a:latin typeface="#9Slide05 VL Fadilla"/>
              </a:rPr>
              <a:t> chi </a:t>
            </a:r>
            <a:r>
              <a:rPr lang="en-US" sz="7200" dirty="0" err="1">
                <a:solidFill>
                  <a:srgbClr val="FFFFFF"/>
                </a:solidFill>
                <a:latin typeface="#9Slide05 VL Fadilla"/>
              </a:rPr>
              <a:t>tiết</a:t>
            </a:r>
            <a:endParaRPr lang="en-US" sz="7200" dirty="0">
              <a:solidFill>
                <a:srgbClr val="FFFFFF"/>
              </a:solidFill>
              <a:latin typeface="#9Slide05 VL Fadilla"/>
            </a:endParaRPr>
          </a:p>
        </p:txBody>
      </p:sp>
      <p:sp>
        <p:nvSpPr>
          <p:cNvPr id="10" name="TextBox 10"/>
          <p:cNvSpPr txBox="1"/>
          <p:nvPr/>
        </p:nvSpPr>
        <p:spPr>
          <a:xfrm>
            <a:off x="4642574" y="5245176"/>
            <a:ext cx="9566911" cy="3190875"/>
          </a:xfrm>
          <a:prstGeom prst="rect">
            <a:avLst/>
          </a:prstGeom>
        </p:spPr>
        <p:txBody>
          <a:bodyPr lIns="0" tIns="0" rIns="0" bIns="0" rtlCol="0" anchor="t">
            <a:spAutoFit/>
          </a:bodyPr>
          <a:lstStyle/>
          <a:p>
            <a:pPr marL="971552" lvl="1" indent="-485776" algn="just">
              <a:lnSpc>
                <a:spcPts val="6300"/>
              </a:lnSpc>
              <a:buFont typeface="Arial"/>
              <a:buChar char="•"/>
            </a:pPr>
            <a:r>
              <a:rPr lang="en-US" sz="4500">
                <a:solidFill>
                  <a:srgbClr val="243044"/>
                </a:solidFill>
                <a:latin typeface="Roboto Condensed"/>
              </a:rPr>
              <a:t>(Phiếu học tập 02), HS chuẩn bị nhiệm vụ ở nhà, lên lớp báo cáo sản phẩm.</a:t>
            </a:r>
          </a:p>
          <a:p>
            <a:pPr marL="971552" lvl="1" indent="-485776" algn="just">
              <a:lnSpc>
                <a:spcPts val="6300"/>
              </a:lnSpc>
              <a:buFont typeface="Arial"/>
              <a:buChar char="•"/>
            </a:pPr>
            <a:r>
              <a:rPr lang="en-US" sz="4500">
                <a:solidFill>
                  <a:srgbClr val="243044"/>
                </a:solidFill>
                <a:latin typeface="Roboto Condensed"/>
              </a:rPr>
              <a:t>Mỗi nhóm có tối đa: 5 phút báo cáo sản phẩm; 2 phút / nhóm để phản hồi.</a:t>
            </a:r>
          </a:p>
        </p:txBody>
      </p:sp>
      <p:sp>
        <p:nvSpPr>
          <p:cNvPr id="11" name="TextBox 11"/>
          <p:cNvSpPr txBox="1"/>
          <p:nvPr/>
        </p:nvSpPr>
        <p:spPr>
          <a:xfrm rot="570013">
            <a:off x="9689470" y="1789705"/>
            <a:ext cx="7464537" cy="1492249"/>
          </a:xfrm>
          <a:prstGeom prst="rect">
            <a:avLst/>
          </a:prstGeom>
        </p:spPr>
        <p:txBody>
          <a:bodyPr lIns="0" tIns="0" rIns="0" bIns="0" rtlCol="0" anchor="t">
            <a:spAutoFit/>
          </a:bodyPr>
          <a:lstStyle/>
          <a:p>
            <a:pPr algn="ctr">
              <a:lnSpc>
                <a:spcPts val="11200"/>
              </a:lnSpc>
            </a:pPr>
            <a:r>
              <a:rPr lang="en-US" sz="8000">
                <a:solidFill>
                  <a:srgbClr val="243045"/>
                </a:solidFill>
                <a:latin typeface="#9Slide05 Amplify"/>
              </a:rPr>
              <a:t>Xưởng may thời trang</a:t>
            </a:r>
          </a:p>
        </p:txBody>
      </p:sp>
    </p:spTree>
  </p:cSld>
  <p:clrMapOvr>
    <a:masterClrMapping/>
  </p:clrMapOvr>
  <p:transition spd="slow">
    <p:randomBar dir="vert"/>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en-US"/>
          </a:p>
        </p:txBody>
      </p:sp>
      <p:sp>
        <p:nvSpPr>
          <p:cNvPr id="3" name="Freeform 3"/>
          <p:cNvSpPr/>
          <p:nvPr/>
        </p:nvSpPr>
        <p:spPr>
          <a:xfrm>
            <a:off x="-491001" y="-777148"/>
            <a:ext cx="2654587" cy="2209943"/>
          </a:xfrm>
          <a:custGeom>
            <a:avLst/>
            <a:gdLst/>
            <a:ahLst/>
            <a:cxnLst/>
            <a:rect l="l" t="t" r="r" b="b"/>
            <a:pathLst>
              <a:path w="2654587" h="2209943">
                <a:moveTo>
                  <a:pt x="0" y="0"/>
                </a:moveTo>
                <a:lnTo>
                  <a:pt x="2654586" y="0"/>
                </a:lnTo>
                <a:lnTo>
                  <a:pt x="2654586" y="2209943"/>
                </a:lnTo>
                <a:lnTo>
                  <a:pt x="0" y="2209943"/>
                </a:lnTo>
                <a:lnTo>
                  <a:pt x="0" y="0"/>
                </a:lnTo>
                <a:close/>
              </a:path>
            </a:pathLst>
          </a:custGeom>
          <a:blipFill>
            <a:blip r:embed="rId3"/>
            <a:stretch>
              <a:fillRect/>
            </a:stretch>
          </a:blipFill>
        </p:spPr>
        <p:txBody>
          <a:bodyPr/>
          <a:lstStyle/>
          <a:p>
            <a:endParaRPr lang="en-US"/>
          </a:p>
        </p:txBody>
      </p:sp>
      <p:sp>
        <p:nvSpPr>
          <p:cNvPr id="4" name="Freeform 4"/>
          <p:cNvSpPr/>
          <p:nvPr/>
        </p:nvSpPr>
        <p:spPr>
          <a:xfrm>
            <a:off x="15690208" y="-968167"/>
            <a:ext cx="2958239" cy="3030983"/>
          </a:xfrm>
          <a:custGeom>
            <a:avLst/>
            <a:gdLst/>
            <a:ahLst/>
            <a:cxnLst/>
            <a:rect l="l" t="t" r="r" b="b"/>
            <a:pathLst>
              <a:path w="2958239" h="3030983">
                <a:moveTo>
                  <a:pt x="0" y="0"/>
                </a:moveTo>
                <a:lnTo>
                  <a:pt x="2958239" y="0"/>
                </a:lnTo>
                <a:lnTo>
                  <a:pt x="2958239" y="3030983"/>
                </a:lnTo>
                <a:lnTo>
                  <a:pt x="0" y="3030983"/>
                </a:lnTo>
                <a:lnTo>
                  <a:pt x="0" y="0"/>
                </a:lnTo>
                <a:close/>
              </a:path>
            </a:pathLst>
          </a:custGeom>
          <a:blipFill>
            <a:blip r:embed="rId4"/>
            <a:stretch>
              <a:fillRect/>
            </a:stretch>
          </a:blipFill>
        </p:spPr>
        <p:txBody>
          <a:bodyPr/>
          <a:lstStyle/>
          <a:p>
            <a:endParaRPr lang="en-US"/>
          </a:p>
        </p:txBody>
      </p:sp>
      <p:sp>
        <p:nvSpPr>
          <p:cNvPr id="5" name="Freeform 5"/>
          <p:cNvSpPr/>
          <p:nvPr/>
        </p:nvSpPr>
        <p:spPr>
          <a:xfrm>
            <a:off x="5439381" y="3159949"/>
            <a:ext cx="7646150" cy="3995113"/>
          </a:xfrm>
          <a:custGeom>
            <a:avLst/>
            <a:gdLst/>
            <a:ahLst/>
            <a:cxnLst/>
            <a:rect l="l" t="t" r="r" b="b"/>
            <a:pathLst>
              <a:path w="7646150" h="3995113">
                <a:moveTo>
                  <a:pt x="0" y="0"/>
                </a:moveTo>
                <a:lnTo>
                  <a:pt x="7646150" y="0"/>
                </a:lnTo>
                <a:lnTo>
                  <a:pt x="7646150" y="3995114"/>
                </a:lnTo>
                <a:lnTo>
                  <a:pt x="0" y="3995114"/>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txBody>
          <a:bodyPr/>
          <a:lstStyle/>
          <a:p>
            <a:endParaRPr lang="en-US"/>
          </a:p>
        </p:txBody>
      </p:sp>
      <p:grpSp>
        <p:nvGrpSpPr>
          <p:cNvPr id="6" name="Group 6"/>
          <p:cNvGrpSpPr/>
          <p:nvPr/>
        </p:nvGrpSpPr>
        <p:grpSpPr>
          <a:xfrm>
            <a:off x="1600806" y="3474032"/>
            <a:ext cx="3086100" cy="1342783"/>
            <a:chOff x="0" y="0"/>
            <a:chExt cx="812800" cy="353655"/>
          </a:xfrm>
        </p:grpSpPr>
        <p:sp>
          <p:nvSpPr>
            <p:cNvPr id="7" name="Freeform 7"/>
            <p:cNvSpPr/>
            <p:nvPr/>
          </p:nvSpPr>
          <p:spPr>
            <a:xfrm>
              <a:off x="0" y="0"/>
              <a:ext cx="812800" cy="353655"/>
            </a:xfrm>
            <a:custGeom>
              <a:avLst/>
              <a:gdLst/>
              <a:ahLst/>
              <a:cxnLst/>
              <a:rect l="l" t="t" r="r" b="b"/>
              <a:pathLst>
                <a:path w="812800" h="353655">
                  <a:moveTo>
                    <a:pt x="127941" y="0"/>
                  </a:moveTo>
                  <a:lnTo>
                    <a:pt x="684859" y="0"/>
                  </a:lnTo>
                  <a:cubicBezTo>
                    <a:pt x="718791" y="0"/>
                    <a:pt x="751333" y="13479"/>
                    <a:pt x="775327" y="37473"/>
                  </a:cubicBezTo>
                  <a:cubicBezTo>
                    <a:pt x="799321" y="61467"/>
                    <a:pt x="812800" y="94009"/>
                    <a:pt x="812800" y="127941"/>
                  </a:cubicBezTo>
                  <a:lnTo>
                    <a:pt x="812800" y="225714"/>
                  </a:lnTo>
                  <a:cubicBezTo>
                    <a:pt x="812800" y="259646"/>
                    <a:pt x="799321" y="292188"/>
                    <a:pt x="775327" y="316182"/>
                  </a:cubicBezTo>
                  <a:cubicBezTo>
                    <a:pt x="751333" y="340175"/>
                    <a:pt x="718791" y="353655"/>
                    <a:pt x="684859" y="353655"/>
                  </a:cubicBezTo>
                  <a:lnTo>
                    <a:pt x="127941" y="353655"/>
                  </a:lnTo>
                  <a:cubicBezTo>
                    <a:pt x="94009" y="353655"/>
                    <a:pt x="61467" y="340175"/>
                    <a:pt x="37473" y="316182"/>
                  </a:cubicBezTo>
                  <a:cubicBezTo>
                    <a:pt x="13479" y="292188"/>
                    <a:pt x="0" y="259646"/>
                    <a:pt x="0" y="225714"/>
                  </a:cubicBezTo>
                  <a:lnTo>
                    <a:pt x="0" y="127941"/>
                  </a:lnTo>
                  <a:cubicBezTo>
                    <a:pt x="0" y="94009"/>
                    <a:pt x="13479" y="61467"/>
                    <a:pt x="37473" y="37473"/>
                  </a:cubicBezTo>
                  <a:cubicBezTo>
                    <a:pt x="61467" y="13479"/>
                    <a:pt x="94009" y="0"/>
                    <a:pt x="127941" y="0"/>
                  </a:cubicBezTo>
                  <a:close/>
                </a:path>
              </a:pathLst>
            </a:custGeom>
            <a:solidFill>
              <a:srgbClr val="E9E9E9"/>
            </a:solidFill>
          </p:spPr>
          <p:txBody>
            <a:bodyPr/>
            <a:lstStyle/>
            <a:p>
              <a:endParaRPr lang="en-US"/>
            </a:p>
          </p:txBody>
        </p:sp>
        <p:sp>
          <p:nvSpPr>
            <p:cNvPr id="8" name="TextBox 8"/>
            <p:cNvSpPr txBox="1"/>
            <p:nvPr/>
          </p:nvSpPr>
          <p:spPr>
            <a:xfrm>
              <a:off x="0" y="-57150"/>
              <a:ext cx="812800" cy="869950"/>
            </a:xfrm>
            <a:prstGeom prst="rect">
              <a:avLst/>
            </a:prstGeom>
          </p:spPr>
          <p:txBody>
            <a:bodyPr lIns="50800" tIns="50800" rIns="50800" bIns="50800" rtlCol="0" anchor="ctr"/>
            <a:lstStyle/>
            <a:p>
              <a:pPr algn="ctr">
                <a:lnSpc>
                  <a:spcPts val="3227"/>
                </a:lnSpc>
              </a:pPr>
              <a:endParaRPr/>
            </a:p>
          </p:txBody>
        </p:sp>
      </p:grpSp>
      <p:grpSp>
        <p:nvGrpSpPr>
          <p:cNvPr id="9" name="Group 9"/>
          <p:cNvGrpSpPr/>
          <p:nvPr/>
        </p:nvGrpSpPr>
        <p:grpSpPr>
          <a:xfrm>
            <a:off x="14083227" y="3474032"/>
            <a:ext cx="3086100" cy="1342783"/>
            <a:chOff x="0" y="0"/>
            <a:chExt cx="812800" cy="353655"/>
          </a:xfrm>
        </p:grpSpPr>
        <p:sp>
          <p:nvSpPr>
            <p:cNvPr id="10" name="Freeform 10"/>
            <p:cNvSpPr/>
            <p:nvPr/>
          </p:nvSpPr>
          <p:spPr>
            <a:xfrm>
              <a:off x="0" y="0"/>
              <a:ext cx="812800" cy="353655"/>
            </a:xfrm>
            <a:custGeom>
              <a:avLst/>
              <a:gdLst/>
              <a:ahLst/>
              <a:cxnLst/>
              <a:rect l="l" t="t" r="r" b="b"/>
              <a:pathLst>
                <a:path w="812800" h="353655">
                  <a:moveTo>
                    <a:pt x="127941" y="0"/>
                  </a:moveTo>
                  <a:lnTo>
                    <a:pt x="684859" y="0"/>
                  </a:lnTo>
                  <a:cubicBezTo>
                    <a:pt x="718791" y="0"/>
                    <a:pt x="751333" y="13479"/>
                    <a:pt x="775327" y="37473"/>
                  </a:cubicBezTo>
                  <a:cubicBezTo>
                    <a:pt x="799321" y="61467"/>
                    <a:pt x="812800" y="94009"/>
                    <a:pt x="812800" y="127941"/>
                  </a:cubicBezTo>
                  <a:lnTo>
                    <a:pt x="812800" y="225714"/>
                  </a:lnTo>
                  <a:cubicBezTo>
                    <a:pt x="812800" y="259646"/>
                    <a:pt x="799321" y="292188"/>
                    <a:pt x="775327" y="316182"/>
                  </a:cubicBezTo>
                  <a:cubicBezTo>
                    <a:pt x="751333" y="340175"/>
                    <a:pt x="718791" y="353655"/>
                    <a:pt x="684859" y="353655"/>
                  </a:cubicBezTo>
                  <a:lnTo>
                    <a:pt x="127941" y="353655"/>
                  </a:lnTo>
                  <a:cubicBezTo>
                    <a:pt x="94009" y="353655"/>
                    <a:pt x="61467" y="340175"/>
                    <a:pt x="37473" y="316182"/>
                  </a:cubicBezTo>
                  <a:cubicBezTo>
                    <a:pt x="13479" y="292188"/>
                    <a:pt x="0" y="259646"/>
                    <a:pt x="0" y="225714"/>
                  </a:cubicBezTo>
                  <a:lnTo>
                    <a:pt x="0" y="127941"/>
                  </a:lnTo>
                  <a:cubicBezTo>
                    <a:pt x="0" y="94009"/>
                    <a:pt x="13479" y="61467"/>
                    <a:pt x="37473" y="37473"/>
                  </a:cubicBezTo>
                  <a:cubicBezTo>
                    <a:pt x="61467" y="13479"/>
                    <a:pt x="94009" y="0"/>
                    <a:pt x="127941" y="0"/>
                  </a:cubicBezTo>
                  <a:close/>
                </a:path>
              </a:pathLst>
            </a:custGeom>
            <a:solidFill>
              <a:srgbClr val="E9E9E9"/>
            </a:solidFill>
          </p:spPr>
          <p:txBody>
            <a:bodyPr/>
            <a:lstStyle/>
            <a:p>
              <a:endParaRPr lang="en-US"/>
            </a:p>
          </p:txBody>
        </p:sp>
        <p:sp>
          <p:nvSpPr>
            <p:cNvPr id="11" name="TextBox 11"/>
            <p:cNvSpPr txBox="1"/>
            <p:nvPr/>
          </p:nvSpPr>
          <p:spPr>
            <a:xfrm>
              <a:off x="0" y="-57150"/>
              <a:ext cx="812800" cy="869950"/>
            </a:xfrm>
            <a:prstGeom prst="rect">
              <a:avLst/>
            </a:prstGeom>
          </p:spPr>
          <p:txBody>
            <a:bodyPr lIns="50800" tIns="50800" rIns="50800" bIns="50800" rtlCol="0" anchor="ctr"/>
            <a:lstStyle/>
            <a:p>
              <a:pPr algn="ctr">
                <a:lnSpc>
                  <a:spcPts val="3227"/>
                </a:lnSpc>
              </a:pPr>
              <a:endParaRPr/>
            </a:p>
          </p:txBody>
        </p:sp>
      </p:grpSp>
      <p:sp>
        <p:nvSpPr>
          <p:cNvPr id="12" name="Freeform 12"/>
          <p:cNvSpPr/>
          <p:nvPr/>
        </p:nvSpPr>
        <p:spPr>
          <a:xfrm rot="-5400000">
            <a:off x="424172" y="8206421"/>
            <a:ext cx="1209057" cy="894702"/>
          </a:xfrm>
          <a:custGeom>
            <a:avLst/>
            <a:gdLst/>
            <a:ahLst/>
            <a:cxnLst/>
            <a:rect l="l" t="t" r="r" b="b"/>
            <a:pathLst>
              <a:path w="1209057" h="894702">
                <a:moveTo>
                  <a:pt x="0" y="0"/>
                </a:moveTo>
                <a:lnTo>
                  <a:pt x="1209056" y="0"/>
                </a:lnTo>
                <a:lnTo>
                  <a:pt x="1209056" y="894702"/>
                </a:lnTo>
                <a:lnTo>
                  <a:pt x="0" y="894702"/>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txBody>
          <a:bodyPr/>
          <a:lstStyle/>
          <a:p>
            <a:endParaRPr lang="en-US"/>
          </a:p>
        </p:txBody>
      </p:sp>
      <p:sp>
        <p:nvSpPr>
          <p:cNvPr id="13" name="TextBox 13"/>
          <p:cNvSpPr txBox="1"/>
          <p:nvPr/>
        </p:nvSpPr>
        <p:spPr>
          <a:xfrm>
            <a:off x="2111187" y="366350"/>
            <a:ext cx="6408143" cy="1307465"/>
          </a:xfrm>
          <a:prstGeom prst="rect">
            <a:avLst/>
          </a:prstGeom>
        </p:spPr>
        <p:txBody>
          <a:bodyPr lIns="0" tIns="0" rIns="0" bIns="0" rtlCol="0" anchor="t">
            <a:spAutoFit/>
          </a:bodyPr>
          <a:lstStyle/>
          <a:p>
            <a:pPr algn="ctr">
              <a:lnSpc>
                <a:spcPts val="10359"/>
              </a:lnSpc>
              <a:spcBef>
                <a:spcPct val="0"/>
              </a:spcBef>
            </a:pPr>
            <a:r>
              <a:rPr lang="en-US" sz="7399">
                <a:solidFill>
                  <a:srgbClr val="FFFFFF"/>
                </a:solidFill>
                <a:latin typeface="#9Slide05 VL Fadilla"/>
              </a:rPr>
              <a:t>3.2 Tìm hiểu chi tiết</a:t>
            </a:r>
          </a:p>
        </p:txBody>
      </p:sp>
      <p:sp>
        <p:nvSpPr>
          <p:cNvPr id="14" name="TextBox 14"/>
          <p:cNvSpPr txBox="1"/>
          <p:nvPr/>
        </p:nvSpPr>
        <p:spPr>
          <a:xfrm>
            <a:off x="2197606" y="1773920"/>
            <a:ext cx="8241793" cy="799771"/>
          </a:xfrm>
          <a:prstGeom prst="rect">
            <a:avLst/>
          </a:prstGeom>
        </p:spPr>
        <p:txBody>
          <a:bodyPr wrap="square" lIns="0" tIns="0" rIns="0" bIns="0" rtlCol="0" anchor="t">
            <a:spAutoFit/>
          </a:bodyPr>
          <a:lstStyle/>
          <a:p>
            <a:pPr algn="ctr">
              <a:lnSpc>
                <a:spcPts val="6580"/>
              </a:lnSpc>
              <a:spcBef>
                <a:spcPct val="0"/>
              </a:spcBef>
            </a:pPr>
            <a:r>
              <a:rPr lang="en-US" sz="4700">
                <a:solidFill>
                  <a:srgbClr val="FFFFFF"/>
                </a:solidFill>
                <a:latin typeface="#9Slide07 SVNUT Triumph Press"/>
              </a:rPr>
              <a:t>b. Xung đột / mâu thuẫn</a:t>
            </a:r>
          </a:p>
        </p:txBody>
      </p:sp>
      <p:sp>
        <p:nvSpPr>
          <p:cNvPr id="15" name="TextBox 15"/>
          <p:cNvSpPr txBox="1"/>
          <p:nvPr/>
        </p:nvSpPr>
        <p:spPr>
          <a:xfrm>
            <a:off x="2421444" y="3721682"/>
            <a:ext cx="1444823" cy="781050"/>
          </a:xfrm>
          <a:prstGeom prst="rect">
            <a:avLst/>
          </a:prstGeom>
        </p:spPr>
        <p:txBody>
          <a:bodyPr lIns="0" tIns="0" rIns="0" bIns="0" rtlCol="0" anchor="t">
            <a:spAutoFit/>
          </a:bodyPr>
          <a:lstStyle/>
          <a:p>
            <a:pPr algn="ctr">
              <a:lnSpc>
                <a:spcPts val="6300"/>
              </a:lnSpc>
              <a:spcBef>
                <a:spcPct val="0"/>
              </a:spcBef>
            </a:pPr>
            <a:r>
              <a:rPr lang="en-US" sz="4500">
                <a:solidFill>
                  <a:srgbClr val="2D231D"/>
                </a:solidFill>
                <a:latin typeface="#9Slide03 Bebas Neue Bold"/>
              </a:rPr>
              <a:t>cái xấu </a:t>
            </a:r>
          </a:p>
        </p:txBody>
      </p:sp>
      <p:sp>
        <p:nvSpPr>
          <p:cNvPr id="16" name="TextBox 16"/>
          <p:cNvSpPr txBox="1"/>
          <p:nvPr/>
        </p:nvSpPr>
        <p:spPr>
          <a:xfrm>
            <a:off x="14903865" y="3721682"/>
            <a:ext cx="1444823" cy="781050"/>
          </a:xfrm>
          <a:prstGeom prst="rect">
            <a:avLst/>
          </a:prstGeom>
        </p:spPr>
        <p:txBody>
          <a:bodyPr lIns="0" tIns="0" rIns="0" bIns="0" rtlCol="0" anchor="t">
            <a:spAutoFit/>
          </a:bodyPr>
          <a:lstStyle/>
          <a:p>
            <a:pPr algn="ctr">
              <a:lnSpc>
                <a:spcPts val="6300"/>
              </a:lnSpc>
              <a:spcBef>
                <a:spcPct val="0"/>
              </a:spcBef>
            </a:pPr>
            <a:r>
              <a:rPr lang="en-US" sz="4500">
                <a:solidFill>
                  <a:srgbClr val="B88244"/>
                </a:solidFill>
                <a:latin typeface="#9Slide03 Bebas Neue Bold"/>
              </a:rPr>
              <a:t>cái xấu </a:t>
            </a:r>
          </a:p>
        </p:txBody>
      </p:sp>
      <p:sp>
        <p:nvSpPr>
          <p:cNvPr id="17" name="TextBox 17"/>
          <p:cNvSpPr txBox="1"/>
          <p:nvPr/>
        </p:nvSpPr>
        <p:spPr>
          <a:xfrm>
            <a:off x="45449" y="4940640"/>
            <a:ext cx="5393932" cy="2390775"/>
          </a:xfrm>
          <a:prstGeom prst="rect">
            <a:avLst/>
          </a:prstGeom>
        </p:spPr>
        <p:txBody>
          <a:bodyPr lIns="0" tIns="0" rIns="0" bIns="0" rtlCol="0" anchor="t">
            <a:spAutoFit/>
          </a:bodyPr>
          <a:lstStyle/>
          <a:p>
            <a:pPr algn="ctr">
              <a:lnSpc>
                <a:spcPts val="6300"/>
              </a:lnSpc>
              <a:spcBef>
                <a:spcPct val="0"/>
              </a:spcBef>
            </a:pPr>
            <a:r>
              <a:rPr lang="en-US" sz="4500" dirty="0" err="1">
                <a:solidFill>
                  <a:srgbClr val="FFFFFF"/>
                </a:solidFill>
                <a:latin typeface="Roboto Condensed"/>
              </a:rPr>
              <a:t>Sự</a:t>
            </a:r>
            <a:r>
              <a:rPr lang="en-US" sz="4500" dirty="0">
                <a:solidFill>
                  <a:srgbClr val="FFFFFF"/>
                </a:solidFill>
                <a:latin typeface="Roboto Condensed"/>
              </a:rPr>
              <a:t> </a:t>
            </a:r>
            <a:r>
              <a:rPr lang="en-US" sz="4500" dirty="0" err="1">
                <a:solidFill>
                  <a:srgbClr val="FFFFFF"/>
                </a:solidFill>
                <a:latin typeface="Roboto Condensed"/>
              </a:rPr>
              <a:t>dốt</a:t>
            </a:r>
            <a:r>
              <a:rPr lang="en-US" sz="4500" dirty="0">
                <a:solidFill>
                  <a:srgbClr val="FFFFFF"/>
                </a:solidFill>
                <a:latin typeface="Roboto Condensed"/>
              </a:rPr>
              <a:t> </a:t>
            </a:r>
            <a:r>
              <a:rPr lang="en-US" sz="4500" dirty="0" err="1">
                <a:solidFill>
                  <a:srgbClr val="FFFFFF"/>
                </a:solidFill>
                <a:latin typeface="Roboto Condensed"/>
              </a:rPr>
              <a:t>nát</a:t>
            </a:r>
            <a:r>
              <a:rPr lang="en-US" sz="4500" dirty="0">
                <a:solidFill>
                  <a:srgbClr val="FFFFFF"/>
                </a:solidFill>
                <a:latin typeface="Roboto Condensed"/>
              </a:rPr>
              <a:t>, </a:t>
            </a:r>
            <a:r>
              <a:rPr lang="en-US" sz="4500" dirty="0" err="1">
                <a:solidFill>
                  <a:srgbClr val="FFFFFF"/>
                </a:solidFill>
                <a:latin typeface="Roboto Condensed"/>
              </a:rPr>
              <a:t>bị</a:t>
            </a:r>
            <a:r>
              <a:rPr lang="en-US" sz="4500" dirty="0">
                <a:solidFill>
                  <a:srgbClr val="FFFFFF"/>
                </a:solidFill>
                <a:latin typeface="Roboto Condensed"/>
              </a:rPr>
              <a:t> </a:t>
            </a:r>
            <a:r>
              <a:rPr lang="en-US" sz="4500" dirty="0" err="1">
                <a:solidFill>
                  <a:srgbClr val="FFFFFF"/>
                </a:solidFill>
                <a:latin typeface="Roboto Condensed"/>
              </a:rPr>
              <a:t>người</a:t>
            </a:r>
            <a:r>
              <a:rPr lang="en-US" sz="4500" dirty="0">
                <a:solidFill>
                  <a:srgbClr val="FFFFFF"/>
                </a:solidFill>
                <a:latin typeface="Roboto Condensed"/>
              </a:rPr>
              <a:t> </a:t>
            </a:r>
            <a:r>
              <a:rPr lang="en-US" sz="4500" dirty="0" err="1">
                <a:solidFill>
                  <a:srgbClr val="FFFFFF"/>
                </a:solidFill>
                <a:latin typeface="Roboto Condensed"/>
              </a:rPr>
              <a:t>khác</a:t>
            </a:r>
            <a:r>
              <a:rPr lang="en-US" sz="4500" dirty="0">
                <a:solidFill>
                  <a:srgbClr val="FFFFFF"/>
                </a:solidFill>
                <a:latin typeface="Roboto Condensed"/>
              </a:rPr>
              <a:t> </a:t>
            </a:r>
            <a:r>
              <a:rPr lang="en-US" sz="4500" dirty="0" err="1">
                <a:solidFill>
                  <a:srgbClr val="FFFFFF"/>
                </a:solidFill>
                <a:latin typeface="Roboto Condensed"/>
              </a:rPr>
              <a:t>lợi</a:t>
            </a:r>
            <a:r>
              <a:rPr lang="en-US" sz="4500" dirty="0">
                <a:solidFill>
                  <a:srgbClr val="FFFFFF"/>
                </a:solidFill>
                <a:latin typeface="Roboto Condensed"/>
              </a:rPr>
              <a:t> </a:t>
            </a:r>
            <a:r>
              <a:rPr lang="en-US" sz="4500" dirty="0" err="1">
                <a:solidFill>
                  <a:srgbClr val="FFFFFF"/>
                </a:solidFill>
                <a:latin typeface="Roboto Condensed"/>
              </a:rPr>
              <a:t>dụng</a:t>
            </a:r>
            <a:r>
              <a:rPr lang="en-US" sz="4500" dirty="0">
                <a:solidFill>
                  <a:srgbClr val="FFFFFF"/>
                </a:solidFill>
                <a:latin typeface="Roboto Condensed"/>
              </a:rPr>
              <a:t> </a:t>
            </a:r>
            <a:r>
              <a:rPr lang="en-US" sz="4500" dirty="0" err="1">
                <a:solidFill>
                  <a:srgbClr val="FFFFFF"/>
                </a:solidFill>
                <a:latin typeface="Roboto Condensed"/>
              </a:rPr>
              <a:t>của</a:t>
            </a:r>
            <a:r>
              <a:rPr lang="en-US" sz="4500" dirty="0">
                <a:solidFill>
                  <a:srgbClr val="FFFFFF"/>
                </a:solidFill>
                <a:latin typeface="Roboto Condensed"/>
              </a:rPr>
              <a:t> </a:t>
            </a:r>
            <a:r>
              <a:rPr lang="en-US" sz="4500" dirty="0" err="1">
                <a:solidFill>
                  <a:srgbClr val="FFFFFF"/>
                </a:solidFill>
                <a:latin typeface="Roboto Condensed"/>
              </a:rPr>
              <a:t>ông</a:t>
            </a:r>
            <a:r>
              <a:rPr lang="en-US" sz="4500" dirty="0">
                <a:solidFill>
                  <a:srgbClr val="FFFFFF"/>
                </a:solidFill>
                <a:latin typeface="Roboto Condensed"/>
              </a:rPr>
              <a:t> </a:t>
            </a:r>
            <a:r>
              <a:rPr lang="en-US" sz="4500" dirty="0" err="1">
                <a:solidFill>
                  <a:srgbClr val="FFFFFF"/>
                </a:solidFill>
                <a:latin typeface="Roboto Condensed"/>
              </a:rPr>
              <a:t>Giuốc-đanh</a:t>
            </a:r>
            <a:r>
              <a:rPr lang="en-US" sz="4500" dirty="0">
                <a:solidFill>
                  <a:srgbClr val="FFFFFF"/>
                </a:solidFill>
                <a:latin typeface="Roboto Condensed"/>
              </a:rPr>
              <a:t> </a:t>
            </a:r>
          </a:p>
        </p:txBody>
      </p:sp>
      <p:sp>
        <p:nvSpPr>
          <p:cNvPr id="18" name="TextBox 18"/>
          <p:cNvSpPr txBox="1"/>
          <p:nvPr/>
        </p:nvSpPr>
        <p:spPr>
          <a:xfrm>
            <a:off x="13678722" y="4940640"/>
            <a:ext cx="4022972" cy="1590675"/>
          </a:xfrm>
          <a:prstGeom prst="rect">
            <a:avLst/>
          </a:prstGeom>
        </p:spPr>
        <p:txBody>
          <a:bodyPr lIns="0" tIns="0" rIns="0" bIns="0" rtlCol="0" anchor="t">
            <a:spAutoFit/>
          </a:bodyPr>
          <a:lstStyle/>
          <a:p>
            <a:pPr algn="ctr">
              <a:lnSpc>
                <a:spcPts val="6300"/>
              </a:lnSpc>
              <a:spcBef>
                <a:spcPct val="0"/>
              </a:spcBef>
            </a:pPr>
            <a:r>
              <a:rPr lang="en-US" sz="4500" dirty="0" err="1">
                <a:solidFill>
                  <a:srgbClr val="FFFFFF"/>
                </a:solidFill>
                <a:latin typeface="Roboto Condensed"/>
              </a:rPr>
              <a:t>mưu</a:t>
            </a:r>
            <a:r>
              <a:rPr lang="en-US" sz="4500" dirty="0">
                <a:solidFill>
                  <a:srgbClr val="FFFFFF"/>
                </a:solidFill>
                <a:latin typeface="Roboto Condensed"/>
              </a:rPr>
              <a:t> </a:t>
            </a:r>
            <a:r>
              <a:rPr lang="en-US" sz="4500" dirty="0" err="1">
                <a:solidFill>
                  <a:srgbClr val="FFFFFF"/>
                </a:solidFill>
                <a:latin typeface="Roboto Condensed"/>
              </a:rPr>
              <a:t>mô</a:t>
            </a:r>
            <a:r>
              <a:rPr lang="en-US" sz="4500" dirty="0">
                <a:solidFill>
                  <a:srgbClr val="FFFFFF"/>
                </a:solidFill>
                <a:latin typeface="Roboto Condensed"/>
              </a:rPr>
              <a:t> </a:t>
            </a:r>
            <a:r>
              <a:rPr lang="en-US" sz="4500" dirty="0" err="1">
                <a:solidFill>
                  <a:srgbClr val="FFFFFF"/>
                </a:solidFill>
                <a:latin typeface="Roboto Condensed"/>
              </a:rPr>
              <a:t>lừa</a:t>
            </a:r>
            <a:r>
              <a:rPr lang="en-US" sz="4500" dirty="0">
                <a:solidFill>
                  <a:srgbClr val="FFFFFF"/>
                </a:solidFill>
                <a:latin typeface="Roboto Condensed"/>
              </a:rPr>
              <a:t> </a:t>
            </a:r>
            <a:r>
              <a:rPr lang="en-US" sz="4500" dirty="0" err="1">
                <a:solidFill>
                  <a:srgbClr val="FFFFFF"/>
                </a:solidFill>
                <a:latin typeface="Roboto Condensed"/>
              </a:rPr>
              <a:t>lọc</a:t>
            </a:r>
            <a:r>
              <a:rPr lang="en-US" sz="4500" dirty="0">
                <a:solidFill>
                  <a:srgbClr val="FFFFFF"/>
                </a:solidFill>
                <a:latin typeface="Roboto Condensed"/>
              </a:rPr>
              <a:t> </a:t>
            </a:r>
            <a:r>
              <a:rPr lang="en-US" sz="4500" dirty="0" err="1">
                <a:solidFill>
                  <a:srgbClr val="FFFFFF"/>
                </a:solidFill>
                <a:latin typeface="Roboto Condensed"/>
              </a:rPr>
              <a:t>của</a:t>
            </a:r>
            <a:r>
              <a:rPr lang="en-US" sz="4500" dirty="0">
                <a:solidFill>
                  <a:srgbClr val="FFFFFF"/>
                </a:solidFill>
                <a:latin typeface="Roboto Condensed"/>
              </a:rPr>
              <a:t> </a:t>
            </a:r>
            <a:r>
              <a:rPr lang="en-US" sz="4500" dirty="0" err="1">
                <a:solidFill>
                  <a:srgbClr val="FFFFFF"/>
                </a:solidFill>
                <a:latin typeface="Roboto Condensed"/>
              </a:rPr>
              <a:t>gã</a:t>
            </a:r>
            <a:r>
              <a:rPr lang="en-US" sz="4500" dirty="0">
                <a:solidFill>
                  <a:srgbClr val="FFFFFF"/>
                </a:solidFill>
                <a:latin typeface="Roboto Condensed"/>
              </a:rPr>
              <a:t> </a:t>
            </a:r>
            <a:r>
              <a:rPr lang="en-US" sz="4500" dirty="0" err="1">
                <a:solidFill>
                  <a:srgbClr val="FFFFFF"/>
                </a:solidFill>
                <a:latin typeface="Roboto Condensed"/>
              </a:rPr>
              <a:t>phó</a:t>
            </a:r>
            <a:r>
              <a:rPr lang="en-US" sz="4500" dirty="0">
                <a:solidFill>
                  <a:srgbClr val="FFFFFF"/>
                </a:solidFill>
                <a:latin typeface="Roboto Condensed"/>
              </a:rPr>
              <a:t> may. </a:t>
            </a:r>
          </a:p>
        </p:txBody>
      </p:sp>
      <p:sp>
        <p:nvSpPr>
          <p:cNvPr id="19" name="TextBox 19"/>
          <p:cNvSpPr txBox="1"/>
          <p:nvPr/>
        </p:nvSpPr>
        <p:spPr>
          <a:xfrm>
            <a:off x="1958306" y="8107976"/>
            <a:ext cx="16329694" cy="1633220"/>
          </a:xfrm>
          <a:prstGeom prst="rect">
            <a:avLst/>
          </a:prstGeom>
        </p:spPr>
        <p:txBody>
          <a:bodyPr lIns="0" tIns="0" rIns="0" bIns="0" rtlCol="0" anchor="t">
            <a:spAutoFit/>
          </a:bodyPr>
          <a:lstStyle/>
          <a:p>
            <a:pPr>
              <a:lnSpc>
                <a:spcPts val="6580"/>
              </a:lnSpc>
              <a:spcBef>
                <a:spcPct val="0"/>
              </a:spcBef>
            </a:pPr>
            <a:r>
              <a:rPr lang="en-US" sz="4700">
                <a:solidFill>
                  <a:srgbClr val="FFFFFF"/>
                </a:solidFill>
                <a:latin typeface="Roboto Condensed Italics"/>
              </a:rPr>
              <a:t> Đây là mâu thuẫn cơ bản, mâu thuẫn lớn xuất hiện trong các vở kịch hay trong chính cuộc sống con người.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ppt_x"/>
                                          </p:val>
                                        </p:tav>
                                        <p:tav tm="100000">
                                          <p:val>
                                            <p:strVal val="#ppt_x"/>
                                          </p:val>
                                        </p:tav>
                                      </p:tavLst>
                                    </p:anim>
                                    <p:anim calcmode="lin" valueType="num">
                                      <p:cBhvr additive="base">
                                        <p:cTn id="25"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barn(inVertical)">
                                      <p:cBhvr>
                                        <p:cTn id="30" dur="500"/>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1000"/>
                                        <p:tgtEl>
                                          <p:spTgt spid="19"/>
                                        </p:tgtEl>
                                      </p:cBhvr>
                                    </p:animEffect>
                                    <p:anim calcmode="lin" valueType="num">
                                      <p:cBhvr>
                                        <p:cTn id="41" dur="1000" fill="hold"/>
                                        <p:tgtEl>
                                          <p:spTgt spid="19"/>
                                        </p:tgtEl>
                                        <p:attrNameLst>
                                          <p:attrName>ppt_x</p:attrName>
                                        </p:attrNameLst>
                                      </p:cBhvr>
                                      <p:tavLst>
                                        <p:tav tm="0">
                                          <p:val>
                                            <p:strVal val="#ppt_x"/>
                                          </p:val>
                                        </p:tav>
                                        <p:tav tm="100000">
                                          <p:val>
                                            <p:strVal val="#ppt_x"/>
                                          </p:val>
                                        </p:tav>
                                      </p:tavLst>
                                    </p:anim>
                                    <p:anim calcmode="lin" valueType="num">
                                      <p:cBhvr>
                                        <p:cTn id="4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p:bldP spid="17" grpId="0"/>
      <p:bldP spid="18" grpId="0"/>
      <p:bldP spid="1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en-US"/>
          </a:p>
        </p:txBody>
      </p:sp>
      <p:sp>
        <p:nvSpPr>
          <p:cNvPr id="3" name="Freeform 3"/>
          <p:cNvSpPr/>
          <p:nvPr/>
        </p:nvSpPr>
        <p:spPr>
          <a:xfrm>
            <a:off x="-1206398" y="-940115"/>
            <a:ext cx="3175711" cy="3267192"/>
          </a:xfrm>
          <a:custGeom>
            <a:avLst/>
            <a:gdLst/>
            <a:ahLst/>
            <a:cxnLst/>
            <a:rect l="l" t="t" r="r" b="b"/>
            <a:pathLst>
              <a:path w="3175711" h="3267192">
                <a:moveTo>
                  <a:pt x="0" y="0"/>
                </a:moveTo>
                <a:lnTo>
                  <a:pt x="3175711" y="0"/>
                </a:lnTo>
                <a:lnTo>
                  <a:pt x="3175711" y="3267192"/>
                </a:lnTo>
                <a:lnTo>
                  <a:pt x="0" y="3267192"/>
                </a:lnTo>
                <a:lnTo>
                  <a:pt x="0" y="0"/>
                </a:lnTo>
                <a:close/>
              </a:path>
            </a:pathLst>
          </a:custGeom>
          <a:blipFill>
            <a:blip r:embed="rId3"/>
            <a:stretch>
              <a:fillRect/>
            </a:stretch>
          </a:blipFill>
        </p:spPr>
        <p:txBody>
          <a:bodyPr/>
          <a:lstStyle/>
          <a:p>
            <a:endParaRPr lang="en-US"/>
          </a:p>
        </p:txBody>
      </p:sp>
      <p:grpSp>
        <p:nvGrpSpPr>
          <p:cNvPr id="4" name="Group 4"/>
          <p:cNvGrpSpPr/>
          <p:nvPr/>
        </p:nvGrpSpPr>
        <p:grpSpPr>
          <a:xfrm>
            <a:off x="11719873" y="4157375"/>
            <a:ext cx="6356614" cy="5732656"/>
            <a:chOff x="0" y="0"/>
            <a:chExt cx="1674170" cy="1509835"/>
          </a:xfrm>
        </p:grpSpPr>
        <p:sp>
          <p:nvSpPr>
            <p:cNvPr id="5" name="Freeform 5"/>
            <p:cNvSpPr/>
            <p:nvPr/>
          </p:nvSpPr>
          <p:spPr>
            <a:xfrm>
              <a:off x="0" y="0"/>
              <a:ext cx="1674170" cy="1509835"/>
            </a:xfrm>
            <a:custGeom>
              <a:avLst/>
              <a:gdLst/>
              <a:ahLst/>
              <a:cxnLst/>
              <a:rect l="l" t="t" r="r" b="b"/>
              <a:pathLst>
                <a:path w="1674170" h="1509835">
                  <a:moveTo>
                    <a:pt x="62114" y="0"/>
                  </a:moveTo>
                  <a:lnTo>
                    <a:pt x="1612056" y="0"/>
                  </a:lnTo>
                  <a:cubicBezTo>
                    <a:pt x="1646361" y="0"/>
                    <a:pt x="1674170" y="27810"/>
                    <a:pt x="1674170" y="62114"/>
                  </a:cubicBezTo>
                  <a:lnTo>
                    <a:pt x="1674170" y="1447721"/>
                  </a:lnTo>
                  <a:cubicBezTo>
                    <a:pt x="1674170" y="1482026"/>
                    <a:pt x="1646361" y="1509835"/>
                    <a:pt x="1612056" y="1509835"/>
                  </a:cubicBezTo>
                  <a:lnTo>
                    <a:pt x="62114" y="1509835"/>
                  </a:lnTo>
                  <a:cubicBezTo>
                    <a:pt x="27810" y="1509835"/>
                    <a:pt x="0" y="1482026"/>
                    <a:pt x="0" y="1447721"/>
                  </a:cubicBezTo>
                  <a:lnTo>
                    <a:pt x="0" y="62114"/>
                  </a:lnTo>
                  <a:cubicBezTo>
                    <a:pt x="0" y="27810"/>
                    <a:pt x="27810" y="0"/>
                    <a:pt x="62114" y="0"/>
                  </a:cubicBezTo>
                  <a:close/>
                </a:path>
              </a:pathLst>
            </a:custGeom>
            <a:solidFill>
              <a:srgbClr val="FEFAF0"/>
            </a:solidFill>
          </p:spPr>
          <p:txBody>
            <a:bodyPr/>
            <a:lstStyle/>
            <a:p>
              <a:endParaRPr lang="en-US"/>
            </a:p>
          </p:txBody>
        </p:sp>
        <p:sp>
          <p:nvSpPr>
            <p:cNvPr id="6" name="TextBox 6"/>
            <p:cNvSpPr txBox="1"/>
            <p:nvPr/>
          </p:nvSpPr>
          <p:spPr>
            <a:xfrm>
              <a:off x="0" y="-57150"/>
              <a:ext cx="812800" cy="869950"/>
            </a:xfrm>
            <a:prstGeom prst="rect">
              <a:avLst/>
            </a:prstGeom>
          </p:spPr>
          <p:txBody>
            <a:bodyPr lIns="50800" tIns="50800" rIns="50800" bIns="50800" rtlCol="0" anchor="ctr"/>
            <a:lstStyle/>
            <a:p>
              <a:pPr algn="ctr">
                <a:lnSpc>
                  <a:spcPts val="3227"/>
                </a:lnSpc>
              </a:pPr>
              <a:endParaRPr/>
            </a:p>
          </p:txBody>
        </p:sp>
      </p:grpSp>
      <p:sp>
        <p:nvSpPr>
          <p:cNvPr id="7" name="Freeform 7"/>
          <p:cNvSpPr/>
          <p:nvPr/>
        </p:nvSpPr>
        <p:spPr>
          <a:xfrm rot="-5091421">
            <a:off x="12276536" y="8610125"/>
            <a:ext cx="4661344" cy="5378474"/>
          </a:xfrm>
          <a:custGeom>
            <a:avLst/>
            <a:gdLst/>
            <a:ahLst/>
            <a:cxnLst/>
            <a:rect l="l" t="t" r="r" b="b"/>
            <a:pathLst>
              <a:path w="4661344" h="5378474">
                <a:moveTo>
                  <a:pt x="0" y="0"/>
                </a:moveTo>
                <a:lnTo>
                  <a:pt x="4661344" y="0"/>
                </a:lnTo>
                <a:lnTo>
                  <a:pt x="4661344" y="5378474"/>
                </a:lnTo>
                <a:lnTo>
                  <a:pt x="0" y="5378474"/>
                </a:lnTo>
                <a:lnTo>
                  <a:pt x="0" y="0"/>
                </a:lnTo>
                <a:close/>
              </a:path>
            </a:pathLst>
          </a:custGeom>
          <a:blipFill>
            <a:blip r:embed="rId4"/>
            <a:stretch>
              <a:fillRect/>
            </a:stretch>
          </a:blipFill>
        </p:spPr>
        <p:txBody>
          <a:bodyPr/>
          <a:lstStyle/>
          <a:p>
            <a:endParaRPr lang="en-US"/>
          </a:p>
        </p:txBody>
      </p:sp>
      <p:sp>
        <p:nvSpPr>
          <p:cNvPr id="8" name="Freeform 8"/>
          <p:cNvSpPr/>
          <p:nvPr/>
        </p:nvSpPr>
        <p:spPr>
          <a:xfrm flipH="1">
            <a:off x="7662531" y="3005368"/>
            <a:ext cx="3879124" cy="7281632"/>
          </a:xfrm>
          <a:custGeom>
            <a:avLst/>
            <a:gdLst/>
            <a:ahLst/>
            <a:cxnLst/>
            <a:rect l="l" t="t" r="r" b="b"/>
            <a:pathLst>
              <a:path w="3879124" h="7281632">
                <a:moveTo>
                  <a:pt x="3879125" y="0"/>
                </a:moveTo>
                <a:lnTo>
                  <a:pt x="0" y="0"/>
                </a:lnTo>
                <a:lnTo>
                  <a:pt x="0" y="7281632"/>
                </a:lnTo>
                <a:lnTo>
                  <a:pt x="3879125" y="7281632"/>
                </a:lnTo>
                <a:lnTo>
                  <a:pt x="3879125" y="0"/>
                </a:lnTo>
                <a:close/>
              </a:path>
            </a:pathLst>
          </a:custGeom>
          <a:blipFill>
            <a:blip r:embed="rId5">
              <a:extLst>
                <a:ext uri="{96DAC541-7B7A-43D3-8B79-37D633B846F1}">
                  <asvg:svgBlip xmlns="" xmlns:asvg="http://schemas.microsoft.com/office/drawing/2016/SVG/main" r:embed="rId6"/>
                </a:ext>
              </a:extLst>
            </a:blip>
            <a:stretch>
              <a:fillRect/>
            </a:stretch>
          </a:blipFill>
        </p:spPr>
        <p:txBody>
          <a:bodyPr/>
          <a:lstStyle/>
          <a:p>
            <a:endParaRPr lang="en-US"/>
          </a:p>
        </p:txBody>
      </p:sp>
      <p:grpSp>
        <p:nvGrpSpPr>
          <p:cNvPr id="9" name="Group 9"/>
          <p:cNvGrpSpPr/>
          <p:nvPr/>
        </p:nvGrpSpPr>
        <p:grpSpPr>
          <a:xfrm>
            <a:off x="282568" y="4081175"/>
            <a:ext cx="7379964" cy="5732656"/>
            <a:chOff x="0" y="0"/>
            <a:chExt cx="1943694" cy="1509835"/>
          </a:xfrm>
        </p:grpSpPr>
        <p:sp>
          <p:nvSpPr>
            <p:cNvPr id="10" name="Freeform 10"/>
            <p:cNvSpPr/>
            <p:nvPr/>
          </p:nvSpPr>
          <p:spPr>
            <a:xfrm>
              <a:off x="0" y="0"/>
              <a:ext cx="1943694" cy="1509835"/>
            </a:xfrm>
            <a:custGeom>
              <a:avLst/>
              <a:gdLst/>
              <a:ahLst/>
              <a:cxnLst/>
              <a:rect l="l" t="t" r="r" b="b"/>
              <a:pathLst>
                <a:path w="1943694" h="1509835">
                  <a:moveTo>
                    <a:pt x="53501" y="0"/>
                  </a:moveTo>
                  <a:lnTo>
                    <a:pt x="1890193" y="0"/>
                  </a:lnTo>
                  <a:cubicBezTo>
                    <a:pt x="1904382" y="0"/>
                    <a:pt x="1917990" y="5637"/>
                    <a:pt x="1928024" y="15670"/>
                  </a:cubicBezTo>
                  <a:cubicBezTo>
                    <a:pt x="1938057" y="25704"/>
                    <a:pt x="1943694" y="39312"/>
                    <a:pt x="1943694" y="53501"/>
                  </a:cubicBezTo>
                  <a:lnTo>
                    <a:pt x="1943694" y="1456334"/>
                  </a:lnTo>
                  <a:cubicBezTo>
                    <a:pt x="1943694" y="1485882"/>
                    <a:pt x="1919741" y="1509835"/>
                    <a:pt x="1890193" y="1509835"/>
                  </a:cubicBezTo>
                  <a:lnTo>
                    <a:pt x="53501" y="1509835"/>
                  </a:lnTo>
                  <a:cubicBezTo>
                    <a:pt x="39312" y="1509835"/>
                    <a:pt x="25704" y="1504199"/>
                    <a:pt x="15670" y="1494165"/>
                  </a:cubicBezTo>
                  <a:cubicBezTo>
                    <a:pt x="5637" y="1484132"/>
                    <a:pt x="0" y="1470523"/>
                    <a:pt x="0" y="1456334"/>
                  </a:cubicBezTo>
                  <a:lnTo>
                    <a:pt x="0" y="53501"/>
                  </a:lnTo>
                  <a:cubicBezTo>
                    <a:pt x="0" y="23953"/>
                    <a:pt x="23953" y="0"/>
                    <a:pt x="53501" y="0"/>
                  </a:cubicBezTo>
                  <a:close/>
                </a:path>
              </a:pathLst>
            </a:custGeom>
            <a:solidFill>
              <a:srgbClr val="FEFAF0"/>
            </a:solidFill>
          </p:spPr>
          <p:txBody>
            <a:bodyPr/>
            <a:lstStyle/>
            <a:p>
              <a:endParaRPr lang="en-US"/>
            </a:p>
          </p:txBody>
        </p:sp>
        <p:sp>
          <p:nvSpPr>
            <p:cNvPr id="11" name="TextBox 11"/>
            <p:cNvSpPr txBox="1"/>
            <p:nvPr/>
          </p:nvSpPr>
          <p:spPr>
            <a:xfrm>
              <a:off x="0" y="-57150"/>
              <a:ext cx="812800" cy="869950"/>
            </a:xfrm>
            <a:prstGeom prst="rect">
              <a:avLst/>
            </a:prstGeom>
          </p:spPr>
          <p:txBody>
            <a:bodyPr lIns="50800" tIns="50800" rIns="50800" bIns="50800" rtlCol="0" anchor="ctr"/>
            <a:lstStyle/>
            <a:p>
              <a:pPr algn="ctr">
                <a:lnSpc>
                  <a:spcPts val="3227"/>
                </a:lnSpc>
              </a:pPr>
              <a:endParaRPr/>
            </a:p>
          </p:txBody>
        </p:sp>
      </p:grpSp>
      <p:sp>
        <p:nvSpPr>
          <p:cNvPr id="12" name="Freeform 12"/>
          <p:cNvSpPr/>
          <p:nvPr/>
        </p:nvSpPr>
        <p:spPr>
          <a:xfrm rot="5400000">
            <a:off x="3330182" y="3363767"/>
            <a:ext cx="1000767" cy="283968"/>
          </a:xfrm>
          <a:custGeom>
            <a:avLst/>
            <a:gdLst/>
            <a:ahLst/>
            <a:cxnLst/>
            <a:rect l="l" t="t" r="r" b="b"/>
            <a:pathLst>
              <a:path w="1000767" h="283968">
                <a:moveTo>
                  <a:pt x="0" y="0"/>
                </a:moveTo>
                <a:lnTo>
                  <a:pt x="1000767" y="0"/>
                </a:lnTo>
                <a:lnTo>
                  <a:pt x="1000767" y="283968"/>
                </a:lnTo>
                <a:lnTo>
                  <a:pt x="0" y="283968"/>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txBody>
          <a:bodyPr/>
          <a:lstStyle/>
          <a:p>
            <a:endParaRPr lang="en-US"/>
          </a:p>
        </p:txBody>
      </p:sp>
      <p:sp>
        <p:nvSpPr>
          <p:cNvPr id="13" name="TextBox 13"/>
          <p:cNvSpPr txBox="1"/>
          <p:nvPr/>
        </p:nvSpPr>
        <p:spPr>
          <a:xfrm>
            <a:off x="2052856" y="407035"/>
            <a:ext cx="7658299" cy="788035"/>
          </a:xfrm>
          <a:prstGeom prst="rect">
            <a:avLst/>
          </a:prstGeom>
        </p:spPr>
        <p:txBody>
          <a:bodyPr lIns="0" tIns="0" rIns="0" bIns="0" rtlCol="0" anchor="t">
            <a:spAutoFit/>
          </a:bodyPr>
          <a:lstStyle/>
          <a:p>
            <a:pPr algn="ctr">
              <a:lnSpc>
                <a:spcPts val="6440"/>
              </a:lnSpc>
              <a:spcBef>
                <a:spcPct val="0"/>
              </a:spcBef>
            </a:pPr>
            <a:r>
              <a:rPr lang="en-US" sz="4600">
                <a:solidFill>
                  <a:srgbClr val="FFFFFF"/>
                </a:solidFill>
                <a:latin typeface="#9Slide07 SVNUT Triumph Press"/>
              </a:rPr>
              <a:t>c. Nhân vật ông Giuốc-đanh:</a:t>
            </a:r>
          </a:p>
        </p:txBody>
      </p:sp>
      <p:sp>
        <p:nvSpPr>
          <p:cNvPr id="14" name="TextBox 14"/>
          <p:cNvSpPr txBox="1"/>
          <p:nvPr/>
        </p:nvSpPr>
        <p:spPr>
          <a:xfrm>
            <a:off x="381457" y="2241352"/>
            <a:ext cx="8018285" cy="688974"/>
          </a:xfrm>
          <a:prstGeom prst="rect">
            <a:avLst/>
          </a:prstGeom>
        </p:spPr>
        <p:txBody>
          <a:bodyPr lIns="0" tIns="0" rIns="0" bIns="0" rtlCol="0" anchor="t">
            <a:spAutoFit/>
          </a:bodyPr>
          <a:lstStyle/>
          <a:p>
            <a:pPr algn="ctr">
              <a:lnSpc>
                <a:spcPts val="5600"/>
              </a:lnSpc>
              <a:spcBef>
                <a:spcPct val="0"/>
              </a:spcBef>
            </a:pPr>
            <a:r>
              <a:rPr lang="en-US" sz="4000" dirty="0" err="1">
                <a:solidFill>
                  <a:srgbClr val="FFFFFF"/>
                </a:solidFill>
                <a:latin typeface="Roboto Condensed Bold"/>
              </a:rPr>
              <a:t>Ông</a:t>
            </a:r>
            <a:r>
              <a:rPr lang="en-US" sz="4000" dirty="0">
                <a:solidFill>
                  <a:srgbClr val="FFFFFF"/>
                </a:solidFill>
                <a:latin typeface="Roboto Condensed Bold"/>
              </a:rPr>
              <a:t> </a:t>
            </a:r>
            <a:r>
              <a:rPr lang="en-US" sz="4000" dirty="0" err="1">
                <a:solidFill>
                  <a:srgbClr val="FFFFFF"/>
                </a:solidFill>
                <a:latin typeface="Roboto Condensed Bold"/>
              </a:rPr>
              <a:t>Giuốc-đanh</a:t>
            </a:r>
            <a:r>
              <a:rPr lang="en-US" sz="4000" dirty="0">
                <a:solidFill>
                  <a:srgbClr val="FFFFFF"/>
                </a:solidFill>
                <a:latin typeface="Roboto Condensed Bold"/>
              </a:rPr>
              <a:t> </a:t>
            </a:r>
            <a:r>
              <a:rPr lang="en-US" sz="4000" dirty="0" err="1">
                <a:solidFill>
                  <a:srgbClr val="FFFFFF"/>
                </a:solidFill>
                <a:latin typeface="Roboto Condensed Bold"/>
              </a:rPr>
              <a:t>trước</a:t>
            </a:r>
            <a:r>
              <a:rPr lang="en-US" sz="4000" dirty="0">
                <a:solidFill>
                  <a:srgbClr val="FFFFFF"/>
                </a:solidFill>
                <a:latin typeface="Roboto Condensed Bold"/>
              </a:rPr>
              <a:t> </a:t>
            </a:r>
            <a:r>
              <a:rPr lang="en-US" sz="4000" dirty="0" err="1">
                <a:solidFill>
                  <a:srgbClr val="FFFFFF"/>
                </a:solidFill>
                <a:latin typeface="Roboto Condensed Bold"/>
              </a:rPr>
              <a:t>khi</a:t>
            </a:r>
            <a:r>
              <a:rPr lang="en-US" sz="4000" dirty="0">
                <a:solidFill>
                  <a:srgbClr val="FFFFFF"/>
                </a:solidFill>
                <a:latin typeface="Roboto Condensed Bold"/>
              </a:rPr>
              <a:t> </a:t>
            </a:r>
            <a:r>
              <a:rPr lang="en-US" sz="4000" dirty="0" err="1">
                <a:solidFill>
                  <a:srgbClr val="FFFFFF"/>
                </a:solidFill>
                <a:latin typeface="Roboto Condensed Bold"/>
              </a:rPr>
              <a:t>mặc</a:t>
            </a:r>
            <a:r>
              <a:rPr lang="en-US" sz="4000" dirty="0">
                <a:solidFill>
                  <a:srgbClr val="FFFFFF"/>
                </a:solidFill>
                <a:latin typeface="Roboto Condensed Bold"/>
              </a:rPr>
              <a:t> </a:t>
            </a:r>
            <a:r>
              <a:rPr lang="en-US" sz="4000" dirty="0" err="1">
                <a:solidFill>
                  <a:srgbClr val="FFFFFF"/>
                </a:solidFill>
                <a:latin typeface="Roboto Condensed Bold"/>
              </a:rPr>
              <a:t>lễ</a:t>
            </a:r>
            <a:r>
              <a:rPr lang="en-US" sz="4000" dirty="0">
                <a:solidFill>
                  <a:srgbClr val="FFFFFF"/>
                </a:solidFill>
                <a:latin typeface="Roboto Condensed Bold"/>
              </a:rPr>
              <a:t> </a:t>
            </a:r>
            <a:r>
              <a:rPr lang="en-US" sz="4000" dirty="0" err="1">
                <a:solidFill>
                  <a:srgbClr val="FFFFFF"/>
                </a:solidFill>
                <a:latin typeface="Roboto Condensed Bold"/>
              </a:rPr>
              <a:t>phục</a:t>
            </a:r>
            <a:endParaRPr lang="en-US" sz="4000" dirty="0">
              <a:solidFill>
                <a:srgbClr val="FFFFFF"/>
              </a:solidFill>
              <a:latin typeface="Roboto Condensed Bold"/>
            </a:endParaRPr>
          </a:p>
        </p:txBody>
      </p:sp>
      <p:sp>
        <p:nvSpPr>
          <p:cNvPr id="15" name="TextBox 15"/>
          <p:cNvSpPr txBox="1"/>
          <p:nvPr/>
        </p:nvSpPr>
        <p:spPr>
          <a:xfrm>
            <a:off x="10443429" y="2316393"/>
            <a:ext cx="7844571" cy="688974"/>
          </a:xfrm>
          <a:prstGeom prst="rect">
            <a:avLst/>
          </a:prstGeom>
        </p:spPr>
        <p:txBody>
          <a:bodyPr lIns="0" tIns="0" rIns="0" bIns="0" rtlCol="0" anchor="t">
            <a:spAutoFit/>
          </a:bodyPr>
          <a:lstStyle/>
          <a:p>
            <a:pPr algn="ctr">
              <a:lnSpc>
                <a:spcPts val="5600"/>
              </a:lnSpc>
              <a:spcBef>
                <a:spcPct val="0"/>
              </a:spcBef>
            </a:pPr>
            <a:r>
              <a:rPr lang="en-US" sz="4000">
                <a:solidFill>
                  <a:srgbClr val="FFFFFF"/>
                </a:solidFill>
                <a:latin typeface="Roboto Condensed Bold"/>
              </a:rPr>
              <a:t>Ông Giuốc-đanh sau khi mặc lễ phục</a:t>
            </a:r>
          </a:p>
        </p:txBody>
      </p:sp>
      <p:sp>
        <p:nvSpPr>
          <p:cNvPr id="16" name="TextBox 16"/>
          <p:cNvSpPr txBox="1"/>
          <p:nvPr/>
        </p:nvSpPr>
        <p:spPr>
          <a:xfrm>
            <a:off x="2152728" y="1082823"/>
            <a:ext cx="7658299" cy="945580"/>
          </a:xfrm>
          <a:prstGeom prst="rect">
            <a:avLst/>
          </a:prstGeom>
        </p:spPr>
        <p:txBody>
          <a:bodyPr wrap="square" lIns="0" tIns="0" rIns="0" bIns="0" rtlCol="0" anchor="t">
            <a:spAutoFit/>
          </a:bodyPr>
          <a:lstStyle/>
          <a:p>
            <a:pPr algn="ctr">
              <a:lnSpc>
                <a:spcPts val="8119"/>
              </a:lnSpc>
              <a:spcBef>
                <a:spcPct val="0"/>
              </a:spcBef>
            </a:pPr>
            <a:r>
              <a:rPr lang="en-US" sz="5799" dirty="0" err="1">
                <a:solidFill>
                  <a:srgbClr val="FFFFFF"/>
                </a:solidFill>
                <a:latin typeface="#9Slide05 Amplify"/>
              </a:rPr>
              <a:t>Hành</a:t>
            </a:r>
            <a:r>
              <a:rPr lang="en-US" sz="5799" dirty="0">
                <a:solidFill>
                  <a:srgbClr val="FFFFFF"/>
                </a:solidFill>
                <a:latin typeface="#9Slide05 Amplify"/>
              </a:rPr>
              <a:t> </a:t>
            </a:r>
            <a:r>
              <a:rPr lang="en-US" sz="5799" dirty="0" err="1">
                <a:solidFill>
                  <a:srgbClr val="FFFFFF"/>
                </a:solidFill>
                <a:latin typeface="#9Slide05 Amplify"/>
              </a:rPr>
              <a:t>động</a:t>
            </a:r>
            <a:r>
              <a:rPr lang="en-US" sz="5799" dirty="0">
                <a:solidFill>
                  <a:srgbClr val="FFFFFF"/>
                </a:solidFill>
                <a:latin typeface="#9Slide05 Amplify"/>
              </a:rPr>
              <a:t>, </a:t>
            </a:r>
            <a:r>
              <a:rPr lang="en-US" sz="5799" dirty="0" err="1">
                <a:solidFill>
                  <a:srgbClr val="FFFFFF"/>
                </a:solidFill>
                <a:latin typeface="#9Slide05 Amplify"/>
              </a:rPr>
              <a:t>thái</a:t>
            </a:r>
            <a:r>
              <a:rPr lang="en-US" sz="5799" dirty="0">
                <a:solidFill>
                  <a:srgbClr val="FFFFFF"/>
                </a:solidFill>
                <a:latin typeface="#9Slide05 Amplify"/>
              </a:rPr>
              <a:t> </a:t>
            </a:r>
            <a:r>
              <a:rPr lang="en-US" sz="5799" dirty="0" err="1">
                <a:solidFill>
                  <a:srgbClr val="FFFFFF"/>
                </a:solidFill>
                <a:latin typeface="#9Slide05 Amplify"/>
              </a:rPr>
              <a:t>độ</a:t>
            </a:r>
            <a:r>
              <a:rPr lang="en-US" sz="5799" dirty="0">
                <a:solidFill>
                  <a:srgbClr val="FFFFFF"/>
                </a:solidFill>
                <a:latin typeface="#9Slide05 Amplify"/>
              </a:rPr>
              <a:t> </a:t>
            </a:r>
            <a:r>
              <a:rPr lang="en-US" sz="5799" dirty="0" err="1">
                <a:solidFill>
                  <a:srgbClr val="FFFFFF"/>
                </a:solidFill>
                <a:latin typeface="#9Slide05 Amplify"/>
              </a:rPr>
              <a:t>với</a:t>
            </a:r>
            <a:r>
              <a:rPr lang="en-US" sz="5799" dirty="0">
                <a:solidFill>
                  <a:srgbClr val="FFFFFF"/>
                </a:solidFill>
                <a:latin typeface="#9Slide05 Amplify"/>
              </a:rPr>
              <a:t> </a:t>
            </a:r>
            <a:r>
              <a:rPr lang="en-US" sz="5799" dirty="0" err="1">
                <a:solidFill>
                  <a:srgbClr val="FFFFFF"/>
                </a:solidFill>
                <a:latin typeface="#9Slide05 Amplify"/>
              </a:rPr>
              <a:t>bác</a:t>
            </a:r>
            <a:r>
              <a:rPr lang="en-US" sz="5799" dirty="0">
                <a:solidFill>
                  <a:srgbClr val="FFFFFF"/>
                </a:solidFill>
                <a:latin typeface="#9Slide05 Amplify"/>
              </a:rPr>
              <a:t> </a:t>
            </a:r>
            <a:r>
              <a:rPr lang="en-US" sz="5799" dirty="0" err="1">
                <a:solidFill>
                  <a:srgbClr val="FFFFFF"/>
                </a:solidFill>
                <a:latin typeface="#9Slide05 Amplify"/>
              </a:rPr>
              <a:t>phó</a:t>
            </a:r>
            <a:r>
              <a:rPr lang="en-US" sz="5799" dirty="0">
                <a:solidFill>
                  <a:srgbClr val="FFFFFF"/>
                </a:solidFill>
                <a:latin typeface="#9Slide05 Amplify"/>
              </a:rPr>
              <a:t> may</a:t>
            </a:r>
          </a:p>
        </p:txBody>
      </p:sp>
      <p:sp>
        <p:nvSpPr>
          <p:cNvPr id="17" name="TextBox 17"/>
          <p:cNvSpPr txBox="1"/>
          <p:nvPr/>
        </p:nvSpPr>
        <p:spPr>
          <a:xfrm>
            <a:off x="0" y="4140374"/>
            <a:ext cx="7649679" cy="5463539"/>
          </a:xfrm>
          <a:prstGeom prst="rect">
            <a:avLst/>
          </a:prstGeom>
        </p:spPr>
        <p:txBody>
          <a:bodyPr lIns="0" tIns="0" rIns="0" bIns="0" rtlCol="0" anchor="t">
            <a:spAutoFit/>
          </a:bodyPr>
          <a:lstStyle/>
          <a:p>
            <a:pPr algn="ctr">
              <a:lnSpc>
                <a:spcPts val="5460"/>
              </a:lnSpc>
              <a:spcBef>
                <a:spcPct val="0"/>
              </a:spcBef>
            </a:pPr>
            <a:r>
              <a:rPr lang="en-US" sz="3900">
                <a:solidFill>
                  <a:srgbClr val="3D1415"/>
                </a:solidFill>
                <a:latin typeface="Roboto Condensed"/>
              </a:rPr>
              <a:t>Sắp phát khùng vì:</a:t>
            </a:r>
          </a:p>
          <a:p>
            <a:pPr marL="842015" lvl="1" indent="-421007">
              <a:lnSpc>
                <a:spcPts val="5460"/>
              </a:lnSpc>
              <a:buFont typeface="Arial"/>
              <a:buChar char="•"/>
            </a:pPr>
            <a:r>
              <a:rPr lang="en-US" sz="3900">
                <a:solidFill>
                  <a:srgbClr val="3D1415"/>
                </a:solidFill>
                <a:latin typeface="Roboto Condensed"/>
              </a:rPr>
              <a:t>Bộ lễ phục mang đến chậm, không phải màu đen, may hoa ngược.</a:t>
            </a:r>
          </a:p>
          <a:p>
            <a:pPr marL="842015" lvl="1" indent="-421007">
              <a:lnSpc>
                <a:spcPts val="5460"/>
              </a:lnSpc>
              <a:buFont typeface="Arial"/>
              <a:buChar char="•"/>
            </a:pPr>
            <a:r>
              <a:rPr lang="en-US" sz="3900">
                <a:solidFill>
                  <a:srgbClr val="3D1415"/>
                </a:solidFill>
                <a:latin typeface="Roboto Condensed"/>
              </a:rPr>
              <a:t>Đôi bít tất: chật đến nỗi đã đứt </a:t>
            </a:r>
          </a:p>
          <a:p>
            <a:pPr>
              <a:lnSpc>
                <a:spcPts val="5460"/>
              </a:lnSpc>
            </a:pPr>
            <a:r>
              <a:rPr lang="en-US" sz="3900">
                <a:solidFill>
                  <a:srgbClr val="3D1415"/>
                </a:solidFill>
                <a:latin typeface="Roboto Condensed"/>
              </a:rPr>
              <a:t>       2 mắt.</a:t>
            </a:r>
          </a:p>
          <a:p>
            <a:pPr marL="842015" lvl="1" indent="-421007">
              <a:lnSpc>
                <a:spcPts val="5460"/>
              </a:lnSpc>
              <a:buFont typeface="Arial"/>
              <a:buChar char="•"/>
            </a:pPr>
            <a:r>
              <a:rPr lang="en-US" sz="3900">
                <a:solidFill>
                  <a:srgbClr val="3D1415"/>
                </a:solidFill>
                <a:latin typeface="Roboto Condensed"/>
              </a:rPr>
              <a:t>Đôi giày: cũng chật khiến chân</a:t>
            </a:r>
          </a:p>
          <a:p>
            <a:pPr>
              <a:lnSpc>
                <a:spcPts val="5460"/>
              </a:lnSpc>
            </a:pPr>
            <a:r>
              <a:rPr lang="en-US" sz="3900">
                <a:solidFill>
                  <a:srgbClr val="3D1415"/>
                </a:solidFill>
                <a:latin typeface="Roboto Condensed"/>
              </a:rPr>
              <a:t>       đau ghê gớm.</a:t>
            </a:r>
          </a:p>
          <a:p>
            <a:pPr marL="842015" lvl="1" indent="-421007">
              <a:lnSpc>
                <a:spcPts val="5460"/>
              </a:lnSpc>
              <a:buFont typeface="Arial"/>
              <a:buChar char="•"/>
            </a:pPr>
            <a:r>
              <a:rPr lang="en-US" sz="3900">
                <a:solidFill>
                  <a:srgbClr val="3D1415"/>
                </a:solidFill>
                <a:latin typeface="Roboto Condensed"/>
              </a:rPr>
              <a:t>Vải may áo bị cắt bớt. </a:t>
            </a:r>
          </a:p>
        </p:txBody>
      </p:sp>
      <p:sp>
        <p:nvSpPr>
          <p:cNvPr id="18" name="Freeform 18"/>
          <p:cNvSpPr/>
          <p:nvPr/>
        </p:nvSpPr>
        <p:spPr>
          <a:xfrm rot="5400000">
            <a:off x="14869431" y="3438808"/>
            <a:ext cx="1000767" cy="283968"/>
          </a:xfrm>
          <a:custGeom>
            <a:avLst/>
            <a:gdLst/>
            <a:ahLst/>
            <a:cxnLst/>
            <a:rect l="l" t="t" r="r" b="b"/>
            <a:pathLst>
              <a:path w="1000767" h="283968">
                <a:moveTo>
                  <a:pt x="0" y="0"/>
                </a:moveTo>
                <a:lnTo>
                  <a:pt x="1000767" y="0"/>
                </a:lnTo>
                <a:lnTo>
                  <a:pt x="1000767" y="283968"/>
                </a:lnTo>
                <a:lnTo>
                  <a:pt x="0" y="283968"/>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txBody>
          <a:bodyPr/>
          <a:lstStyle/>
          <a:p>
            <a:endParaRPr lang="en-US"/>
          </a:p>
        </p:txBody>
      </p:sp>
      <p:sp>
        <p:nvSpPr>
          <p:cNvPr id="19" name="TextBox 19"/>
          <p:cNvSpPr txBox="1"/>
          <p:nvPr/>
        </p:nvSpPr>
        <p:spPr>
          <a:xfrm>
            <a:off x="12209154" y="5057775"/>
            <a:ext cx="5378053" cy="3508374"/>
          </a:xfrm>
          <a:prstGeom prst="rect">
            <a:avLst/>
          </a:prstGeom>
        </p:spPr>
        <p:txBody>
          <a:bodyPr lIns="0" tIns="0" rIns="0" bIns="0" rtlCol="0" anchor="t">
            <a:spAutoFit/>
          </a:bodyPr>
          <a:lstStyle/>
          <a:p>
            <a:pPr algn="just">
              <a:lnSpc>
                <a:spcPts val="5600"/>
              </a:lnSpc>
              <a:spcBef>
                <a:spcPct val="0"/>
              </a:spcBef>
            </a:pPr>
            <a:r>
              <a:rPr lang="en-US" sz="4000">
                <a:solidFill>
                  <a:srgbClr val="3D1415"/>
                </a:solidFill>
                <a:latin typeface="Roboto Condensed"/>
              </a:rPr>
              <a:t>Khi bác phó may “vụng chèo khéo chống”, đánh vào tâm lí thích học đòi làm sang theo kiểu quý tộc nên ông ưng thuận ngay.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down)">
                                      <p:cBhvr>
                                        <p:cTn id="22" dur="500"/>
                                        <p:tgtEl>
                                          <p:spTgt spid="19"/>
                                        </p:tgtEl>
                                      </p:cBhvr>
                                    </p:animEffect>
                                  </p:childTnLst>
                                </p:cTn>
                              </p:par>
                              <p:par>
                                <p:cTn id="23" presetID="22" presetClass="entr" presetSubtype="4"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7" grpId="0"/>
      <p:bldP spid="18" grpId="0" animBg="1"/>
      <p:bldP spid="1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en-US"/>
          </a:p>
        </p:txBody>
      </p:sp>
      <p:sp>
        <p:nvSpPr>
          <p:cNvPr id="3" name="Freeform 3"/>
          <p:cNvSpPr/>
          <p:nvPr/>
        </p:nvSpPr>
        <p:spPr>
          <a:xfrm>
            <a:off x="-1080637" y="6893001"/>
            <a:ext cx="4237114" cy="5957279"/>
          </a:xfrm>
          <a:custGeom>
            <a:avLst/>
            <a:gdLst/>
            <a:ahLst/>
            <a:cxnLst/>
            <a:rect l="l" t="t" r="r" b="b"/>
            <a:pathLst>
              <a:path w="4237114" h="5957279">
                <a:moveTo>
                  <a:pt x="0" y="0"/>
                </a:moveTo>
                <a:lnTo>
                  <a:pt x="4237115" y="0"/>
                </a:lnTo>
                <a:lnTo>
                  <a:pt x="4237115" y="5957279"/>
                </a:lnTo>
                <a:lnTo>
                  <a:pt x="0" y="5957279"/>
                </a:lnTo>
                <a:lnTo>
                  <a:pt x="0" y="0"/>
                </a:lnTo>
                <a:close/>
              </a:path>
            </a:pathLst>
          </a:custGeom>
          <a:blipFill>
            <a:blip r:embed="rId3"/>
            <a:stretch>
              <a:fillRect/>
            </a:stretch>
          </a:blipFill>
        </p:spPr>
        <p:txBody>
          <a:bodyPr/>
          <a:lstStyle/>
          <a:p>
            <a:endParaRPr lang="en-US"/>
          </a:p>
        </p:txBody>
      </p:sp>
      <p:sp>
        <p:nvSpPr>
          <p:cNvPr id="4" name="Freeform 4"/>
          <p:cNvSpPr/>
          <p:nvPr/>
        </p:nvSpPr>
        <p:spPr>
          <a:xfrm rot="1207859">
            <a:off x="14316561" y="-2509775"/>
            <a:ext cx="5533350" cy="4114800"/>
          </a:xfrm>
          <a:custGeom>
            <a:avLst/>
            <a:gdLst/>
            <a:ahLst/>
            <a:cxnLst/>
            <a:rect l="l" t="t" r="r" b="b"/>
            <a:pathLst>
              <a:path w="5533350" h="4114800">
                <a:moveTo>
                  <a:pt x="0" y="0"/>
                </a:moveTo>
                <a:lnTo>
                  <a:pt x="5533350" y="0"/>
                </a:lnTo>
                <a:lnTo>
                  <a:pt x="5533350" y="4114800"/>
                </a:lnTo>
                <a:lnTo>
                  <a:pt x="0" y="4114800"/>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a:p>
        </p:txBody>
      </p:sp>
      <p:sp>
        <p:nvSpPr>
          <p:cNvPr id="5" name="Freeform 5"/>
          <p:cNvSpPr/>
          <p:nvPr/>
        </p:nvSpPr>
        <p:spPr>
          <a:xfrm rot="-495421" flipH="1">
            <a:off x="-3020289" y="-4223759"/>
            <a:ext cx="7081161" cy="6426154"/>
          </a:xfrm>
          <a:custGeom>
            <a:avLst/>
            <a:gdLst/>
            <a:ahLst/>
            <a:cxnLst/>
            <a:rect l="l" t="t" r="r" b="b"/>
            <a:pathLst>
              <a:path w="7081161" h="6426154">
                <a:moveTo>
                  <a:pt x="7081161" y="0"/>
                </a:moveTo>
                <a:lnTo>
                  <a:pt x="0" y="0"/>
                </a:lnTo>
                <a:lnTo>
                  <a:pt x="0" y="6426153"/>
                </a:lnTo>
                <a:lnTo>
                  <a:pt x="7081161" y="6426153"/>
                </a:lnTo>
                <a:lnTo>
                  <a:pt x="7081161" y="0"/>
                </a:lnTo>
                <a:close/>
              </a:path>
            </a:pathLst>
          </a:custGeom>
          <a:blipFill>
            <a:blip r:embed="rId6"/>
            <a:stretch>
              <a:fillRect/>
            </a:stretch>
          </a:blipFill>
        </p:spPr>
        <p:txBody>
          <a:bodyPr/>
          <a:lstStyle/>
          <a:p>
            <a:endParaRPr lang="en-US"/>
          </a:p>
        </p:txBody>
      </p:sp>
      <p:sp>
        <p:nvSpPr>
          <p:cNvPr id="6" name="Freeform 6"/>
          <p:cNvSpPr/>
          <p:nvPr/>
        </p:nvSpPr>
        <p:spPr>
          <a:xfrm rot="-3257218">
            <a:off x="16186119" y="-132280"/>
            <a:ext cx="4203762" cy="5127628"/>
          </a:xfrm>
          <a:custGeom>
            <a:avLst/>
            <a:gdLst/>
            <a:ahLst/>
            <a:cxnLst/>
            <a:rect l="l" t="t" r="r" b="b"/>
            <a:pathLst>
              <a:path w="4203762" h="5127628">
                <a:moveTo>
                  <a:pt x="0" y="0"/>
                </a:moveTo>
                <a:lnTo>
                  <a:pt x="4203762" y="0"/>
                </a:lnTo>
                <a:lnTo>
                  <a:pt x="4203762" y="5127628"/>
                </a:lnTo>
                <a:lnTo>
                  <a:pt x="0" y="5127628"/>
                </a:lnTo>
                <a:lnTo>
                  <a:pt x="0" y="0"/>
                </a:lnTo>
                <a:close/>
              </a:path>
            </a:pathLst>
          </a:custGeom>
          <a:blipFill>
            <a:blip r:embed="rId7"/>
            <a:stretch>
              <a:fillRect/>
            </a:stretch>
          </a:blipFill>
        </p:spPr>
        <p:txBody>
          <a:bodyPr/>
          <a:lstStyle/>
          <a:p>
            <a:endParaRPr lang="en-US"/>
          </a:p>
        </p:txBody>
      </p:sp>
      <p:sp>
        <p:nvSpPr>
          <p:cNvPr id="7" name="Freeform 7"/>
          <p:cNvSpPr/>
          <p:nvPr/>
        </p:nvSpPr>
        <p:spPr>
          <a:xfrm>
            <a:off x="16946463" y="5703618"/>
            <a:ext cx="3434443" cy="3966279"/>
          </a:xfrm>
          <a:custGeom>
            <a:avLst/>
            <a:gdLst/>
            <a:ahLst/>
            <a:cxnLst/>
            <a:rect l="l" t="t" r="r" b="b"/>
            <a:pathLst>
              <a:path w="3434443" h="3966279">
                <a:moveTo>
                  <a:pt x="0" y="0"/>
                </a:moveTo>
                <a:lnTo>
                  <a:pt x="3434443" y="0"/>
                </a:lnTo>
                <a:lnTo>
                  <a:pt x="3434443" y="3966279"/>
                </a:lnTo>
                <a:lnTo>
                  <a:pt x="0" y="3966279"/>
                </a:lnTo>
                <a:lnTo>
                  <a:pt x="0" y="0"/>
                </a:lnTo>
                <a:close/>
              </a:path>
            </a:pathLst>
          </a:custGeom>
          <a:blipFill>
            <a:blip r:embed="rId8"/>
            <a:stretch>
              <a:fillRect/>
            </a:stretch>
          </a:blipFill>
        </p:spPr>
        <p:txBody>
          <a:bodyPr/>
          <a:lstStyle/>
          <a:p>
            <a:endParaRPr lang="en-US"/>
          </a:p>
        </p:txBody>
      </p:sp>
      <p:sp>
        <p:nvSpPr>
          <p:cNvPr id="8" name="Freeform 8"/>
          <p:cNvSpPr/>
          <p:nvPr/>
        </p:nvSpPr>
        <p:spPr>
          <a:xfrm flipH="1">
            <a:off x="73030" y="2003995"/>
            <a:ext cx="4412583" cy="8283005"/>
          </a:xfrm>
          <a:custGeom>
            <a:avLst/>
            <a:gdLst/>
            <a:ahLst/>
            <a:cxnLst/>
            <a:rect l="l" t="t" r="r" b="b"/>
            <a:pathLst>
              <a:path w="4412583" h="8283005">
                <a:moveTo>
                  <a:pt x="4412582" y="0"/>
                </a:moveTo>
                <a:lnTo>
                  <a:pt x="0" y="0"/>
                </a:lnTo>
                <a:lnTo>
                  <a:pt x="0" y="8283005"/>
                </a:lnTo>
                <a:lnTo>
                  <a:pt x="4412582" y="8283005"/>
                </a:lnTo>
                <a:lnTo>
                  <a:pt x="4412582" y="0"/>
                </a:lnTo>
                <a:close/>
              </a:path>
            </a:pathLst>
          </a:custGeom>
          <a:blipFill>
            <a:blip r:embed="rId9">
              <a:extLst>
                <a:ext uri="{96DAC541-7B7A-43D3-8B79-37D633B846F1}">
                  <asvg:svgBlip xmlns="" xmlns:asvg="http://schemas.microsoft.com/office/drawing/2016/SVG/main" r:embed="rId10"/>
                </a:ext>
              </a:extLst>
            </a:blip>
            <a:stretch>
              <a:fillRect/>
            </a:stretch>
          </a:blipFill>
        </p:spPr>
        <p:txBody>
          <a:bodyPr/>
          <a:lstStyle/>
          <a:p>
            <a:endParaRPr lang="en-US"/>
          </a:p>
        </p:txBody>
      </p:sp>
      <p:sp>
        <p:nvSpPr>
          <p:cNvPr id="9" name="Freeform 9"/>
          <p:cNvSpPr/>
          <p:nvPr/>
        </p:nvSpPr>
        <p:spPr>
          <a:xfrm rot="-4517599">
            <a:off x="4463757" y="5098017"/>
            <a:ext cx="1636760" cy="1211202"/>
          </a:xfrm>
          <a:custGeom>
            <a:avLst/>
            <a:gdLst/>
            <a:ahLst/>
            <a:cxnLst/>
            <a:rect l="l" t="t" r="r" b="b"/>
            <a:pathLst>
              <a:path w="1636760" h="1211202">
                <a:moveTo>
                  <a:pt x="0" y="0"/>
                </a:moveTo>
                <a:lnTo>
                  <a:pt x="1636760" y="0"/>
                </a:lnTo>
                <a:lnTo>
                  <a:pt x="1636760" y="1211202"/>
                </a:lnTo>
                <a:lnTo>
                  <a:pt x="0" y="1211202"/>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txBody>
          <a:bodyPr/>
          <a:lstStyle/>
          <a:p>
            <a:endParaRPr lang="en-US"/>
          </a:p>
        </p:txBody>
      </p:sp>
      <p:sp>
        <p:nvSpPr>
          <p:cNvPr id="10" name="Freeform 10"/>
          <p:cNvSpPr/>
          <p:nvPr/>
        </p:nvSpPr>
        <p:spPr>
          <a:xfrm>
            <a:off x="6266160" y="4390716"/>
            <a:ext cx="9859503" cy="5250185"/>
          </a:xfrm>
          <a:custGeom>
            <a:avLst/>
            <a:gdLst/>
            <a:ahLst/>
            <a:cxnLst/>
            <a:rect l="l" t="t" r="r" b="b"/>
            <a:pathLst>
              <a:path w="9859503" h="5250185">
                <a:moveTo>
                  <a:pt x="0" y="0"/>
                </a:moveTo>
                <a:lnTo>
                  <a:pt x="9859503" y="0"/>
                </a:lnTo>
                <a:lnTo>
                  <a:pt x="9859503" y="5250185"/>
                </a:lnTo>
                <a:lnTo>
                  <a:pt x="0" y="5250185"/>
                </a:lnTo>
                <a:lnTo>
                  <a:pt x="0" y="0"/>
                </a:lnTo>
                <a:close/>
              </a:path>
            </a:pathLst>
          </a:custGeom>
          <a:blipFill>
            <a:blip r:embed="rId13"/>
            <a:stretch>
              <a:fillRect/>
            </a:stretch>
          </a:blipFill>
        </p:spPr>
        <p:txBody>
          <a:bodyPr/>
          <a:lstStyle/>
          <a:p>
            <a:endParaRPr lang="en-US"/>
          </a:p>
        </p:txBody>
      </p:sp>
      <p:sp>
        <p:nvSpPr>
          <p:cNvPr id="11" name="TextBox 11"/>
          <p:cNvSpPr txBox="1"/>
          <p:nvPr/>
        </p:nvSpPr>
        <p:spPr>
          <a:xfrm>
            <a:off x="5654394" y="3188661"/>
            <a:ext cx="4785006" cy="798295"/>
          </a:xfrm>
          <a:prstGeom prst="rect">
            <a:avLst/>
          </a:prstGeom>
        </p:spPr>
        <p:txBody>
          <a:bodyPr wrap="square" lIns="0" tIns="0" rIns="0" bIns="0" rtlCol="0" anchor="t">
            <a:spAutoFit/>
          </a:bodyPr>
          <a:lstStyle/>
          <a:p>
            <a:pPr algn="ctr">
              <a:lnSpc>
                <a:spcPts val="6719"/>
              </a:lnSpc>
              <a:spcBef>
                <a:spcPct val="0"/>
              </a:spcBef>
            </a:pPr>
            <a:r>
              <a:rPr lang="en-US" sz="4800" dirty="0" err="1">
                <a:solidFill>
                  <a:srgbClr val="E9E9E9"/>
                </a:solidFill>
                <a:latin typeface="Roboto Condensed Bold"/>
              </a:rPr>
              <a:t>Nhận</a:t>
            </a:r>
            <a:r>
              <a:rPr lang="en-US" sz="4800" dirty="0">
                <a:solidFill>
                  <a:srgbClr val="E9E9E9"/>
                </a:solidFill>
                <a:latin typeface="Roboto Condensed Bold"/>
              </a:rPr>
              <a:t> </a:t>
            </a:r>
            <a:r>
              <a:rPr lang="en-US" sz="4800" dirty="0" err="1">
                <a:solidFill>
                  <a:srgbClr val="E9E9E9"/>
                </a:solidFill>
                <a:latin typeface="Roboto Condensed Bold"/>
              </a:rPr>
              <a:t>xét</a:t>
            </a:r>
            <a:r>
              <a:rPr lang="en-US" sz="4800" dirty="0">
                <a:solidFill>
                  <a:srgbClr val="E9E9E9"/>
                </a:solidFill>
                <a:latin typeface="Roboto Condensed Bold"/>
              </a:rPr>
              <a:t> </a:t>
            </a:r>
            <a:r>
              <a:rPr lang="en-US" sz="4800" dirty="0" err="1">
                <a:solidFill>
                  <a:srgbClr val="E9E9E9"/>
                </a:solidFill>
                <a:latin typeface="Roboto Condensed Bold"/>
              </a:rPr>
              <a:t>nhân</a:t>
            </a:r>
            <a:r>
              <a:rPr lang="en-US" sz="4800" dirty="0">
                <a:solidFill>
                  <a:srgbClr val="E9E9E9"/>
                </a:solidFill>
                <a:latin typeface="Roboto Condensed Bold"/>
              </a:rPr>
              <a:t> </a:t>
            </a:r>
            <a:r>
              <a:rPr lang="en-US" sz="4800" dirty="0" err="1">
                <a:solidFill>
                  <a:srgbClr val="E9E9E9"/>
                </a:solidFill>
                <a:latin typeface="Roboto Condensed Bold"/>
              </a:rPr>
              <a:t>vật</a:t>
            </a:r>
            <a:endParaRPr lang="en-US" sz="4800" dirty="0">
              <a:solidFill>
                <a:srgbClr val="E9E9E9"/>
              </a:solidFill>
              <a:latin typeface="Roboto Condensed Bold"/>
            </a:endParaRPr>
          </a:p>
        </p:txBody>
      </p:sp>
      <p:sp>
        <p:nvSpPr>
          <p:cNvPr id="12" name="TextBox 12"/>
          <p:cNvSpPr txBox="1"/>
          <p:nvPr/>
        </p:nvSpPr>
        <p:spPr>
          <a:xfrm>
            <a:off x="7291321" y="5453781"/>
            <a:ext cx="7494303" cy="3216910"/>
          </a:xfrm>
          <a:prstGeom prst="rect">
            <a:avLst/>
          </a:prstGeom>
        </p:spPr>
        <p:txBody>
          <a:bodyPr lIns="0" tIns="0" rIns="0" bIns="0" rtlCol="0" anchor="t">
            <a:spAutoFit/>
          </a:bodyPr>
          <a:lstStyle/>
          <a:p>
            <a:pPr algn="just">
              <a:lnSpc>
                <a:spcPts val="6440"/>
              </a:lnSpc>
              <a:spcBef>
                <a:spcPct val="0"/>
              </a:spcBef>
            </a:pPr>
            <a:r>
              <a:rPr lang="en-US" sz="4600" dirty="0" err="1">
                <a:solidFill>
                  <a:srgbClr val="32261E"/>
                </a:solidFill>
                <a:latin typeface="Roboto Condensed Italics"/>
              </a:rPr>
              <a:t>Giuốc-đanh</a:t>
            </a:r>
            <a:r>
              <a:rPr lang="en-US" sz="4600" dirty="0">
                <a:solidFill>
                  <a:srgbClr val="32261E"/>
                </a:solidFill>
                <a:latin typeface="Roboto Condensed Italics"/>
              </a:rPr>
              <a:t> </a:t>
            </a:r>
            <a:r>
              <a:rPr lang="en-US" sz="4600" dirty="0" err="1">
                <a:solidFill>
                  <a:srgbClr val="32261E"/>
                </a:solidFill>
                <a:latin typeface="Roboto Condensed Italics"/>
              </a:rPr>
              <a:t>thích</a:t>
            </a:r>
            <a:r>
              <a:rPr lang="en-US" sz="4600" dirty="0">
                <a:solidFill>
                  <a:srgbClr val="32261E"/>
                </a:solidFill>
                <a:latin typeface="Roboto Condensed Italics"/>
              </a:rPr>
              <a:t> </a:t>
            </a:r>
            <a:r>
              <a:rPr lang="en-US" sz="4600" dirty="0" err="1">
                <a:solidFill>
                  <a:srgbClr val="32261E"/>
                </a:solidFill>
                <a:latin typeface="Roboto Condensed Italics"/>
              </a:rPr>
              <a:t>ăn</a:t>
            </a:r>
            <a:r>
              <a:rPr lang="en-US" sz="4600" dirty="0">
                <a:solidFill>
                  <a:srgbClr val="32261E"/>
                </a:solidFill>
                <a:latin typeface="Roboto Condensed Italics"/>
              </a:rPr>
              <a:t> </a:t>
            </a:r>
            <a:r>
              <a:rPr lang="en-US" sz="4600" dirty="0" err="1">
                <a:solidFill>
                  <a:srgbClr val="32261E"/>
                </a:solidFill>
                <a:latin typeface="Roboto Condensed Italics"/>
              </a:rPr>
              <a:t>diện</a:t>
            </a:r>
            <a:r>
              <a:rPr lang="en-US" sz="4600" dirty="0">
                <a:solidFill>
                  <a:srgbClr val="32261E"/>
                </a:solidFill>
                <a:latin typeface="Roboto Condensed Italics"/>
              </a:rPr>
              <a:t>, </a:t>
            </a:r>
            <a:r>
              <a:rPr lang="en-US" sz="4600" dirty="0" err="1">
                <a:solidFill>
                  <a:srgbClr val="32261E"/>
                </a:solidFill>
                <a:latin typeface="Roboto Condensed Italics"/>
              </a:rPr>
              <a:t>muốn</a:t>
            </a:r>
            <a:r>
              <a:rPr lang="en-US" sz="4600" dirty="0">
                <a:solidFill>
                  <a:srgbClr val="32261E"/>
                </a:solidFill>
                <a:latin typeface="Roboto Condensed Italics"/>
              </a:rPr>
              <a:t> </a:t>
            </a:r>
            <a:r>
              <a:rPr lang="en-US" sz="4600" dirty="0" err="1">
                <a:solidFill>
                  <a:srgbClr val="32261E"/>
                </a:solidFill>
                <a:latin typeface="Roboto Condensed Italics"/>
              </a:rPr>
              <a:t>có</a:t>
            </a:r>
            <a:r>
              <a:rPr lang="en-US" sz="4600" dirty="0">
                <a:solidFill>
                  <a:srgbClr val="32261E"/>
                </a:solidFill>
                <a:latin typeface="Roboto Condensed Italics"/>
              </a:rPr>
              <a:t> </a:t>
            </a:r>
            <a:r>
              <a:rPr lang="en-US" sz="4600" dirty="0" err="1">
                <a:solidFill>
                  <a:srgbClr val="32261E"/>
                </a:solidFill>
                <a:latin typeface="Roboto Condensed Italics"/>
              </a:rPr>
              <a:t>vẻ</a:t>
            </a:r>
            <a:r>
              <a:rPr lang="en-US" sz="4600" dirty="0">
                <a:solidFill>
                  <a:srgbClr val="32261E"/>
                </a:solidFill>
                <a:latin typeface="Roboto Condensed Italics"/>
              </a:rPr>
              <a:t> </a:t>
            </a:r>
            <a:r>
              <a:rPr lang="en-US" sz="4600" dirty="0" err="1">
                <a:solidFill>
                  <a:srgbClr val="32261E"/>
                </a:solidFill>
                <a:latin typeface="Roboto Condensed Italics"/>
              </a:rPr>
              <a:t>bề</a:t>
            </a:r>
            <a:r>
              <a:rPr lang="en-US" sz="4600" dirty="0">
                <a:solidFill>
                  <a:srgbClr val="32261E"/>
                </a:solidFill>
                <a:latin typeface="Roboto Condensed Italics"/>
              </a:rPr>
              <a:t> </a:t>
            </a:r>
            <a:r>
              <a:rPr lang="en-US" sz="4600" dirty="0" err="1">
                <a:solidFill>
                  <a:srgbClr val="32261E"/>
                </a:solidFill>
                <a:latin typeface="Roboto Condensed Italics"/>
              </a:rPr>
              <a:t>ngoài</a:t>
            </a:r>
            <a:r>
              <a:rPr lang="en-US" sz="4600" dirty="0">
                <a:solidFill>
                  <a:srgbClr val="32261E"/>
                </a:solidFill>
                <a:latin typeface="Roboto Condensed Italics"/>
              </a:rPr>
              <a:t> sang </a:t>
            </a:r>
            <a:r>
              <a:rPr lang="en-US" sz="4600" dirty="0" err="1">
                <a:solidFill>
                  <a:srgbClr val="32261E"/>
                </a:solidFill>
                <a:latin typeface="Roboto Condensed Italics"/>
              </a:rPr>
              <a:t>trọng</a:t>
            </a:r>
            <a:r>
              <a:rPr lang="en-US" sz="4600" dirty="0">
                <a:solidFill>
                  <a:srgbClr val="32261E"/>
                </a:solidFill>
                <a:latin typeface="Roboto Condensed Italics"/>
              </a:rPr>
              <a:t> </a:t>
            </a:r>
            <a:r>
              <a:rPr lang="en-US" sz="4600" dirty="0" err="1">
                <a:solidFill>
                  <a:srgbClr val="32261E"/>
                </a:solidFill>
                <a:latin typeface="Roboto Condensed Italics"/>
              </a:rPr>
              <a:t>nhưng</a:t>
            </a:r>
            <a:r>
              <a:rPr lang="en-US" sz="4600" dirty="0">
                <a:solidFill>
                  <a:srgbClr val="32261E"/>
                </a:solidFill>
                <a:latin typeface="Roboto Condensed Italics"/>
              </a:rPr>
              <a:t> </a:t>
            </a:r>
            <a:r>
              <a:rPr lang="en-US" sz="4600" dirty="0" err="1">
                <a:solidFill>
                  <a:srgbClr val="32261E"/>
                </a:solidFill>
                <a:latin typeface="Roboto Condensed Italics"/>
              </a:rPr>
              <a:t>lại</a:t>
            </a:r>
            <a:r>
              <a:rPr lang="en-US" sz="4600" dirty="0">
                <a:solidFill>
                  <a:srgbClr val="32261E"/>
                </a:solidFill>
                <a:latin typeface="Roboto Condensed Italics"/>
              </a:rPr>
              <a:t> </a:t>
            </a:r>
            <a:r>
              <a:rPr lang="en-US" sz="4600" dirty="0" err="1">
                <a:solidFill>
                  <a:srgbClr val="32261E"/>
                </a:solidFill>
                <a:latin typeface="Roboto Condensed Italics"/>
              </a:rPr>
              <a:t>ngu</a:t>
            </a:r>
            <a:r>
              <a:rPr lang="en-US" sz="4600" dirty="0">
                <a:solidFill>
                  <a:srgbClr val="32261E"/>
                </a:solidFill>
                <a:latin typeface="Roboto Condensed Italics"/>
              </a:rPr>
              <a:t> </a:t>
            </a:r>
            <a:r>
              <a:rPr lang="en-US" sz="4600" dirty="0" err="1">
                <a:solidFill>
                  <a:srgbClr val="32261E"/>
                </a:solidFill>
                <a:latin typeface="Roboto Condensed Italics"/>
              </a:rPr>
              <a:t>dốt</a:t>
            </a:r>
            <a:r>
              <a:rPr lang="en-US" sz="4600" dirty="0">
                <a:solidFill>
                  <a:srgbClr val="32261E"/>
                </a:solidFill>
                <a:latin typeface="Roboto Condensed Italics"/>
              </a:rPr>
              <a:t> </a:t>
            </a:r>
            <a:r>
              <a:rPr lang="en-US" sz="4600" dirty="0" err="1">
                <a:solidFill>
                  <a:srgbClr val="32261E"/>
                </a:solidFill>
                <a:latin typeface="Roboto Condensed Italics"/>
              </a:rPr>
              <a:t>không</a:t>
            </a:r>
            <a:r>
              <a:rPr lang="en-US" sz="4600" dirty="0">
                <a:solidFill>
                  <a:srgbClr val="32261E"/>
                </a:solidFill>
                <a:latin typeface="Roboto Condensed Italics"/>
              </a:rPr>
              <a:t> </a:t>
            </a:r>
            <a:r>
              <a:rPr lang="en-US" sz="4600" dirty="0" err="1">
                <a:solidFill>
                  <a:srgbClr val="32261E"/>
                </a:solidFill>
                <a:latin typeface="Roboto Condensed Italics"/>
              </a:rPr>
              <a:t>có</a:t>
            </a:r>
            <a:r>
              <a:rPr lang="en-US" sz="4600" dirty="0">
                <a:solidFill>
                  <a:srgbClr val="32261E"/>
                </a:solidFill>
                <a:latin typeface="Roboto Condensed Italics"/>
              </a:rPr>
              <a:t> </a:t>
            </a:r>
            <a:r>
              <a:rPr lang="en-US" sz="4600" dirty="0" err="1">
                <a:solidFill>
                  <a:srgbClr val="32261E"/>
                </a:solidFill>
                <a:latin typeface="Roboto Condensed Italics"/>
              </a:rPr>
              <a:t>chút</a:t>
            </a:r>
            <a:r>
              <a:rPr lang="en-US" sz="4600" dirty="0">
                <a:solidFill>
                  <a:srgbClr val="32261E"/>
                </a:solidFill>
                <a:latin typeface="Roboto Condensed Italics"/>
              </a:rPr>
              <a:t> </a:t>
            </a:r>
            <a:r>
              <a:rPr lang="en-US" sz="4600" dirty="0" err="1">
                <a:solidFill>
                  <a:srgbClr val="32261E"/>
                </a:solidFill>
                <a:latin typeface="Roboto Condensed Italics"/>
              </a:rPr>
              <a:t>kiến</a:t>
            </a:r>
            <a:r>
              <a:rPr lang="en-US" sz="4600" dirty="0">
                <a:solidFill>
                  <a:srgbClr val="32261E"/>
                </a:solidFill>
                <a:latin typeface="Roboto Condensed Italics"/>
              </a:rPr>
              <a:t> </a:t>
            </a:r>
            <a:r>
              <a:rPr lang="en-US" sz="4600" dirty="0" err="1">
                <a:solidFill>
                  <a:srgbClr val="32261E"/>
                </a:solidFill>
                <a:latin typeface="Roboto Condensed Italics"/>
              </a:rPr>
              <a:t>thức</a:t>
            </a:r>
            <a:r>
              <a:rPr lang="en-US" sz="4600" dirty="0">
                <a:solidFill>
                  <a:srgbClr val="32261E"/>
                </a:solidFill>
                <a:latin typeface="Roboto Condensed Italics"/>
              </a:rPr>
              <a:t> </a:t>
            </a:r>
            <a:r>
              <a:rPr lang="en-US" sz="4600" dirty="0" err="1">
                <a:solidFill>
                  <a:srgbClr val="32261E"/>
                </a:solidFill>
                <a:latin typeface="Roboto Condensed Italics"/>
              </a:rPr>
              <a:t>nào</a:t>
            </a:r>
            <a:r>
              <a:rPr lang="en-US" sz="4600" dirty="0">
                <a:solidFill>
                  <a:srgbClr val="32261E"/>
                </a:solidFill>
                <a:latin typeface="Roboto Condensed Italics"/>
              </a:rPr>
              <a:t> </a:t>
            </a:r>
            <a:r>
              <a:rPr lang="en-US" sz="4600" dirty="0" err="1">
                <a:solidFill>
                  <a:srgbClr val="32261E"/>
                </a:solidFill>
                <a:latin typeface="Roboto Condensed Italics"/>
              </a:rPr>
              <a:t>về</a:t>
            </a:r>
            <a:r>
              <a:rPr lang="en-US" sz="4600" dirty="0">
                <a:solidFill>
                  <a:srgbClr val="32261E"/>
                </a:solidFill>
                <a:latin typeface="Roboto Condensed Italics"/>
              </a:rPr>
              <a:t> </a:t>
            </a:r>
            <a:r>
              <a:rPr lang="en-US" sz="4600" dirty="0" err="1">
                <a:solidFill>
                  <a:srgbClr val="32261E"/>
                </a:solidFill>
                <a:latin typeface="Roboto Condensed Italics"/>
              </a:rPr>
              <a:t>ăn</a:t>
            </a:r>
            <a:r>
              <a:rPr lang="en-US" sz="4600" dirty="0">
                <a:solidFill>
                  <a:srgbClr val="32261E"/>
                </a:solidFill>
                <a:latin typeface="Roboto Condensed Italics"/>
              </a:rPr>
              <a:t> </a:t>
            </a:r>
            <a:r>
              <a:rPr lang="en-US" sz="4600" dirty="0" err="1">
                <a:solidFill>
                  <a:srgbClr val="32261E"/>
                </a:solidFill>
                <a:latin typeface="Roboto Condensed Italics"/>
              </a:rPr>
              <a:t>mặc</a:t>
            </a:r>
            <a:r>
              <a:rPr lang="en-US" sz="4600" dirty="0">
                <a:solidFill>
                  <a:srgbClr val="32261E"/>
                </a:solidFill>
                <a:latin typeface="Roboto Condensed Italics"/>
              </a:rPr>
              <a:t>. </a:t>
            </a:r>
          </a:p>
        </p:txBody>
      </p:sp>
      <p:sp>
        <p:nvSpPr>
          <p:cNvPr id="13" name="TextBox 13"/>
          <p:cNvSpPr txBox="1"/>
          <p:nvPr/>
        </p:nvSpPr>
        <p:spPr>
          <a:xfrm>
            <a:off x="4621685" y="718541"/>
            <a:ext cx="9155807" cy="936625"/>
          </a:xfrm>
          <a:prstGeom prst="rect">
            <a:avLst/>
          </a:prstGeom>
        </p:spPr>
        <p:txBody>
          <a:bodyPr lIns="0" tIns="0" rIns="0" bIns="0" rtlCol="0" anchor="t">
            <a:spAutoFit/>
          </a:bodyPr>
          <a:lstStyle/>
          <a:p>
            <a:pPr algn="ctr">
              <a:lnSpc>
                <a:spcPts val="7699"/>
              </a:lnSpc>
              <a:spcBef>
                <a:spcPct val="0"/>
              </a:spcBef>
            </a:pPr>
            <a:r>
              <a:rPr lang="en-US" sz="5499">
                <a:solidFill>
                  <a:srgbClr val="FFFFFF"/>
                </a:solidFill>
                <a:latin typeface="#9Slide07 SVNUT Triumph Press"/>
              </a:rPr>
              <a:t>c. Nhân vật ông Giuốc-đanh:</a:t>
            </a:r>
          </a:p>
        </p:txBody>
      </p:sp>
      <p:sp>
        <p:nvSpPr>
          <p:cNvPr id="14" name="TextBox 14"/>
          <p:cNvSpPr txBox="1"/>
          <p:nvPr/>
        </p:nvSpPr>
        <p:spPr>
          <a:xfrm>
            <a:off x="5277735" y="1709221"/>
            <a:ext cx="8318798" cy="1216026"/>
          </a:xfrm>
          <a:prstGeom prst="rect">
            <a:avLst/>
          </a:prstGeom>
        </p:spPr>
        <p:txBody>
          <a:bodyPr lIns="0" tIns="0" rIns="0" bIns="0" rtlCol="0" anchor="t">
            <a:spAutoFit/>
          </a:bodyPr>
          <a:lstStyle/>
          <a:p>
            <a:pPr algn="ctr">
              <a:lnSpc>
                <a:spcPts val="9099"/>
              </a:lnSpc>
              <a:spcBef>
                <a:spcPct val="0"/>
              </a:spcBef>
            </a:pPr>
            <a:r>
              <a:rPr lang="en-US" sz="6499">
                <a:solidFill>
                  <a:srgbClr val="FFFFFF"/>
                </a:solidFill>
                <a:latin typeface="#9Slide05 Amplify"/>
              </a:rPr>
              <a:t>Hành động, thái độ với bác phó may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inVertic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en-US"/>
          </a:p>
        </p:txBody>
      </p:sp>
      <p:sp>
        <p:nvSpPr>
          <p:cNvPr id="3" name="Freeform 3"/>
          <p:cNvSpPr/>
          <p:nvPr/>
        </p:nvSpPr>
        <p:spPr>
          <a:xfrm>
            <a:off x="-604035" y="89863"/>
            <a:ext cx="2602980" cy="2333287"/>
          </a:xfrm>
          <a:custGeom>
            <a:avLst/>
            <a:gdLst/>
            <a:ahLst/>
            <a:cxnLst/>
            <a:rect l="l" t="t" r="r" b="b"/>
            <a:pathLst>
              <a:path w="2602980" h="2333287">
                <a:moveTo>
                  <a:pt x="0" y="0"/>
                </a:moveTo>
                <a:lnTo>
                  <a:pt x="2602981" y="0"/>
                </a:lnTo>
                <a:lnTo>
                  <a:pt x="2602981" y="2333287"/>
                </a:lnTo>
                <a:lnTo>
                  <a:pt x="0" y="2333287"/>
                </a:lnTo>
                <a:lnTo>
                  <a:pt x="0" y="0"/>
                </a:lnTo>
                <a:close/>
              </a:path>
            </a:pathLst>
          </a:custGeom>
          <a:blipFill>
            <a:blip r:embed="rId3"/>
            <a:stretch>
              <a:fillRect/>
            </a:stretch>
          </a:blipFill>
        </p:spPr>
        <p:txBody>
          <a:bodyPr/>
          <a:lstStyle/>
          <a:p>
            <a:endParaRPr lang="en-US"/>
          </a:p>
        </p:txBody>
      </p:sp>
      <p:sp>
        <p:nvSpPr>
          <p:cNvPr id="4" name="Freeform 4"/>
          <p:cNvSpPr/>
          <p:nvPr/>
        </p:nvSpPr>
        <p:spPr>
          <a:xfrm rot="1207859">
            <a:off x="15079476" y="-861231"/>
            <a:ext cx="4359647" cy="3241992"/>
          </a:xfrm>
          <a:custGeom>
            <a:avLst/>
            <a:gdLst/>
            <a:ahLst/>
            <a:cxnLst/>
            <a:rect l="l" t="t" r="r" b="b"/>
            <a:pathLst>
              <a:path w="4359647" h="3241992">
                <a:moveTo>
                  <a:pt x="0" y="0"/>
                </a:moveTo>
                <a:lnTo>
                  <a:pt x="4359648" y="0"/>
                </a:lnTo>
                <a:lnTo>
                  <a:pt x="4359648" y="3241992"/>
                </a:lnTo>
                <a:lnTo>
                  <a:pt x="0" y="3241992"/>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a:p>
        </p:txBody>
      </p:sp>
      <p:sp>
        <p:nvSpPr>
          <p:cNvPr id="5" name="Freeform 5"/>
          <p:cNvSpPr/>
          <p:nvPr/>
        </p:nvSpPr>
        <p:spPr>
          <a:xfrm flipH="1">
            <a:off x="-124149" y="3031956"/>
            <a:ext cx="3760509" cy="7058975"/>
          </a:xfrm>
          <a:custGeom>
            <a:avLst/>
            <a:gdLst/>
            <a:ahLst/>
            <a:cxnLst/>
            <a:rect l="l" t="t" r="r" b="b"/>
            <a:pathLst>
              <a:path w="3760509" h="7058975">
                <a:moveTo>
                  <a:pt x="3760508" y="0"/>
                </a:moveTo>
                <a:lnTo>
                  <a:pt x="0" y="0"/>
                </a:lnTo>
                <a:lnTo>
                  <a:pt x="0" y="7058976"/>
                </a:lnTo>
                <a:lnTo>
                  <a:pt x="3760508" y="7058976"/>
                </a:lnTo>
                <a:lnTo>
                  <a:pt x="3760508"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grpSp>
        <p:nvGrpSpPr>
          <p:cNvPr id="6" name="Group 6"/>
          <p:cNvGrpSpPr/>
          <p:nvPr/>
        </p:nvGrpSpPr>
        <p:grpSpPr>
          <a:xfrm>
            <a:off x="3777832" y="3887661"/>
            <a:ext cx="6500567" cy="6203271"/>
            <a:chOff x="0" y="0"/>
            <a:chExt cx="1712083" cy="1633783"/>
          </a:xfrm>
        </p:grpSpPr>
        <p:sp>
          <p:nvSpPr>
            <p:cNvPr id="7" name="Freeform 7"/>
            <p:cNvSpPr/>
            <p:nvPr/>
          </p:nvSpPr>
          <p:spPr>
            <a:xfrm>
              <a:off x="0" y="0"/>
              <a:ext cx="1712083" cy="1633783"/>
            </a:xfrm>
            <a:custGeom>
              <a:avLst/>
              <a:gdLst/>
              <a:ahLst/>
              <a:cxnLst/>
              <a:rect l="l" t="t" r="r" b="b"/>
              <a:pathLst>
                <a:path w="1712083" h="1633783">
                  <a:moveTo>
                    <a:pt x="60739" y="0"/>
                  </a:moveTo>
                  <a:lnTo>
                    <a:pt x="1651345" y="0"/>
                  </a:lnTo>
                  <a:cubicBezTo>
                    <a:pt x="1684890" y="0"/>
                    <a:pt x="1712083" y="27194"/>
                    <a:pt x="1712083" y="60739"/>
                  </a:cubicBezTo>
                  <a:lnTo>
                    <a:pt x="1712083" y="1573044"/>
                  </a:lnTo>
                  <a:cubicBezTo>
                    <a:pt x="1712083" y="1606589"/>
                    <a:pt x="1684890" y="1633783"/>
                    <a:pt x="1651345" y="1633783"/>
                  </a:cubicBezTo>
                  <a:lnTo>
                    <a:pt x="60739" y="1633783"/>
                  </a:lnTo>
                  <a:cubicBezTo>
                    <a:pt x="27194" y="1633783"/>
                    <a:pt x="0" y="1606589"/>
                    <a:pt x="0" y="1573044"/>
                  </a:cubicBezTo>
                  <a:lnTo>
                    <a:pt x="0" y="60739"/>
                  </a:lnTo>
                  <a:cubicBezTo>
                    <a:pt x="0" y="27194"/>
                    <a:pt x="27194" y="0"/>
                    <a:pt x="60739" y="0"/>
                  </a:cubicBezTo>
                  <a:close/>
                </a:path>
              </a:pathLst>
            </a:custGeom>
            <a:solidFill>
              <a:srgbClr val="E9E3D0"/>
            </a:solidFill>
          </p:spPr>
          <p:txBody>
            <a:bodyPr/>
            <a:lstStyle/>
            <a:p>
              <a:endParaRPr lang="en-US"/>
            </a:p>
          </p:txBody>
        </p:sp>
        <p:sp>
          <p:nvSpPr>
            <p:cNvPr id="8" name="TextBox 8"/>
            <p:cNvSpPr txBox="1"/>
            <p:nvPr/>
          </p:nvSpPr>
          <p:spPr>
            <a:xfrm>
              <a:off x="0" y="-57150"/>
              <a:ext cx="812800" cy="869950"/>
            </a:xfrm>
            <a:prstGeom prst="rect">
              <a:avLst/>
            </a:prstGeom>
          </p:spPr>
          <p:txBody>
            <a:bodyPr lIns="50800" tIns="50800" rIns="50800" bIns="50800" rtlCol="0" anchor="ctr"/>
            <a:lstStyle/>
            <a:p>
              <a:pPr algn="ctr">
                <a:lnSpc>
                  <a:spcPts val="3227"/>
                </a:lnSpc>
              </a:pPr>
              <a:endParaRPr/>
            </a:p>
          </p:txBody>
        </p:sp>
      </p:grpSp>
      <p:sp>
        <p:nvSpPr>
          <p:cNvPr id="9" name="TextBox 9"/>
          <p:cNvSpPr txBox="1"/>
          <p:nvPr/>
        </p:nvSpPr>
        <p:spPr>
          <a:xfrm>
            <a:off x="3636359" y="3900656"/>
            <a:ext cx="6324610" cy="6082030"/>
          </a:xfrm>
          <a:prstGeom prst="rect">
            <a:avLst/>
          </a:prstGeom>
        </p:spPr>
        <p:txBody>
          <a:bodyPr lIns="0" tIns="0" rIns="0" bIns="0" rtlCol="0" anchor="t">
            <a:spAutoFit/>
          </a:bodyPr>
          <a:lstStyle/>
          <a:p>
            <a:pPr marL="928373" lvl="1" indent="-464186" algn="just">
              <a:lnSpc>
                <a:spcPts val="6020"/>
              </a:lnSpc>
              <a:buFont typeface="Arial"/>
              <a:buChar char="•"/>
            </a:pPr>
            <a:r>
              <a:rPr lang="en-US" sz="4300" dirty="0">
                <a:solidFill>
                  <a:srgbClr val="4A646D"/>
                </a:solidFill>
                <a:latin typeface="Roboto Condensed"/>
              </a:rPr>
              <a:t>Tay </a:t>
            </a:r>
            <a:r>
              <a:rPr lang="en-US" sz="4300" dirty="0" err="1">
                <a:solidFill>
                  <a:srgbClr val="4A646D"/>
                </a:solidFill>
                <a:latin typeface="Roboto Condensed"/>
              </a:rPr>
              <a:t>thợ</a:t>
            </a:r>
            <a:r>
              <a:rPr lang="en-US" sz="4300" dirty="0">
                <a:solidFill>
                  <a:srgbClr val="4A646D"/>
                </a:solidFill>
                <a:latin typeface="Roboto Condensed"/>
              </a:rPr>
              <a:t> </a:t>
            </a:r>
            <a:r>
              <a:rPr lang="en-US" sz="4300" dirty="0" err="1">
                <a:solidFill>
                  <a:srgbClr val="4A646D"/>
                </a:solidFill>
                <a:latin typeface="Roboto Condensed"/>
              </a:rPr>
              <a:t>phụ</a:t>
            </a:r>
            <a:r>
              <a:rPr lang="en-US" sz="4300" dirty="0">
                <a:solidFill>
                  <a:srgbClr val="4A646D"/>
                </a:solidFill>
                <a:latin typeface="Roboto Condensed"/>
              </a:rPr>
              <a:t> </a:t>
            </a:r>
            <a:r>
              <a:rPr lang="en-US" sz="4300" dirty="0" err="1">
                <a:solidFill>
                  <a:srgbClr val="4A646D"/>
                </a:solidFill>
                <a:latin typeface="Roboto Condensed"/>
              </a:rPr>
              <a:t>tôn</a:t>
            </a:r>
            <a:r>
              <a:rPr lang="en-US" sz="4300" dirty="0">
                <a:solidFill>
                  <a:srgbClr val="4A646D"/>
                </a:solidFill>
                <a:latin typeface="Roboto Condensed"/>
              </a:rPr>
              <a:t> </a:t>
            </a:r>
            <a:r>
              <a:rPr lang="en-US" sz="4300" dirty="0" err="1">
                <a:solidFill>
                  <a:srgbClr val="4A646D"/>
                </a:solidFill>
                <a:latin typeface="Roboto Condensed"/>
              </a:rPr>
              <a:t>xưng</a:t>
            </a:r>
            <a:r>
              <a:rPr lang="en-US" sz="4300" dirty="0">
                <a:solidFill>
                  <a:srgbClr val="4A646D"/>
                </a:solidFill>
                <a:latin typeface="Roboto Condensed"/>
              </a:rPr>
              <a:t> </a:t>
            </a:r>
            <a:r>
              <a:rPr lang="en-US" sz="4300" dirty="0" err="1">
                <a:solidFill>
                  <a:srgbClr val="4A646D"/>
                </a:solidFill>
                <a:latin typeface="Roboto Condensed"/>
              </a:rPr>
              <a:t>Giuốc-đanh</a:t>
            </a:r>
            <a:r>
              <a:rPr lang="en-US" sz="4300" dirty="0">
                <a:solidFill>
                  <a:srgbClr val="4A646D"/>
                </a:solidFill>
                <a:latin typeface="Roboto Condensed"/>
              </a:rPr>
              <a:t>: “</a:t>
            </a:r>
            <a:r>
              <a:rPr lang="en-US" sz="4300" dirty="0" err="1">
                <a:solidFill>
                  <a:srgbClr val="4A646D"/>
                </a:solidFill>
                <a:latin typeface="Roboto Condensed"/>
              </a:rPr>
              <a:t>ông</a:t>
            </a:r>
            <a:r>
              <a:rPr lang="en-US" sz="4300" dirty="0">
                <a:solidFill>
                  <a:srgbClr val="4A646D"/>
                </a:solidFill>
                <a:latin typeface="Roboto Condensed"/>
              </a:rPr>
              <a:t> </a:t>
            </a:r>
            <a:r>
              <a:rPr lang="en-US" sz="4300" dirty="0" err="1">
                <a:solidFill>
                  <a:srgbClr val="4A646D"/>
                </a:solidFill>
                <a:latin typeface="Roboto Condensed"/>
              </a:rPr>
              <a:t>lớn</a:t>
            </a:r>
            <a:r>
              <a:rPr lang="en-US" sz="4300" dirty="0">
                <a:solidFill>
                  <a:srgbClr val="4A646D"/>
                </a:solidFill>
                <a:latin typeface="Roboto Condensed"/>
              </a:rPr>
              <a:t>” → “</a:t>
            </a:r>
            <a:r>
              <a:rPr lang="en-US" sz="4300" dirty="0" err="1">
                <a:solidFill>
                  <a:srgbClr val="4A646D"/>
                </a:solidFill>
                <a:latin typeface="Roboto Condensed"/>
              </a:rPr>
              <a:t>cụ</a:t>
            </a:r>
            <a:r>
              <a:rPr lang="en-US" sz="4300" dirty="0">
                <a:solidFill>
                  <a:srgbClr val="4A646D"/>
                </a:solidFill>
                <a:latin typeface="Roboto Condensed"/>
              </a:rPr>
              <a:t> </a:t>
            </a:r>
            <a:r>
              <a:rPr lang="en-US" sz="4300" dirty="0" err="1">
                <a:solidFill>
                  <a:srgbClr val="4A646D"/>
                </a:solidFill>
                <a:latin typeface="Roboto Condensed"/>
              </a:rPr>
              <a:t>lớn</a:t>
            </a:r>
            <a:r>
              <a:rPr lang="en-US" sz="4300" dirty="0">
                <a:solidFill>
                  <a:srgbClr val="4A646D"/>
                </a:solidFill>
                <a:latin typeface="Roboto Condensed"/>
              </a:rPr>
              <a:t>” → “</a:t>
            </a:r>
            <a:r>
              <a:rPr lang="en-US" sz="4300" dirty="0" err="1">
                <a:solidFill>
                  <a:srgbClr val="4A646D"/>
                </a:solidFill>
                <a:latin typeface="Roboto Condensed"/>
              </a:rPr>
              <a:t>đức</a:t>
            </a:r>
            <a:r>
              <a:rPr lang="en-US" sz="4300" dirty="0">
                <a:solidFill>
                  <a:srgbClr val="4A646D"/>
                </a:solidFill>
                <a:latin typeface="Roboto Condensed"/>
              </a:rPr>
              <a:t> </a:t>
            </a:r>
            <a:r>
              <a:rPr lang="en-US" sz="4300" dirty="0" err="1">
                <a:solidFill>
                  <a:srgbClr val="4A646D"/>
                </a:solidFill>
                <a:latin typeface="Roboto Condensed"/>
              </a:rPr>
              <a:t>ông</a:t>
            </a:r>
            <a:r>
              <a:rPr lang="en-US" sz="4300" dirty="0">
                <a:solidFill>
                  <a:srgbClr val="4A646D"/>
                </a:solidFill>
                <a:latin typeface="Roboto Condensed"/>
              </a:rPr>
              <a:t>” ⇒ </a:t>
            </a:r>
            <a:r>
              <a:rPr lang="en-US" sz="4300" dirty="0" err="1">
                <a:solidFill>
                  <a:srgbClr val="4A646D"/>
                </a:solidFill>
                <a:latin typeface="Roboto Condensed"/>
              </a:rPr>
              <a:t>mục</a:t>
            </a:r>
            <a:r>
              <a:rPr lang="en-US" sz="4300" dirty="0">
                <a:solidFill>
                  <a:srgbClr val="4A646D"/>
                </a:solidFill>
                <a:latin typeface="Roboto Condensed"/>
              </a:rPr>
              <a:t> </a:t>
            </a:r>
            <a:r>
              <a:rPr lang="en-US" sz="4300" dirty="0" err="1">
                <a:solidFill>
                  <a:srgbClr val="4A646D"/>
                </a:solidFill>
                <a:latin typeface="Roboto Condensed"/>
              </a:rPr>
              <a:t>đích</a:t>
            </a:r>
            <a:r>
              <a:rPr lang="en-US" sz="4300" dirty="0">
                <a:solidFill>
                  <a:srgbClr val="4A646D"/>
                </a:solidFill>
                <a:latin typeface="Roboto Condensed"/>
              </a:rPr>
              <a:t> </a:t>
            </a:r>
            <a:r>
              <a:rPr lang="en-US" sz="4300" dirty="0" err="1">
                <a:solidFill>
                  <a:srgbClr val="4A646D"/>
                </a:solidFill>
                <a:latin typeface="Roboto Condensed"/>
              </a:rPr>
              <a:t>moi</a:t>
            </a:r>
            <a:r>
              <a:rPr lang="en-US" sz="4300" dirty="0">
                <a:solidFill>
                  <a:srgbClr val="4A646D"/>
                </a:solidFill>
                <a:latin typeface="Roboto Condensed"/>
              </a:rPr>
              <a:t> </a:t>
            </a:r>
            <a:r>
              <a:rPr lang="en-US" sz="4300" dirty="0" err="1">
                <a:solidFill>
                  <a:srgbClr val="4A646D"/>
                </a:solidFill>
                <a:latin typeface="Roboto Condensed"/>
              </a:rPr>
              <a:t>tiền</a:t>
            </a:r>
            <a:r>
              <a:rPr lang="en-US" sz="4300" dirty="0">
                <a:solidFill>
                  <a:srgbClr val="4A646D"/>
                </a:solidFill>
                <a:latin typeface="Roboto Condensed"/>
              </a:rPr>
              <a:t>.</a:t>
            </a:r>
          </a:p>
          <a:p>
            <a:pPr marL="928373" lvl="1" indent="-464186" algn="just">
              <a:lnSpc>
                <a:spcPts val="6020"/>
              </a:lnSpc>
              <a:buFont typeface="Arial"/>
              <a:buChar char="•"/>
            </a:pPr>
            <a:r>
              <a:rPr lang="en-US" sz="4300" dirty="0" err="1">
                <a:solidFill>
                  <a:srgbClr val="4A646D"/>
                </a:solidFill>
                <a:latin typeface="Roboto Condensed"/>
              </a:rPr>
              <a:t>Ông</a:t>
            </a:r>
            <a:r>
              <a:rPr lang="en-US" sz="4300" dirty="0">
                <a:solidFill>
                  <a:srgbClr val="4A646D"/>
                </a:solidFill>
                <a:latin typeface="Roboto Condensed"/>
              </a:rPr>
              <a:t> </a:t>
            </a:r>
            <a:r>
              <a:rPr lang="en-US" sz="4300" dirty="0" err="1">
                <a:solidFill>
                  <a:srgbClr val="4A646D"/>
                </a:solidFill>
                <a:latin typeface="Roboto Condensed"/>
              </a:rPr>
              <a:t>Giuốc-đanh</a:t>
            </a:r>
            <a:r>
              <a:rPr lang="en-US" sz="4300" dirty="0">
                <a:solidFill>
                  <a:srgbClr val="4A646D"/>
                </a:solidFill>
                <a:latin typeface="Roboto Condensed"/>
              </a:rPr>
              <a:t>: </a:t>
            </a:r>
            <a:r>
              <a:rPr lang="en-US" sz="4300" dirty="0" err="1">
                <a:solidFill>
                  <a:srgbClr val="4A646D"/>
                </a:solidFill>
                <a:latin typeface="Roboto Condensed"/>
              </a:rPr>
              <a:t>Yêu</a:t>
            </a:r>
            <a:r>
              <a:rPr lang="en-US" sz="4300" dirty="0">
                <a:solidFill>
                  <a:srgbClr val="4A646D"/>
                </a:solidFill>
                <a:latin typeface="Roboto Condensed"/>
              </a:rPr>
              <a:t> </a:t>
            </a:r>
            <a:r>
              <a:rPr lang="en-US" sz="4300" dirty="0" err="1">
                <a:solidFill>
                  <a:srgbClr val="4A646D"/>
                </a:solidFill>
                <a:latin typeface="Roboto Condensed"/>
              </a:rPr>
              <a:t>cầu</a:t>
            </a:r>
            <a:r>
              <a:rPr lang="en-US" sz="4300" dirty="0">
                <a:solidFill>
                  <a:srgbClr val="4A646D"/>
                </a:solidFill>
                <a:latin typeface="Roboto Condensed"/>
              </a:rPr>
              <a:t> </a:t>
            </a:r>
            <a:r>
              <a:rPr lang="en-US" sz="4300" dirty="0" err="1">
                <a:solidFill>
                  <a:srgbClr val="4A646D"/>
                </a:solidFill>
                <a:latin typeface="Roboto Condensed"/>
              </a:rPr>
              <a:t>nhắc</a:t>
            </a:r>
            <a:r>
              <a:rPr lang="en-US" sz="4300" dirty="0">
                <a:solidFill>
                  <a:srgbClr val="4A646D"/>
                </a:solidFill>
                <a:latin typeface="Roboto Condensed"/>
              </a:rPr>
              <a:t> </a:t>
            </a:r>
            <a:r>
              <a:rPr lang="en-US" sz="4300" dirty="0" err="1">
                <a:solidFill>
                  <a:srgbClr val="4A646D"/>
                </a:solidFill>
                <a:latin typeface="Roboto Condensed"/>
              </a:rPr>
              <a:t>lại</a:t>
            </a:r>
            <a:r>
              <a:rPr lang="en-US" sz="4300" dirty="0">
                <a:solidFill>
                  <a:srgbClr val="4A646D"/>
                </a:solidFill>
                <a:latin typeface="Roboto Condensed"/>
              </a:rPr>
              <a:t>, sung </a:t>
            </a:r>
            <a:r>
              <a:rPr lang="en-US" sz="4300" dirty="0" err="1">
                <a:solidFill>
                  <a:srgbClr val="4A646D"/>
                </a:solidFill>
                <a:latin typeface="Roboto Condensed"/>
              </a:rPr>
              <a:t>sướng</a:t>
            </a:r>
            <a:r>
              <a:rPr lang="en-US" sz="4300" dirty="0">
                <a:solidFill>
                  <a:srgbClr val="4A646D"/>
                </a:solidFill>
                <a:latin typeface="Roboto Condensed"/>
              </a:rPr>
              <a:t>, </a:t>
            </a:r>
            <a:r>
              <a:rPr lang="en-US" sz="4300" dirty="0" err="1">
                <a:solidFill>
                  <a:srgbClr val="4A646D"/>
                </a:solidFill>
                <a:latin typeface="Roboto Condensed"/>
              </a:rPr>
              <a:t>cười</a:t>
            </a:r>
            <a:r>
              <a:rPr lang="en-US" sz="4300" dirty="0">
                <a:solidFill>
                  <a:srgbClr val="4A646D"/>
                </a:solidFill>
                <a:latin typeface="Roboto Condensed"/>
              </a:rPr>
              <a:t> </a:t>
            </a:r>
            <a:r>
              <a:rPr lang="en-US" sz="4300" dirty="0" err="1">
                <a:solidFill>
                  <a:srgbClr val="4A646D"/>
                </a:solidFill>
                <a:latin typeface="Roboto Condensed"/>
              </a:rPr>
              <a:t>lớn</a:t>
            </a:r>
            <a:r>
              <a:rPr lang="en-US" sz="4300" dirty="0">
                <a:solidFill>
                  <a:srgbClr val="4A646D"/>
                </a:solidFill>
                <a:latin typeface="Roboto Condensed"/>
              </a:rPr>
              <a:t>, </a:t>
            </a:r>
            <a:r>
              <a:rPr lang="en-US" sz="4300" dirty="0" err="1">
                <a:solidFill>
                  <a:srgbClr val="4A646D"/>
                </a:solidFill>
                <a:latin typeface="Roboto Condensed"/>
              </a:rPr>
              <a:t>liên</a:t>
            </a:r>
            <a:r>
              <a:rPr lang="en-US" sz="4300" dirty="0">
                <a:solidFill>
                  <a:srgbClr val="4A646D"/>
                </a:solidFill>
                <a:latin typeface="Roboto Condensed"/>
              </a:rPr>
              <a:t> </a:t>
            </a:r>
            <a:r>
              <a:rPr lang="en-US" sz="4300" dirty="0" err="1">
                <a:solidFill>
                  <a:srgbClr val="4A646D"/>
                </a:solidFill>
                <a:latin typeface="Roboto Condensed"/>
              </a:rPr>
              <a:t>tục</a:t>
            </a:r>
            <a:r>
              <a:rPr lang="en-US" sz="4300" dirty="0">
                <a:solidFill>
                  <a:srgbClr val="4A646D"/>
                </a:solidFill>
                <a:latin typeface="Roboto Condensed"/>
              </a:rPr>
              <a:t> </a:t>
            </a:r>
            <a:r>
              <a:rPr lang="en-US" sz="4300" dirty="0" err="1">
                <a:solidFill>
                  <a:srgbClr val="4A646D"/>
                </a:solidFill>
                <a:latin typeface="Roboto Condensed"/>
              </a:rPr>
              <a:t>thưởng</a:t>
            </a:r>
            <a:r>
              <a:rPr lang="en-US" sz="4300" dirty="0">
                <a:solidFill>
                  <a:srgbClr val="4A646D"/>
                </a:solidFill>
                <a:latin typeface="Roboto Condensed"/>
              </a:rPr>
              <a:t> </a:t>
            </a:r>
            <a:r>
              <a:rPr lang="en-US" sz="4300" dirty="0" err="1">
                <a:solidFill>
                  <a:srgbClr val="4A646D"/>
                </a:solidFill>
                <a:latin typeface="Roboto Condensed"/>
              </a:rPr>
              <a:t>tiền</a:t>
            </a:r>
            <a:r>
              <a:rPr lang="en-US" sz="4300" dirty="0">
                <a:solidFill>
                  <a:srgbClr val="4A646D"/>
                </a:solidFill>
                <a:latin typeface="Roboto Condensed"/>
              </a:rPr>
              <a:t>.</a:t>
            </a:r>
          </a:p>
        </p:txBody>
      </p:sp>
      <p:sp>
        <p:nvSpPr>
          <p:cNvPr id="10" name="TextBox 10"/>
          <p:cNvSpPr txBox="1"/>
          <p:nvPr/>
        </p:nvSpPr>
        <p:spPr>
          <a:xfrm>
            <a:off x="3336612" y="1576059"/>
            <a:ext cx="8398187" cy="847090"/>
          </a:xfrm>
          <a:prstGeom prst="rect">
            <a:avLst/>
          </a:prstGeom>
        </p:spPr>
        <p:txBody>
          <a:bodyPr wrap="square" lIns="0" tIns="0" rIns="0" bIns="0" rtlCol="0" anchor="t">
            <a:spAutoFit/>
          </a:bodyPr>
          <a:lstStyle/>
          <a:p>
            <a:pPr algn="ctr">
              <a:lnSpc>
                <a:spcPts val="6859"/>
              </a:lnSpc>
              <a:spcBef>
                <a:spcPct val="0"/>
              </a:spcBef>
            </a:pPr>
            <a:r>
              <a:rPr lang="en-US" sz="4899" dirty="0">
                <a:solidFill>
                  <a:srgbClr val="FFFFFF"/>
                </a:solidFill>
                <a:latin typeface="#9Slide07 SVNUT Triumph Press"/>
              </a:rPr>
              <a:t>c. </a:t>
            </a:r>
            <a:r>
              <a:rPr lang="en-US" sz="4899" dirty="0" err="1">
                <a:solidFill>
                  <a:srgbClr val="FFFFFF"/>
                </a:solidFill>
                <a:latin typeface="#9Slide07 SVNUT Triumph Press"/>
              </a:rPr>
              <a:t>Nhân</a:t>
            </a:r>
            <a:r>
              <a:rPr lang="en-US" sz="4899" dirty="0">
                <a:solidFill>
                  <a:srgbClr val="FFFFFF"/>
                </a:solidFill>
                <a:latin typeface="#9Slide07 SVNUT Triumph Press"/>
              </a:rPr>
              <a:t> </a:t>
            </a:r>
            <a:r>
              <a:rPr lang="en-US" sz="4899" dirty="0" err="1">
                <a:solidFill>
                  <a:srgbClr val="FFFFFF"/>
                </a:solidFill>
                <a:latin typeface="#9Slide07 SVNUT Triumph Press"/>
              </a:rPr>
              <a:t>vật</a:t>
            </a:r>
            <a:r>
              <a:rPr lang="en-US" sz="4899" dirty="0">
                <a:solidFill>
                  <a:srgbClr val="FFFFFF"/>
                </a:solidFill>
                <a:latin typeface="#9Slide07 SVNUT Triumph Press"/>
              </a:rPr>
              <a:t> </a:t>
            </a:r>
            <a:r>
              <a:rPr lang="en-US" sz="4899" dirty="0" err="1">
                <a:solidFill>
                  <a:srgbClr val="FFFFFF"/>
                </a:solidFill>
                <a:latin typeface="#9Slide07 SVNUT Triumph Press"/>
              </a:rPr>
              <a:t>ông</a:t>
            </a:r>
            <a:r>
              <a:rPr lang="en-US" sz="4899" dirty="0">
                <a:solidFill>
                  <a:srgbClr val="FFFFFF"/>
                </a:solidFill>
                <a:latin typeface="#9Slide07 SVNUT Triumph Press"/>
              </a:rPr>
              <a:t> </a:t>
            </a:r>
            <a:r>
              <a:rPr lang="en-US" sz="4899" dirty="0" err="1">
                <a:solidFill>
                  <a:srgbClr val="FFFFFF"/>
                </a:solidFill>
                <a:latin typeface="#9Slide07 SVNUT Triumph Press"/>
              </a:rPr>
              <a:t>Giuốc-đanh</a:t>
            </a:r>
            <a:r>
              <a:rPr lang="en-US" sz="4899" dirty="0">
                <a:solidFill>
                  <a:srgbClr val="FFFFFF"/>
                </a:solidFill>
                <a:latin typeface="#9Slide07 SVNUT Triumph Press"/>
              </a:rPr>
              <a:t>:</a:t>
            </a:r>
          </a:p>
        </p:txBody>
      </p:sp>
      <p:sp>
        <p:nvSpPr>
          <p:cNvPr id="11" name="TextBox 11"/>
          <p:cNvSpPr txBox="1"/>
          <p:nvPr/>
        </p:nvSpPr>
        <p:spPr>
          <a:xfrm>
            <a:off x="3336613" y="2381716"/>
            <a:ext cx="6624356" cy="945580"/>
          </a:xfrm>
          <a:prstGeom prst="rect">
            <a:avLst/>
          </a:prstGeom>
        </p:spPr>
        <p:txBody>
          <a:bodyPr wrap="square" lIns="0" tIns="0" rIns="0" bIns="0" rtlCol="0" anchor="t">
            <a:spAutoFit/>
          </a:bodyPr>
          <a:lstStyle/>
          <a:p>
            <a:pPr algn="ctr">
              <a:lnSpc>
                <a:spcPts val="8119"/>
              </a:lnSpc>
              <a:spcBef>
                <a:spcPct val="0"/>
              </a:spcBef>
            </a:pPr>
            <a:r>
              <a:rPr lang="en-US" sz="5799" dirty="0" err="1">
                <a:solidFill>
                  <a:srgbClr val="FFFFFF"/>
                </a:solidFill>
                <a:latin typeface="#9Slide05 Amplify"/>
              </a:rPr>
              <a:t>Hành</a:t>
            </a:r>
            <a:r>
              <a:rPr lang="en-US" sz="5799" dirty="0">
                <a:solidFill>
                  <a:srgbClr val="FFFFFF"/>
                </a:solidFill>
                <a:latin typeface="#9Slide05 Amplify"/>
              </a:rPr>
              <a:t> </a:t>
            </a:r>
            <a:r>
              <a:rPr lang="en-US" sz="5799" dirty="0" err="1">
                <a:solidFill>
                  <a:srgbClr val="FFFFFF"/>
                </a:solidFill>
                <a:latin typeface="#9Slide05 Amplify"/>
              </a:rPr>
              <a:t>động</a:t>
            </a:r>
            <a:r>
              <a:rPr lang="en-US" sz="5799" dirty="0">
                <a:solidFill>
                  <a:srgbClr val="FFFFFF"/>
                </a:solidFill>
                <a:latin typeface="#9Slide05 Amplify"/>
              </a:rPr>
              <a:t>, </a:t>
            </a:r>
            <a:r>
              <a:rPr lang="en-US" sz="5799" dirty="0" err="1">
                <a:solidFill>
                  <a:srgbClr val="FFFFFF"/>
                </a:solidFill>
                <a:latin typeface="#9Slide05 Amplify"/>
              </a:rPr>
              <a:t>thái</a:t>
            </a:r>
            <a:r>
              <a:rPr lang="en-US" sz="5799" dirty="0">
                <a:solidFill>
                  <a:srgbClr val="FFFFFF"/>
                </a:solidFill>
                <a:latin typeface="#9Slide05 Amplify"/>
              </a:rPr>
              <a:t> </a:t>
            </a:r>
            <a:r>
              <a:rPr lang="en-US" sz="5799" dirty="0" err="1">
                <a:solidFill>
                  <a:srgbClr val="FFFFFF"/>
                </a:solidFill>
                <a:latin typeface="#9Slide05 Amplify"/>
              </a:rPr>
              <a:t>độ</a:t>
            </a:r>
            <a:r>
              <a:rPr lang="en-US" sz="5799" dirty="0">
                <a:solidFill>
                  <a:srgbClr val="FFFFFF"/>
                </a:solidFill>
                <a:latin typeface="#9Slide05 Amplify"/>
              </a:rPr>
              <a:t> </a:t>
            </a:r>
            <a:r>
              <a:rPr lang="en-US" sz="5799" dirty="0" err="1">
                <a:solidFill>
                  <a:srgbClr val="FFFFFF"/>
                </a:solidFill>
                <a:latin typeface="#9Slide05 Amplify"/>
              </a:rPr>
              <a:t>với</a:t>
            </a:r>
            <a:r>
              <a:rPr lang="en-US" sz="5799" dirty="0">
                <a:solidFill>
                  <a:srgbClr val="FFFFFF"/>
                </a:solidFill>
                <a:latin typeface="#9Slide05 Amplify"/>
              </a:rPr>
              <a:t> </a:t>
            </a:r>
            <a:r>
              <a:rPr lang="en-US" sz="5799" dirty="0" err="1">
                <a:solidFill>
                  <a:srgbClr val="FFFFFF"/>
                </a:solidFill>
                <a:latin typeface="#9Slide05 Amplify"/>
              </a:rPr>
              <a:t>thợ</a:t>
            </a:r>
            <a:r>
              <a:rPr lang="en-US" sz="5799" dirty="0">
                <a:solidFill>
                  <a:srgbClr val="FFFFFF"/>
                </a:solidFill>
                <a:latin typeface="#9Slide05 Amplify"/>
              </a:rPr>
              <a:t> </a:t>
            </a:r>
            <a:r>
              <a:rPr lang="en-US" sz="5799" dirty="0" err="1">
                <a:solidFill>
                  <a:srgbClr val="FFFFFF"/>
                </a:solidFill>
                <a:latin typeface="#9Slide05 Amplify"/>
              </a:rPr>
              <a:t>phụ</a:t>
            </a:r>
            <a:endParaRPr lang="en-US" sz="5799" dirty="0">
              <a:solidFill>
                <a:srgbClr val="FFFFFF"/>
              </a:solidFill>
              <a:latin typeface="#9Slide05 Amplify"/>
            </a:endParaRPr>
          </a:p>
        </p:txBody>
      </p:sp>
      <p:sp>
        <p:nvSpPr>
          <p:cNvPr id="12" name="TextBox 12"/>
          <p:cNvSpPr txBox="1"/>
          <p:nvPr/>
        </p:nvSpPr>
        <p:spPr>
          <a:xfrm>
            <a:off x="3336613" y="244464"/>
            <a:ext cx="6624356" cy="1264920"/>
          </a:xfrm>
          <a:prstGeom prst="rect">
            <a:avLst/>
          </a:prstGeom>
        </p:spPr>
        <p:txBody>
          <a:bodyPr wrap="square" lIns="0" tIns="0" rIns="0" bIns="0" rtlCol="0" anchor="t">
            <a:spAutoFit/>
          </a:bodyPr>
          <a:lstStyle/>
          <a:p>
            <a:pPr algn="ctr">
              <a:lnSpc>
                <a:spcPts val="10080"/>
              </a:lnSpc>
              <a:spcBef>
                <a:spcPct val="0"/>
              </a:spcBef>
            </a:pPr>
            <a:r>
              <a:rPr lang="en-US" sz="7200" dirty="0">
                <a:solidFill>
                  <a:srgbClr val="FFFFFF"/>
                </a:solidFill>
                <a:latin typeface="#9Slide05 VL Fadilla"/>
              </a:rPr>
              <a:t>3.2 </a:t>
            </a:r>
            <a:r>
              <a:rPr lang="en-US" sz="7200" dirty="0" err="1">
                <a:solidFill>
                  <a:srgbClr val="FFFFFF"/>
                </a:solidFill>
                <a:latin typeface="#9Slide05 VL Fadilla"/>
              </a:rPr>
              <a:t>Tìm</a:t>
            </a:r>
            <a:r>
              <a:rPr lang="en-US" sz="7200" dirty="0">
                <a:solidFill>
                  <a:srgbClr val="FFFFFF"/>
                </a:solidFill>
                <a:latin typeface="#9Slide05 VL Fadilla"/>
              </a:rPr>
              <a:t> </a:t>
            </a:r>
            <a:r>
              <a:rPr lang="en-US" sz="7200" dirty="0" err="1">
                <a:solidFill>
                  <a:srgbClr val="FFFFFF"/>
                </a:solidFill>
                <a:latin typeface="#9Slide05 VL Fadilla"/>
              </a:rPr>
              <a:t>hiểu</a:t>
            </a:r>
            <a:r>
              <a:rPr lang="en-US" sz="7200" dirty="0">
                <a:solidFill>
                  <a:srgbClr val="FFFFFF"/>
                </a:solidFill>
                <a:latin typeface="#9Slide05 VL Fadilla"/>
              </a:rPr>
              <a:t> chi </a:t>
            </a:r>
            <a:r>
              <a:rPr lang="en-US" sz="7200" dirty="0" err="1">
                <a:solidFill>
                  <a:srgbClr val="FFFFFF"/>
                </a:solidFill>
                <a:latin typeface="#9Slide05 VL Fadilla"/>
              </a:rPr>
              <a:t>tiết</a:t>
            </a:r>
            <a:endParaRPr lang="en-US" sz="7200" dirty="0">
              <a:solidFill>
                <a:srgbClr val="FFFFFF"/>
              </a:solidFill>
              <a:latin typeface="#9Slide05 VL Fadilla"/>
            </a:endParaRPr>
          </a:p>
        </p:txBody>
      </p:sp>
      <p:sp>
        <p:nvSpPr>
          <p:cNvPr id="13" name="Freeform 13"/>
          <p:cNvSpPr/>
          <p:nvPr/>
        </p:nvSpPr>
        <p:spPr>
          <a:xfrm>
            <a:off x="10619516" y="5625521"/>
            <a:ext cx="2627152" cy="1871846"/>
          </a:xfrm>
          <a:custGeom>
            <a:avLst/>
            <a:gdLst/>
            <a:ahLst/>
            <a:cxnLst/>
            <a:rect l="l" t="t" r="r" b="b"/>
            <a:pathLst>
              <a:path w="2627152" h="1871846">
                <a:moveTo>
                  <a:pt x="0" y="0"/>
                </a:moveTo>
                <a:lnTo>
                  <a:pt x="2627152" y="0"/>
                </a:lnTo>
                <a:lnTo>
                  <a:pt x="2627152" y="1871846"/>
                </a:lnTo>
                <a:lnTo>
                  <a:pt x="0" y="1871846"/>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txBody>
          <a:bodyPr/>
          <a:lstStyle/>
          <a:p>
            <a:endParaRPr lang="en-US" dirty="0"/>
          </a:p>
        </p:txBody>
      </p:sp>
      <p:grpSp>
        <p:nvGrpSpPr>
          <p:cNvPr id="14" name="Group 14"/>
          <p:cNvGrpSpPr/>
          <p:nvPr/>
        </p:nvGrpSpPr>
        <p:grpSpPr>
          <a:xfrm>
            <a:off x="13589568" y="4798035"/>
            <a:ext cx="4309319" cy="3106983"/>
            <a:chOff x="0" y="0"/>
            <a:chExt cx="1134965" cy="818300"/>
          </a:xfrm>
        </p:grpSpPr>
        <p:sp>
          <p:nvSpPr>
            <p:cNvPr id="15" name="Freeform 15"/>
            <p:cNvSpPr/>
            <p:nvPr/>
          </p:nvSpPr>
          <p:spPr>
            <a:xfrm>
              <a:off x="0" y="0"/>
              <a:ext cx="1134965" cy="818300"/>
            </a:xfrm>
            <a:custGeom>
              <a:avLst/>
              <a:gdLst/>
              <a:ahLst/>
              <a:cxnLst/>
              <a:rect l="l" t="t" r="r" b="b"/>
              <a:pathLst>
                <a:path w="1134965" h="818300">
                  <a:moveTo>
                    <a:pt x="91624" y="0"/>
                  </a:moveTo>
                  <a:lnTo>
                    <a:pt x="1043340" y="0"/>
                  </a:lnTo>
                  <a:cubicBezTo>
                    <a:pt x="1067641" y="0"/>
                    <a:pt x="1090946" y="9653"/>
                    <a:pt x="1108128" y="26836"/>
                  </a:cubicBezTo>
                  <a:cubicBezTo>
                    <a:pt x="1125311" y="44019"/>
                    <a:pt x="1134965" y="67324"/>
                    <a:pt x="1134965" y="91624"/>
                  </a:cubicBezTo>
                  <a:lnTo>
                    <a:pt x="1134965" y="726676"/>
                  </a:lnTo>
                  <a:cubicBezTo>
                    <a:pt x="1134965" y="750976"/>
                    <a:pt x="1125311" y="774281"/>
                    <a:pt x="1108128" y="791464"/>
                  </a:cubicBezTo>
                  <a:cubicBezTo>
                    <a:pt x="1090946" y="808647"/>
                    <a:pt x="1067641" y="818300"/>
                    <a:pt x="1043340" y="818300"/>
                  </a:cubicBezTo>
                  <a:lnTo>
                    <a:pt x="91624" y="818300"/>
                  </a:lnTo>
                  <a:cubicBezTo>
                    <a:pt x="67324" y="818300"/>
                    <a:pt x="44019" y="808647"/>
                    <a:pt x="26836" y="791464"/>
                  </a:cubicBezTo>
                  <a:cubicBezTo>
                    <a:pt x="9653" y="774281"/>
                    <a:pt x="0" y="750976"/>
                    <a:pt x="0" y="726676"/>
                  </a:cubicBezTo>
                  <a:lnTo>
                    <a:pt x="0" y="91624"/>
                  </a:lnTo>
                  <a:cubicBezTo>
                    <a:pt x="0" y="67324"/>
                    <a:pt x="9653" y="44019"/>
                    <a:pt x="26836" y="26836"/>
                  </a:cubicBezTo>
                  <a:cubicBezTo>
                    <a:pt x="44019" y="9653"/>
                    <a:pt x="67324" y="0"/>
                    <a:pt x="91624" y="0"/>
                  </a:cubicBezTo>
                  <a:close/>
                </a:path>
              </a:pathLst>
            </a:custGeom>
            <a:solidFill>
              <a:srgbClr val="E9E3D0"/>
            </a:solidFill>
          </p:spPr>
          <p:txBody>
            <a:bodyPr/>
            <a:lstStyle/>
            <a:p>
              <a:endParaRPr lang="en-US"/>
            </a:p>
          </p:txBody>
        </p:sp>
        <p:sp>
          <p:nvSpPr>
            <p:cNvPr id="16" name="TextBox 16"/>
            <p:cNvSpPr txBox="1"/>
            <p:nvPr/>
          </p:nvSpPr>
          <p:spPr>
            <a:xfrm>
              <a:off x="0" y="-57150"/>
              <a:ext cx="812800" cy="869950"/>
            </a:xfrm>
            <a:prstGeom prst="rect">
              <a:avLst/>
            </a:prstGeom>
          </p:spPr>
          <p:txBody>
            <a:bodyPr lIns="50800" tIns="50800" rIns="50800" bIns="50800" rtlCol="0" anchor="ctr"/>
            <a:lstStyle/>
            <a:p>
              <a:pPr algn="ctr">
                <a:lnSpc>
                  <a:spcPts val="3227"/>
                </a:lnSpc>
              </a:pPr>
              <a:endParaRPr/>
            </a:p>
          </p:txBody>
        </p:sp>
      </p:grpSp>
      <p:sp>
        <p:nvSpPr>
          <p:cNvPr id="17" name="TextBox 17"/>
          <p:cNvSpPr txBox="1"/>
          <p:nvPr/>
        </p:nvSpPr>
        <p:spPr>
          <a:xfrm>
            <a:off x="13589568" y="5282871"/>
            <a:ext cx="4151880" cy="2272030"/>
          </a:xfrm>
          <a:prstGeom prst="rect">
            <a:avLst/>
          </a:prstGeom>
        </p:spPr>
        <p:txBody>
          <a:bodyPr lIns="0" tIns="0" rIns="0" bIns="0" rtlCol="0" anchor="t">
            <a:spAutoFit/>
          </a:bodyPr>
          <a:lstStyle/>
          <a:p>
            <a:pPr algn="ctr">
              <a:lnSpc>
                <a:spcPts val="6020"/>
              </a:lnSpc>
              <a:spcBef>
                <a:spcPct val="0"/>
              </a:spcBef>
            </a:pPr>
            <a:r>
              <a:rPr lang="en-US" sz="4300">
                <a:solidFill>
                  <a:srgbClr val="4A646D"/>
                </a:solidFill>
                <a:latin typeface="Roboto Condensed Italics"/>
              </a:rPr>
              <a:t>Háo danh, </a:t>
            </a:r>
          </a:p>
          <a:p>
            <a:pPr algn="ctr">
              <a:lnSpc>
                <a:spcPts val="6020"/>
              </a:lnSpc>
              <a:spcBef>
                <a:spcPct val="0"/>
              </a:spcBef>
            </a:pPr>
            <a:r>
              <a:rPr lang="en-US" sz="4300">
                <a:solidFill>
                  <a:srgbClr val="4A646D"/>
                </a:solidFill>
                <a:latin typeface="Roboto Condensed Italics"/>
              </a:rPr>
              <a:t>ưa nịnh, dễ </a:t>
            </a:r>
          </a:p>
          <a:p>
            <a:pPr algn="ctr">
              <a:lnSpc>
                <a:spcPts val="6020"/>
              </a:lnSpc>
              <a:spcBef>
                <a:spcPct val="0"/>
              </a:spcBef>
            </a:pPr>
            <a:r>
              <a:rPr lang="en-US" sz="4300">
                <a:solidFill>
                  <a:srgbClr val="4A646D"/>
                </a:solidFill>
                <a:latin typeface="Roboto Condensed Italics"/>
              </a:rPr>
              <a:t>bị lợi dụng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down)">
                                      <p:cBhvr>
                                        <p:cTn id="18" dur="500"/>
                                        <p:tgtEl>
                                          <p:spTgt spid="17"/>
                                        </p:tgtEl>
                                      </p:cBhvr>
                                    </p:animEffect>
                                  </p:childTnLst>
                                </p:cTn>
                              </p:par>
                              <p:par>
                                <p:cTn id="19" presetID="22" presetClass="entr" presetSubtype="4"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down)">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animBg="1"/>
      <p:bldP spid="1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en-US"/>
          </a:p>
        </p:txBody>
      </p:sp>
      <p:sp>
        <p:nvSpPr>
          <p:cNvPr id="3" name="Freeform 3"/>
          <p:cNvSpPr/>
          <p:nvPr/>
        </p:nvSpPr>
        <p:spPr>
          <a:xfrm>
            <a:off x="-1080637" y="6893001"/>
            <a:ext cx="4237114" cy="5957279"/>
          </a:xfrm>
          <a:custGeom>
            <a:avLst/>
            <a:gdLst/>
            <a:ahLst/>
            <a:cxnLst/>
            <a:rect l="l" t="t" r="r" b="b"/>
            <a:pathLst>
              <a:path w="4237114" h="5957279">
                <a:moveTo>
                  <a:pt x="0" y="0"/>
                </a:moveTo>
                <a:lnTo>
                  <a:pt x="4237115" y="0"/>
                </a:lnTo>
                <a:lnTo>
                  <a:pt x="4237115" y="5957279"/>
                </a:lnTo>
                <a:lnTo>
                  <a:pt x="0" y="5957279"/>
                </a:lnTo>
                <a:lnTo>
                  <a:pt x="0" y="0"/>
                </a:lnTo>
                <a:close/>
              </a:path>
            </a:pathLst>
          </a:custGeom>
          <a:blipFill>
            <a:blip r:embed="rId3"/>
            <a:stretch>
              <a:fillRect/>
            </a:stretch>
          </a:blipFill>
        </p:spPr>
        <p:txBody>
          <a:bodyPr/>
          <a:lstStyle/>
          <a:p>
            <a:endParaRPr lang="en-US"/>
          </a:p>
        </p:txBody>
      </p:sp>
      <p:sp>
        <p:nvSpPr>
          <p:cNvPr id="4" name="Freeform 4"/>
          <p:cNvSpPr/>
          <p:nvPr/>
        </p:nvSpPr>
        <p:spPr>
          <a:xfrm rot="1207859">
            <a:off x="14316561" y="-2509775"/>
            <a:ext cx="5533350" cy="4114800"/>
          </a:xfrm>
          <a:custGeom>
            <a:avLst/>
            <a:gdLst/>
            <a:ahLst/>
            <a:cxnLst/>
            <a:rect l="l" t="t" r="r" b="b"/>
            <a:pathLst>
              <a:path w="5533350" h="4114800">
                <a:moveTo>
                  <a:pt x="0" y="0"/>
                </a:moveTo>
                <a:lnTo>
                  <a:pt x="5533350" y="0"/>
                </a:lnTo>
                <a:lnTo>
                  <a:pt x="5533350" y="4114800"/>
                </a:lnTo>
                <a:lnTo>
                  <a:pt x="0" y="4114800"/>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a:p>
        </p:txBody>
      </p:sp>
      <p:sp>
        <p:nvSpPr>
          <p:cNvPr id="5" name="Freeform 5"/>
          <p:cNvSpPr/>
          <p:nvPr/>
        </p:nvSpPr>
        <p:spPr>
          <a:xfrm rot="-495421" flipH="1">
            <a:off x="-3020289" y="-4223759"/>
            <a:ext cx="7081161" cy="6426154"/>
          </a:xfrm>
          <a:custGeom>
            <a:avLst/>
            <a:gdLst/>
            <a:ahLst/>
            <a:cxnLst/>
            <a:rect l="l" t="t" r="r" b="b"/>
            <a:pathLst>
              <a:path w="7081161" h="6426154">
                <a:moveTo>
                  <a:pt x="7081161" y="0"/>
                </a:moveTo>
                <a:lnTo>
                  <a:pt x="0" y="0"/>
                </a:lnTo>
                <a:lnTo>
                  <a:pt x="0" y="6426153"/>
                </a:lnTo>
                <a:lnTo>
                  <a:pt x="7081161" y="6426153"/>
                </a:lnTo>
                <a:lnTo>
                  <a:pt x="7081161" y="0"/>
                </a:lnTo>
                <a:close/>
              </a:path>
            </a:pathLst>
          </a:custGeom>
          <a:blipFill>
            <a:blip r:embed="rId6"/>
            <a:stretch>
              <a:fillRect/>
            </a:stretch>
          </a:blipFill>
        </p:spPr>
        <p:txBody>
          <a:bodyPr/>
          <a:lstStyle/>
          <a:p>
            <a:endParaRPr lang="en-US"/>
          </a:p>
        </p:txBody>
      </p:sp>
      <p:sp>
        <p:nvSpPr>
          <p:cNvPr id="6" name="Freeform 6"/>
          <p:cNvSpPr/>
          <p:nvPr/>
        </p:nvSpPr>
        <p:spPr>
          <a:xfrm rot="-3257218">
            <a:off x="16186119" y="-132280"/>
            <a:ext cx="4203762" cy="5127628"/>
          </a:xfrm>
          <a:custGeom>
            <a:avLst/>
            <a:gdLst/>
            <a:ahLst/>
            <a:cxnLst/>
            <a:rect l="l" t="t" r="r" b="b"/>
            <a:pathLst>
              <a:path w="4203762" h="5127628">
                <a:moveTo>
                  <a:pt x="0" y="0"/>
                </a:moveTo>
                <a:lnTo>
                  <a:pt x="4203762" y="0"/>
                </a:lnTo>
                <a:lnTo>
                  <a:pt x="4203762" y="5127628"/>
                </a:lnTo>
                <a:lnTo>
                  <a:pt x="0" y="5127628"/>
                </a:lnTo>
                <a:lnTo>
                  <a:pt x="0" y="0"/>
                </a:lnTo>
                <a:close/>
              </a:path>
            </a:pathLst>
          </a:custGeom>
          <a:blipFill>
            <a:blip r:embed="rId7"/>
            <a:stretch>
              <a:fillRect/>
            </a:stretch>
          </a:blipFill>
        </p:spPr>
        <p:txBody>
          <a:bodyPr/>
          <a:lstStyle/>
          <a:p>
            <a:endParaRPr lang="en-US"/>
          </a:p>
        </p:txBody>
      </p:sp>
      <p:sp>
        <p:nvSpPr>
          <p:cNvPr id="7" name="Freeform 7"/>
          <p:cNvSpPr/>
          <p:nvPr/>
        </p:nvSpPr>
        <p:spPr>
          <a:xfrm>
            <a:off x="16946463" y="5703618"/>
            <a:ext cx="3434443" cy="3966279"/>
          </a:xfrm>
          <a:custGeom>
            <a:avLst/>
            <a:gdLst/>
            <a:ahLst/>
            <a:cxnLst/>
            <a:rect l="l" t="t" r="r" b="b"/>
            <a:pathLst>
              <a:path w="3434443" h="3966279">
                <a:moveTo>
                  <a:pt x="0" y="0"/>
                </a:moveTo>
                <a:lnTo>
                  <a:pt x="3434443" y="0"/>
                </a:lnTo>
                <a:lnTo>
                  <a:pt x="3434443" y="3966279"/>
                </a:lnTo>
                <a:lnTo>
                  <a:pt x="0" y="3966279"/>
                </a:lnTo>
                <a:lnTo>
                  <a:pt x="0" y="0"/>
                </a:lnTo>
                <a:close/>
              </a:path>
            </a:pathLst>
          </a:custGeom>
          <a:blipFill>
            <a:blip r:embed="rId8"/>
            <a:stretch>
              <a:fillRect/>
            </a:stretch>
          </a:blipFill>
        </p:spPr>
        <p:txBody>
          <a:bodyPr/>
          <a:lstStyle/>
          <a:p>
            <a:endParaRPr lang="en-US"/>
          </a:p>
        </p:txBody>
      </p:sp>
      <p:sp>
        <p:nvSpPr>
          <p:cNvPr id="8" name="Freeform 8"/>
          <p:cNvSpPr/>
          <p:nvPr/>
        </p:nvSpPr>
        <p:spPr>
          <a:xfrm flipH="1">
            <a:off x="73030" y="2003995"/>
            <a:ext cx="4412583" cy="8283005"/>
          </a:xfrm>
          <a:custGeom>
            <a:avLst/>
            <a:gdLst/>
            <a:ahLst/>
            <a:cxnLst/>
            <a:rect l="l" t="t" r="r" b="b"/>
            <a:pathLst>
              <a:path w="4412583" h="8283005">
                <a:moveTo>
                  <a:pt x="4412582" y="0"/>
                </a:moveTo>
                <a:lnTo>
                  <a:pt x="0" y="0"/>
                </a:lnTo>
                <a:lnTo>
                  <a:pt x="0" y="8283005"/>
                </a:lnTo>
                <a:lnTo>
                  <a:pt x="4412582" y="8283005"/>
                </a:lnTo>
                <a:lnTo>
                  <a:pt x="4412582" y="0"/>
                </a:lnTo>
                <a:close/>
              </a:path>
            </a:pathLst>
          </a:custGeom>
          <a:blipFill>
            <a:blip r:embed="rId9">
              <a:extLst>
                <a:ext uri="{96DAC541-7B7A-43D3-8B79-37D633B846F1}">
                  <asvg:svgBlip xmlns="" xmlns:asvg="http://schemas.microsoft.com/office/drawing/2016/SVG/main" r:embed="rId10"/>
                </a:ext>
              </a:extLst>
            </a:blip>
            <a:stretch>
              <a:fillRect/>
            </a:stretch>
          </a:blipFill>
        </p:spPr>
        <p:txBody>
          <a:bodyPr/>
          <a:lstStyle/>
          <a:p>
            <a:endParaRPr lang="en-US"/>
          </a:p>
        </p:txBody>
      </p:sp>
      <p:sp>
        <p:nvSpPr>
          <p:cNvPr id="9" name="Freeform 9"/>
          <p:cNvSpPr/>
          <p:nvPr/>
        </p:nvSpPr>
        <p:spPr>
          <a:xfrm rot="-4517599">
            <a:off x="4463757" y="5098017"/>
            <a:ext cx="1636760" cy="1211202"/>
          </a:xfrm>
          <a:custGeom>
            <a:avLst/>
            <a:gdLst/>
            <a:ahLst/>
            <a:cxnLst/>
            <a:rect l="l" t="t" r="r" b="b"/>
            <a:pathLst>
              <a:path w="1636760" h="1211202">
                <a:moveTo>
                  <a:pt x="0" y="0"/>
                </a:moveTo>
                <a:lnTo>
                  <a:pt x="1636760" y="0"/>
                </a:lnTo>
                <a:lnTo>
                  <a:pt x="1636760" y="1211202"/>
                </a:lnTo>
                <a:lnTo>
                  <a:pt x="0" y="1211202"/>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txBody>
          <a:bodyPr/>
          <a:lstStyle/>
          <a:p>
            <a:endParaRPr lang="en-US"/>
          </a:p>
        </p:txBody>
      </p:sp>
      <p:sp>
        <p:nvSpPr>
          <p:cNvPr id="10" name="Freeform 10"/>
          <p:cNvSpPr/>
          <p:nvPr/>
        </p:nvSpPr>
        <p:spPr>
          <a:xfrm>
            <a:off x="6660776" y="3405472"/>
            <a:ext cx="8124848" cy="6731598"/>
          </a:xfrm>
          <a:custGeom>
            <a:avLst/>
            <a:gdLst/>
            <a:ahLst/>
            <a:cxnLst/>
            <a:rect l="l" t="t" r="r" b="b"/>
            <a:pathLst>
              <a:path w="8124848" h="6731598">
                <a:moveTo>
                  <a:pt x="0" y="0"/>
                </a:moveTo>
                <a:lnTo>
                  <a:pt x="8124849" y="0"/>
                </a:lnTo>
                <a:lnTo>
                  <a:pt x="8124849" y="6731598"/>
                </a:lnTo>
                <a:lnTo>
                  <a:pt x="0" y="6731598"/>
                </a:lnTo>
                <a:lnTo>
                  <a:pt x="0" y="0"/>
                </a:lnTo>
                <a:close/>
              </a:path>
            </a:pathLst>
          </a:custGeom>
          <a:blipFill>
            <a:blip r:embed="rId13">
              <a:extLst>
                <a:ext uri="{96DAC541-7B7A-43D3-8B79-37D633B846F1}">
                  <asvg:svgBlip xmlns="" xmlns:asvg="http://schemas.microsoft.com/office/drawing/2016/SVG/main" r:embed="rId14"/>
                </a:ext>
              </a:extLst>
            </a:blip>
            <a:stretch>
              <a:fillRect/>
            </a:stretch>
          </a:blipFill>
        </p:spPr>
        <p:txBody>
          <a:bodyPr/>
          <a:lstStyle/>
          <a:p>
            <a:endParaRPr lang="en-US"/>
          </a:p>
        </p:txBody>
      </p:sp>
      <p:sp>
        <p:nvSpPr>
          <p:cNvPr id="11" name="TextBox 11"/>
          <p:cNvSpPr txBox="1"/>
          <p:nvPr/>
        </p:nvSpPr>
        <p:spPr>
          <a:xfrm>
            <a:off x="6075660" y="2209886"/>
            <a:ext cx="4744740" cy="798295"/>
          </a:xfrm>
          <a:prstGeom prst="rect">
            <a:avLst/>
          </a:prstGeom>
        </p:spPr>
        <p:txBody>
          <a:bodyPr wrap="square" lIns="0" tIns="0" rIns="0" bIns="0" rtlCol="0" anchor="t">
            <a:spAutoFit/>
          </a:bodyPr>
          <a:lstStyle/>
          <a:p>
            <a:pPr algn="ctr">
              <a:lnSpc>
                <a:spcPts val="6719"/>
              </a:lnSpc>
              <a:spcBef>
                <a:spcPct val="0"/>
              </a:spcBef>
            </a:pPr>
            <a:r>
              <a:rPr lang="en-US" sz="4800" dirty="0" err="1">
                <a:solidFill>
                  <a:srgbClr val="E9E9E9"/>
                </a:solidFill>
                <a:latin typeface="Roboto Condensed Bold"/>
              </a:rPr>
              <a:t>Đánh</a:t>
            </a:r>
            <a:r>
              <a:rPr lang="en-US" sz="4800" dirty="0">
                <a:solidFill>
                  <a:srgbClr val="E9E9E9"/>
                </a:solidFill>
                <a:latin typeface="Roboto Condensed Bold"/>
              </a:rPr>
              <a:t> </a:t>
            </a:r>
            <a:r>
              <a:rPr lang="en-US" sz="4800" dirty="0" err="1">
                <a:solidFill>
                  <a:srgbClr val="E9E9E9"/>
                </a:solidFill>
                <a:latin typeface="Roboto Condensed Bold"/>
              </a:rPr>
              <a:t>giá</a:t>
            </a:r>
            <a:r>
              <a:rPr lang="en-US" sz="4800" dirty="0">
                <a:solidFill>
                  <a:srgbClr val="E9E9E9"/>
                </a:solidFill>
                <a:latin typeface="Roboto Condensed Bold"/>
              </a:rPr>
              <a:t> </a:t>
            </a:r>
            <a:r>
              <a:rPr lang="en-US" sz="4800" dirty="0" err="1">
                <a:solidFill>
                  <a:srgbClr val="E9E9E9"/>
                </a:solidFill>
                <a:latin typeface="Roboto Condensed Bold"/>
              </a:rPr>
              <a:t>nhân</a:t>
            </a:r>
            <a:r>
              <a:rPr lang="en-US" sz="4800" dirty="0">
                <a:solidFill>
                  <a:srgbClr val="E9E9E9"/>
                </a:solidFill>
                <a:latin typeface="Roboto Condensed Bold"/>
              </a:rPr>
              <a:t> </a:t>
            </a:r>
            <a:r>
              <a:rPr lang="en-US" sz="4800" dirty="0" err="1">
                <a:solidFill>
                  <a:srgbClr val="E9E9E9"/>
                </a:solidFill>
                <a:latin typeface="Roboto Condensed Bold"/>
              </a:rPr>
              <a:t>vật</a:t>
            </a:r>
            <a:endParaRPr lang="en-US" sz="4800" dirty="0">
              <a:solidFill>
                <a:srgbClr val="E9E9E9"/>
              </a:solidFill>
              <a:latin typeface="Roboto Condensed Bold"/>
            </a:endParaRPr>
          </a:p>
        </p:txBody>
      </p:sp>
      <p:sp>
        <p:nvSpPr>
          <p:cNvPr id="12" name="TextBox 12"/>
          <p:cNvSpPr txBox="1"/>
          <p:nvPr/>
        </p:nvSpPr>
        <p:spPr>
          <a:xfrm>
            <a:off x="7409160" y="5608368"/>
            <a:ext cx="6707111" cy="2407285"/>
          </a:xfrm>
          <a:prstGeom prst="rect">
            <a:avLst/>
          </a:prstGeom>
        </p:spPr>
        <p:txBody>
          <a:bodyPr lIns="0" tIns="0" rIns="0" bIns="0" rtlCol="0" anchor="t">
            <a:spAutoFit/>
          </a:bodyPr>
          <a:lstStyle/>
          <a:p>
            <a:pPr algn="just">
              <a:lnSpc>
                <a:spcPts val="6440"/>
              </a:lnSpc>
              <a:spcBef>
                <a:spcPct val="0"/>
              </a:spcBef>
            </a:pPr>
            <a:r>
              <a:rPr lang="en-US" sz="4600">
                <a:solidFill>
                  <a:srgbClr val="E9E3D0"/>
                </a:solidFill>
                <a:latin typeface="Roboto Condensed"/>
              </a:rPr>
              <a:t>Ông Giuốc-đanh thể hiện sự lố lăng, quê kệch, ngu dốt, là trò cười cho mọi người.</a:t>
            </a:r>
          </a:p>
        </p:txBody>
      </p:sp>
      <p:sp>
        <p:nvSpPr>
          <p:cNvPr id="13" name="TextBox 13"/>
          <p:cNvSpPr txBox="1"/>
          <p:nvPr/>
        </p:nvSpPr>
        <p:spPr>
          <a:xfrm>
            <a:off x="4621685" y="718541"/>
            <a:ext cx="9155807" cy="936625"/>
          </a:xfrm>
          <a:prstGeom prst="rect">
            <a:avLst/>
          </a:prstGeom>
        </p:spPr>
        <p:txBody>
          <a:bodyPr lIns="0" tIns="0" rIns="0" bIns="0" rtlCol="0" anchor="t">
            <a:spAutoFit/>
          </a:bodyPr>
          <a:lstStyle/>
          <a:p>
            <a:pPr algn="ctr">
              <a:lnSpc>
                <a:spcPts val="7699"/>
              </a:lnSpc>
              <a:spcBef>
                <a:spcPct val="0"/>
              </a:spcBef>
            </a:pPr>
            <a:r>
              <a:rPr lang="en-US" sz="5499">
                <a:solidFill>
                  <a:srgbClr val="FFFFFF"/>
                </a:solidFill>
                <a:latin typeface="#9Slide07 SVNUT Triumph Press"/>
              </a:rPr>
              <a:t>c. Nhân vật ông Giuốc-đanh: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inVertic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en-US"/>
          </a:p>
        </p:txBody>
      </p:sp>
      <p:sp>
        <p:nvSpPr>
          <p:cNvPr id="3" name="Freeform 3"/>
          <p:cNvSpPr/>
          <p:nvPr/>
        </p:nvSpPr>
        <p:spPr>
          <a:xfrm>
            <a:off x="-958833" y="-1623060"/>
            <a:ext cx="3215782" cy="3246120"/>
          </a:xfrm>
          <a:custGeom>
            <a:avLst/>
            <a:gdLst/>
            <a:ahLst/>
            <a:cxnLst/>
            <a:rect l="l" t="t" r="r" b="b"/>
            <a:pathLst>
              <a:path w="3215782" h="3246120">
                <a:moveTo>
                  <a:pt x="0" y="0"/>
                </a:moveTo>
                <a:lnTo>
                  <a:pt x="3215783" y="0"/>
                </a:lnTo>
                <a:lnTo>
                  <a:pt x="3215783" y="3246120"/>
                </a:lnTo>
                <a:lnTo>
                  <a:pt x="0" y="3246120"/>
                </a:lnTo>
                <a:lnTo>
                  <a:pt x="0" y="0"/>
                </a:lnTo>
                <a:close/>
              </a:path>
            </a:pathLst>
          </a:custGeom>
          <a:blipFill>
            <a:blip r:embed="rId3"/>
            <a:stretch>
              <a:fillRect/>
            </a:stretch>
          </a:blipFill>
        </p:spPr>
        <p:txBody>
          <a:bodyPr/>
          <a:lstStyle/>
          <a:p>
            <a:endParaRPr lang="en-US"/>
          </a:p>
        </p:txBody>
      </p:sp>
      <p:sp>
        <p:nvSpPr>
          <p:cNvPr id="4" name="Freeform 4"/>
          <p:cNvSpPr/>
          <p:nvPr/>
        </p:nvSpPr>
        <p:spPr>
          <a:xfrm>
            <a:off x="14215388" y="0"/>
            <a:ext cx="3043912" cy="3142103"/>
          </a:xfrm>
          <a:custGeom>
            <a:avLst/>
            <a:gdLst/>
            <a:ahLst/>
            <a:cxnLst/>
            <a:rect l="l" t="t" r="r" b="b"/>
            <a:pathLst>
              <a:path w="3043912" h="3142103">
                <a:moveTo>
                  <a:pt x="0" y="0"/>
                </a:moveTo>
                <a:lnTo>
                  <a:pt x="3043912" y="0"/>
                </a:lnTo>
                <a:lnTo>
                  <a:pt x="3043912" y="3142103"/>
                </a:lnTo>
                <a:lnTo>
                  <a:pt x="0" y="3142103"/>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a:p>
        </p:txBody>
      </p:sp>
      <p:sp>
        <p:nvSpPr>
          <p:cNvPr id="5" name="TextBox 5"/>
          <p:cNvSpPr txBox="1"/>
          <p:nvPr/>
        </p:nvSpPr>
        <p:spPr>
          <a:xfrm>
            <a:off x="1786675" y="2083330"/>
            <a:ext cx="7357325" cy="847090"/>
          </a:xfrm>
          <a:prstGeom prst="rect">
            <a:avLst/>
          </a:prstGeom>
        </p:spPr>
        <p:txBody>
          <a:bodyPr wrap="square" lIns="0" tIns="0" rIns="0" bIns="0" rtlCol="0" anchor="t">
            <a:spAutoFit/>
          </a:bodyPr>
          <a:lstStyle/>
          <a:p>
            <a:pPr algn="ctr">
              <a:lnSpc>
                <a:spcPts val="6859"/>
              </a:lnSpc>
              <a:spcBef>
                <a:spcPct val="0"/>
              </a:spcBef>
            </a:pPr>
            <a:r>
              <a:rPr lang="en-US" sz="4899" dirty="0">
                <a:solidFill>
                  <a:srgbClr val="FFFFFF"/>
                </a:solidFill>
                <a:latin typeface="#9Slide07 SVNUT Triumph Press"/>
              </a:rPr>
              <a:t>d. </a:t>
            </a:r>
            <a:r>
              <a:rPr lang="en-US" sz="4899" dirty="0" err="1">
                <a:solidFill>
                  <a:srgbClr val="FFFFFF"/>
                </a:solidFill>
                <a:latin typeface="#9Slide07 SVNUT Triumph Press"/>
              </a:rPr>
              <a:t>Thủ</a:t>
            </a:r>
            <a:r>
              <a:rPr lang="en-US" sz="4899" dirty="0">
                <a:solidFill>
                  <a:srgbClr val="FFFFFF"/>
                </a:solidFill>
                <a:latin typeface="#9Slide07 SVNUT Triumph Press"/>
              </a:rPr>
              <a:t> </a:t>
            </a:r>
            <a:r>
              <a:rPr lang="en-US" sz="4899" dirty="0" err="1">
                <a:solidFill>
                  <a:srgbClr val="FFFFFF"/>
                </a:solidFill>
                <a:latin typeface="#9Slide07 SVNUT Triumph Press"/>
              </a:rPr>
              <a:t>pháp</a:t>
            </a:r>
            <a:r>
              <a:rPr lang="en-US" sz="4899" dirty="0">
                <a:solidFill>
                  <a:srgbClr val="FFFFFF"/>
                </a:solidFill>
                <a:latin typeface="#9Slide07 SVNUT Triumph Press"/>
              </a:rPr>
              <a:t> </a:t>
            </a:r>
            <a:r>
              <a:rPr lang="en-US" sz="4899" dirty="0" err="1">
                <a:solidFill>
                  <a:srgbClr val="FFFFFF"/>
                </a:solidFill>
                <a:latin typeface="#9Slide07 SVNUT Triumph Press"/>
              </a:rPr>
              <a:t>trào</a:t>
            </a:r>
            <a:r>
              <a:rPr lang="en-US" sz="4899" dirty="0">
                <a:solidFill>
                  <a:srgbClr val="FFFFFF"/>
                </a:solidFill>
                <a:latin typeface="#9Slide07 SVNUT Triumph Press"/>
              </a:rPr>
              <a:t> </a:t>
            </a:r>
            <a:r>
              <a:rPr lang="en-US" sz="4899" dirty="0" err="1">
                <a:solidFill>
                  <a:srgbClr val="FFFFFF"/>
                </a:solidFill>
                <a:latin typeface="#9Slide07 SVNUT Triumph Press"/>
              </a:rPr>
              <a:t>phúng</a:t>
            </a:r>
            <a:endParaRPr lang="en-US" sz="4899" dirty="0">
              <a:solidFill>
                <a:srgbClr val="FFFFFF"/>
              </a:solidFill>
              <a:latin typeface="#9Slide07 SVNUT Triumph Press"/>
            </a:endParaRPr>
          </a:p>
        </p:txBody>
      </p:sp>
      <p:sp>
        <p:nvSpPr>
          <p:cNvPr id="6" name="TextBox 6"/>
          <p:cNvSpPr txBox="1"/>
          <p:nvPr/>
        </p:nvSpPr>
        <p:spPr>
          <a:xfrm>
            <a:off x="1786675" y="634835"/>
            <a:ext cx="6976325" cy="1264920"/>
          </a:xfrm>
          <a:prstGeom prst="rect">
            <a:avLst/>
          </a:prstGeom>
        </p:spPr>
        <p:txBody>
          <a:bodyPr wrap="square" lIns="0" tIns="0" rIns="0" bIns="0" rtlCol="0" anchor="t">
            <a:spAutoFit/>
          </a:bodyPr>
          <a:lstStyle/>
          <a:p>
            <a:pPr algn="ctr">
              <a:lnSpc>
                <a:spcPts val="10080"/>
              </a:lnSpc>
              <a:spcBef>
                <a:spcPct val="0"/>
              </a:spcBef>
            </a:pPr>
            <a:r>
              <a:rPr lang="en-US" sz="7200" dirty="0">
                <a:solidFill>
                  <a:srgbClr val="FFFFFF"/>
                </a:solidFill>
                <a:latin typeface="#9Slide05 VL Fadilla"/>
              </a:rPr>
              <a:t>3.2 </a:t>
            </a:r>
            <a:r>
              <a:rPr lang="en-US" sz="7200" dirty="0" err="1">
                <a:solidFill>
                  <a:srgbClr val="FFFFFF"/>
                </a:solidFill>
                <a:latin typeface="#9Slide05 VL Fadilla"/>
              </a:rPr>
              <a:t>Tìm</a:t>
            </a:r>
            <a:r>
              <a:rPr lang="en-US" sz="7200" dirty="0">
                <a:solidFill>
                  <a:srgbClr val="FFFFFF"/>
                </a:solidFill>
                <a:latin typeface="#9Slide05 VL Fadilla"/>
              </a:rPr>
              <a:t> </a:t>
            </a:r>
            <a:r>
              <a:rPr lang="en-US" sz="7200" dirty="0" err="1">
                <a:solidFill>
                  <a:srgbClr val="FFFFFF"/>
                </a:solidFill>
                <a:latin typeface="#9Slide05 VL Fadilla"/>
              </a:rPr>
              <a:t>hiểu</a:t>
            </a:r>
            <a:r>
              <a:rPr lang="en-US" sz="7200" dirty="0">
                <a:solidFill>
                  <a:srgbClr val="FFFFFF"/>
                </a:solidFill>
                <a:latin typeface="#9Slide05 VL Fadilla"/>
              </a:rPr>
              <a:t> chi </a:t>
            </a:r>
            <a:r>
              <a:rPr lang="en-US" sz="7200" dirty="0" err="1">
                <a:solidFill>
                  <a:srgbClr val="FFFFFF"/>
                </a:solidFill>
                <a:latin typeface="#9Slide05 VL Fadilla"/>
              </a:rPr>
              <a:t>tiết</a:t>
            </a:r>
            <a:endParaRPr lang="en-US" sz="7200" dirty="0">
              <a:solidFill>
                <a:srgbClr val="FFFFFF"/>
              </a:solidFill>
              <a:latin typeface="#9Slide05 VL Fadilla"/>
            </a:endParaRPr>
          </a:p>
        </p:txBody>
      </p:sp>
      <p:grpSp>
        <p:nvGrpSpPr>
          <p:cNvPr id="7" name="Group 7"/>
          <p:cNvGrpSpPr/>
          <p:nvPr/>
        </p:nvGrpSpPr>
        <p:grpSpPr>
          <a:xfrm>
            <a:off x="907448" y="3216170"/>
            <a:ext cx="17001014" cy="4746879"/>
            <a:chOff x="0" y="0"/>
            <a:chExt cx="4477633" cy="1250207"/>
          </a:xfrm>
        </p:grpSpPr>
        <p:sp>
          <p:nvSpPr>
            <p:cNvPr id="8" name="Freeform 8"/>
            <p:cNvSpPr/>
            <p:nvPr/>
          </p:nvSpPr>
          <p:spPr>
            <a:xfrm>
              <a:off x="0" y="0"/>
              <a:ext cx="4477633" cy="1250207"/>
            </a:xfrm>
            <a:custGeom>
              <a:avLst/>
              <a:gdLst/>
              <a:ahLst/>
              <a:cxnLst/>
              <a:rect l="l" t="t" r="r" b="b"/>
              <a:pathLst>
                <a:path w="4477633" h="1250207">
                  <a:moveTo>
                    <a:pt x="23224" y="0"/>
                  </a:moveTo>
                  <a:lnTo>
                    <a:pt x="4454409" y="0"/>
                  </a:lnTo>
                  <a:cubicBezTo>
                    <a:pt x="4467235" y="0"/>
                    <a:pt x="4477633" y="10398"/>
                    <a:pt x="4477633" y="23224"/>
                  </a:cubicBezTo>
                  <a:lnTo>
                    <a:pt x="4477633" y="1226982"/>
                  </a:lnTo>
                  <a:cubicBezTo>
                    <a:pt x="4477633" y="1239809"/>
                    <a:pt x="4467235" y="1250207"/>
                    <a:pt x="4454409" y="1250207"/>
                  </a:cubicBezTo>
                  <a:lnTo>
                    <a:pt x="23224" y="1250207"/>
                  </a:lnTo>
                  <a:cubicBezTo>
                    <a:pt x="17065" y="1250207"/>
                    <a:pt x="11158" y="1247760"/>
                    <a:pt x="6802" y="1243405"/>
                  </a:cubicBezTo>
                  <a:cubicBezTo>
                    <a:pt x="2447" y="1239049"/>
                    <a:pt x="0" y="1233142"/>
                    <a:pt x="0" y="1226982"/>
                  </a:cubicBezTo>
                  <a:lnTo>
                    <a:pt x="0" y="23224"/>
                  </a:lnTo>
                  <a:cubicBezTo>
                    <a:pt x="0" y="10398"/>
                    <a:pt x="10398" y="0"/>
                    <a:pt x="23224" y="0"/>
                  </a:cubicBezTo>
                  <a:close/>
                </a:path>
              </a:pathLst>
            </a:custGeom>
            <a:solidFill>
              <a:srgbClr val="E9E3D0"/>
            </a:solidFill>
          </p:spPr>
          <p:txBody>
            <a:bodyPr/>
            <a:lstStyle/>
            <a:p>
              <a:endParaRPr lang="en-US"/>
            </a:p>
          </p:txBody>
        </p:sp>
        <p:sp>
          <p:nvSpPr>
            <p:cNvPr id="9" name="TextBox 9"/>
            <p:cNvSpPr txBox="1"/>
            <p:nvPr/>
          </p:nvSpPr>
          <p:spPr>
            <a:xfrm>
              <a:off x="0" y="-57150"/>
              <a:ext cx="812800" cy="869950"/>
            </a:xfrm>
            <a:prstGeom prst="rect">
              <a:avLst/>
            </a:prstGeom>
          </p:spPr>
          <p:txBody>
            <a:bodyPr lIns="50800" tIns="50800" rIns="50800" bIns="50800" rtlCol="0" anchor="ctr"/>
            <a:lstStyle/>
            <a:p>
              <a:pPr algn="ctr">
                <a:lnSpc>
                  <a:spcPts val="3227"/>
                </a:lnSpc>
              </a:pPr>
              <a:endParaRPr/>
            </a:p>
          </p:txBody>
        </p:sp>
      </p:grpSp>
      <p:sp>
        <p:nvSpPr>
          <p:cNvPr id="10" name="TextBox 10"/>
          <p:cNvSpPr txBox="1"/>
          <p:nvPr/>
        </p:nvSpPr>
        <p:spPr>
          <a:xfrm>
            <a:off x="907448" y="3328375"/>
            <a:ext cx="16593857" cy="4436745"/>
          </a:xfrm>
          <a:prstGeom prst="rect">
            <a:avLst/>
          </a:prstGeom>
        </p:spPr>
        <p:txBody>
          <a:bodyPr lIns="0" tIns="0" rIns="0" bIns="0" rtlCol="0" anchor="t">
            <a:spAutoFit/>
          </a:bodyPr>
          <a:lstStyle/>
          <a:p>
            <a:pPr marL="906783" lvl="1" indent="-453392" algn="just">
              <a:lnSpc>
                <a:spcPts val="5880"/>
              </a:lnSpc>
              <a:buFont typeface="Arial"/>
              <a:buChar char="•"/>
            </a:pPr>
            <a:r>
              <a:rPr lang="en-US" sz="4200" dirty="0" err="1">
                <a:solidFill>
                  <a:srgbClr val="355068"/>
                </a:solidFill>
                <a:latin typeface="Roboto Condensed Bold"/>
              </a:rPr>
              <a:t>Thủ</a:t>
            </a:r>
            <a:r>
              <a:rPr lang="en-US" sz="4200" dirty="0">
                <a:solidFill>
                  <a:srgbClr val="355068"/>
                </a:solidFill>
                <a:latin typeface="Roboto Condensed Bold"/>
              </a:rPr>
              <a:t> </a:t>
            </a:r>
            <a:r>
              <a:rPr lang="en-US" sz="4200" dirty="0" err="1">
                <a:solidFill>
                  <a:srgbClr val="355068"/>
                </a:solidFill>
                <a:latin typeface="Roboto Condensed Bold"/>
              </a:rPr>
              <a:t>pháp</a:t>
            </a:r>
            <a:r>
              <a:rPr lang="en-US" sz="4200" dirty="0">
                <a:solidFill>
                  <a:srgbClr val="355068"/>
                </a:solidFill>
                <a:latin typeface="Roboto Condensed Bold"/>
              </a:rPr>
              <a:t> </a:t>
            </a:r>
            <a:r>
              <a:rPr lang="en-US" sz="4200" dirty="0" err="1">
                <a:solidFill>
                  <a:srgbClr val="355068"/>
                </a:solidFill>
                <a:latin typeface="Roboto Condensed Bold"/>
              </a:rPr>
              <a:t>phóng</a:t>
            </a:r>
            <a:r>
              <a:rPr lang="en-US" sz="4200" dirty="0">
                <a:solidFill>
                  <a:srgbClr val="355068"/>
                </a:solidFill>
                <a:latin typeface="Roboto Condensed Bold"/>
              </a:rPr>
              <a:t> </a:t>
            </a:r>
            <a:r>
              <a:rPr lang="en-US" sz="4200" dirty="0" err="1">
                <a:solidFill>
                  <a:srgbClr val="355068"/>
                </a:solidFill>
                <a:latin typeface="Roboto Condensed Bold"/>
              </a:rPr>
              <a:t>đại</a:t>
            </a:r>
            <a:r>
              <a:rPr lang="en-US" sz="4200" dirty="0">
                <a:solidFill>
                  <a:srgbClr val="355068"/>
                </a:solidFill>
                <a:latin typeface="Roboto Condensed Bold"/>
              </a:rPr>
              <a:t>, </a:t>
            </a:r>
            <a:r>
              <a:rPr lang="en-US" sz="4200" dirty="0" err="1">
                <a:solidFill>
                  <a:srgbClr val="355068"/>
                </a:solidFill>
                <a:latin typeface="Roboto Condensed Bold"/>
              </a:rPr>
              <a:t>cường</a:t>
            </a:r>
            <a:r>
              <a:rPr lang="en-US" sz="4200" dirty="0">
                <a:solidFill>
                  <a:srgbClr val="355068"/>
                </a:solidFill>
                <a:latin typeface="Roboto Condensed Bold"/>
              </a:rPr>
              <a:t> </a:t>
            </a:r>
            <a:r>
              <a:rPr lang="en-US" sz="4200" dirty="0" err="1">
                <a:solidFill>
                  <a:srgbClr val="355068"/>
                </a:solidFill>
                <a:latin typeface="Roboto Condensed Bold"/>
              </a:rPr>
              <a:t>điệu</a:t>
            </a:r>
            <a:r>
              <a:rPr lang="en-US" sz="4200" dirty="0">
                <a:solidFill>
                  <a:srgbClr val="355068"/>
                </a:solidFill>
                <a:latin typeface="Roboto Condensed Bold"/>
              </a:rPr>
              <a:t>: </a:t>
            </a:r>
            <a:r>
              <a:rPr lang="en-US" sz="4200" dirty="0" err="1">
                <a:solidFill>
                  <a:srgbClr val="355068"/>
                </a:solidFill>
                <a:latin typeface="Roboto Condensed"/>
              </a:rPr>
              <a:t>thể</a:t>
            </a:r>
            <a:r>
              <a:rPr lang="en-US" sz="4200" dirty="0">
                <a:solidFill>
                  <a:srgbClr val="355068"/>
                </a:solidFill>
                <a:latin typeface="Roboto Condensed"/>
              </a:rPr>
              <a:t> </a:t>
            </a:r>
            <a:r>
              <a:rPr lang="en-US" sz="4200" dirty="0" err="1">
                <a:solidFill>
                  <a:srgbClr val="355068"/>
                </a:solidFill>
                <a:latin typeface="Roboto Condensed"/>
              </a:rPr>
              <a:t>hiện</a:t>
            </a:r>
            <a:r>
              <a:rPr lang="en-US" sz="4200" dirty="0">
                <a:solidFill>
                  <a:srgbClr val="355068"/>
                </a:solidFill>
                <a:latin typeface="Roboto Condensed"/>
              </a:rPr>
              <a:t> qua </a:t>
            </a:r>
            <a:r>
              <a:rPr lang="en-US" sz="4200" dirty="0" err="1">
                <a:solidFill>
                  <a:srgbClr val="355068"/>
                </a:solidFill>
                <a:latin typeface="Roboto Condensed"/>
              </a:rPr>
              <a:t>cuộc</a:t>
            </a:r>
            <a:r>
              <a:rPr lang="en-US" sz="4200" dirty="0">
                <a:solidFill>
                  <a:srgbClr val="355068"/>
                </a:solidFill>
                <a:latin typeface="Roboto Condensed"/>
              </a:rPr>
              <a:t> </a:t>
            </a:r>
            <a:r>
              <a:rPr lang="en-US" sz="4200" dirty="0" err="1">
                <a:solidFill>
                  <a:srgbClr val="355068"/>
                </a:solidFill>
                <a:latin typeface="Roboto Condensed"/>
              </a:rPr>
              <a:t>đối</a:t>
            </a:r>
            <a:r>
              <a:rPr lang="en-US" sz="4200" dirty="0">
                <a:solidFill>
                  <a:srgbClr val="355068"/>
                </a:solidFill>
                <a:latin typeface="Roboto Condensed"/>
              </a:rPr>
              <a:t> </a:t>
            </a:r>
            <a:r>
              <a:rPr lang="en-US" sz="4200" dirty="0" err="1">
                <a:solidFill>
                  <a:srgbClr val="355068"/>
                </a:solidFill>
                <a:latin typeface="Roboto Condensed"/>
              </a:rPr>
              <a:t>thoại</a:t>
            </a:r>
            <a:r>
              <a:rPr lang="en-US" sz="4200" dirty="0">
                <a:solidFill>
                  <a:srgbClr val="355068"/>
                </a:solidFill>
                <a:latin typeface="Roboto Condensed"/>
              </a:rPr>
              <a:t> </a:t>
            </a:r>
            <a:r>
              <a:rPr lang="en-US" sz="4200" dirty="0" err="1">
                <a:solidFill>
                  <a:srgbClr val="355068"/>
                </a:solidFill>
                <a:latin typeface="Roboto Condensed"/>
              </a:rPr>
              <a:t>của</a:t>
            </a:r>
            <a:r>
              <a:rPr lang="en-US" sz="4200" dirty="0">
                <a:solidFill>
                  <a:srgbClr val="355068"/>
                </a:solidFill>
                <a:latin typeface="Roboto Condensed"/>
              </a:rPr>
              <a:t> </a:t>
            </a:r>
            <a:r>
              <a:rPr lang="en-US" sz="4200" dirty="0" err="1">
                <a:solidFill>
                  <a:srgbClr val="355068"/>
                </a:solidFill>
                <a:latin typeface="Roboto Condensed"/>
              </a:rPr>
              <a:t>ông</a:t>
            </a:r>
            <a:r>
              <a:rPr lang="en-US" sz="4200" dirty="0">
                <a:solidFill>
                  <a:srgbClr val="355068"/>
                </a:solidFill>
                <a:latin typeface="Roboto Condensed"/>
              </a:rPr>
              <a:t> </a:t>
            </a:r>
            <a:r>
              <a:rPr lang="en-US" sz="4200" dirty="0" err="1">
                <a:solidFill>
                  <a:srgbClr val="355068"/>
                </a:solidFill>
                <a:latin typeface="Roboto Condensed"/>
              </a:rPr>
              <a:t>Giuốc-đanh</a:t>
            </a:r>
            <a:r>
              <a:rPr lang="en-US" sz="4200" dirty="0">
                <a:solidFill>
                  <a:srgbClr val="355068"/>
                </a:solidFill>
                <a:latin typeface="Roboto Condensed"/>
              </a:rPr>
              <a:t> </a:t>
            </a:r>
            <a:r>
              <a:rPr lang="en-US" sz="4200" dirty="0" err="1">
                <a:solidFill>
                  <a:srgbClr val="355068"/>
                </a:solidFill>
                <a:latin typeface="Roboto Condensed"/>
              </a:rPr>
              <a:t>với</a:t>
            </a:r>
            <a:r>
              <a:rPr lang="en-US" sz="4200" dirty="0">
                <a:solidFill>
                  <a:srgbClr val="355068"/>
                </a:solidFill>
                <a:latin typeface="Roboto Condensed"/>
              </a:rPr>
              <a:t> </a:t>
            </a:r>
            <a:r>
              <a:rPr lang="en-US" sz="4200" dirty="0" err="1">
                <a:solidFill>
                  <a:srgbClr val="355068"/>
                </a:solidFill>
                <a:latin typeface="Roboto Condensed"/>
              </a:rPr>
              <a:t>bác</a:t>
            </a:r>
            <a:r>
              <a:rPr lang="en-US" sz="4200" dirty="0">
                <a:solidFill>
                  <a:srgbClr val="355068"/>
                </a:solidFill>
                <a:latin typeface="Roboto Condensed"/>
              </a:rPr>
              <a:t> </a:t>
            </a:r>
            <a:r>
              <a:rPr lang="en-US" sz="4200" dirty="0" err="1">
                <a:solidFill>
                  <a:srgbClr val="355068"/>
                </a:solidFill>
                <a:latin typeface="Roboto Condensed"/>
              </a:rPr>
              <a:t>phó</a:t>
            </a:r>
            <a:r>
              <a:rPr lang="en-US" sz="4200" dirty="0">
                <a:solidFill>
                  <a:srgbClr val="355068"/>
                </a:solidFill>
                <a:latin typeface="Roboto Condensed"/>
              </a:rPr>
              <a:t> may; </a:t>
            </a:r>
            <a:r>
              <a:rPr lang="en-US" sz="4200" dirty="0" err="1">
                <a:solidFill>
                  <a:srgbClr val="355068"/>
                </a:solidFill>
                <a:latin typeface="Roboto Condensed"/>
              </a:rPr>
              <a:t>đặc</a:t>
            </a:r>
            <a:r>
              <a:rPr lang="en-US" sz="4200" dirty="0">
                <a:solidFill>
                  <a:srgbClr val="355068"/>
                </a:solidFill>
                <a:latin typeface="Roboto Condensed"/>
              </a:rPr>
              <a:t> </a:t>
            </a:r>
            <a:r>
              <a:rPr lang="en-US" sz="4200" dirty="0" err="1">
                <a:solidFill>
                  <a:srgbClr val="355068"/>
                </a:solidFill>
                <a:latin typeface="Roboto Condensed"/>
              </a:rPr>
              <a:t>biệt</a:t>
            </a:r>
            <a:r>
              <a:rPr lang="en-US" sz="4200" dirty="0">
                <a:solidFill>
                  <a:srgbClr val="355068"/>
                </a:solidFill>
                <a:latin typeface="Roboto Condensed"/>
              </a:rPr>
              <a:t> </a:t>
            </a:r>
            <a:r>
              <a:rPr lang="en-US" sz="4200" dirty="0" err="1">
                <a:solidFill>
                  <a:srgbClr val="355068"/>
                </a:solidFill>
                <a:latin typeface="Roboto Condensed"/>
              </a:rPr>
              <a:t>thể</a:t>
            </a:r>
            <a:r>
              <a:rPr lang="en-US" sz="4200" dirty="0">
                <a:solidFill>
                  <a:srgbClr val="355068"/>
                </a:solidFill>
                <a:latin typeface="Roboto Condensed"/>
              </a:rPr>
              <a:t> </a:t>
            </a:r>
            <a:r>
              <a:rPr lang="en-US" sz="4200" dirty="0" err="1">
                <a:solidFill>
                  <a:srgbClr val="355068"/>
                </a:solidFill>
                <a:latin typeface="Roboto Condensed"/>
              </a:rPr>
              <a:t>hiện</a:t>
            </a:r>
            <a:r>
              <a:rPr lang="en-US" sz="4200" dirty="0">
                <a:solidFill>
                  <a:srgbClr val="355068"/>
                </a:solidFill>
                <a:latin typeface="Roboto Condensed"/>
              </a:rPr>
              <a:t> qua chi </a:t>
            </a:r>
            <a:r>
              <a:rPr lang="en-US" sz="4200" dirty="0" err="1">
                <a:solidFill>
                  <a:srgbClr val="355068"/>
                </a:solidFill>
                <a:latin typeface="Roboto Condensed"/>
              </a:rPr>
              <a:t>tiết</a:t>
            </a:r>
            <a:r>
              <a:rPr lang="en-US" sz="4200" dirty="0">
                <a:solidFill>
                  <a:srgbClr val="355068"/>
                </a:solidFill>
                <a:latin typeface="Roboto Condensed"/>
              </a:rPr>
              <a:t> 4 </a:t>
            </a:r>
            <a:r>
              <a:rPr lang="en-US" sz="4200" dirty="0" err="1">
                <a:solidFill>
                  <a:srgbClr val="355068"/>
                </a:solidFill>
                <a:latin typeface="Roboto Condensed"/>
              </a:rPr>
              <a:t>tên</a:t>
            </a:r>
            <a:r>
              <a:rPr lang="en-US" sz="4200" dirty="0">
                <a:solidFill>
                  <a:srgbClr val="355068"/>
                </a:solidFill>
                <a:latin typeface="Roboto Condensed"/>
              </a:rPr>
              <a:t> </a:t>
            </a:r>
            <a:r>
              <a:rPr lang="en-US" sz="4200" dirty="0" err="1">
                <a:solidFill>
                  <a:srgbClr val="355068"/>
                </a:solidFill>
                <a:latin typeface="Roboto Condensed"/>
              </a:rPr>
              <a:t>thợ</a:t>
            </a:r>
            <a:r>
              <a:rPr lang="en-US" sz="4200" dirty="0">
                <a:solidFill>
                  <a:srgbClr val="355068"/>
                </a:solidFill>
                <a:latin typeface="Roboto Condensed"/>
              </a:rPr>
              <a:t> </a:t>
            </a:r>
            <a:r>
              <a:rPr lang="en-US" sz="4200" dirty="0" err="1">
                <a:solidFill>
                  <a:srgbClr val="355068"/>
                </a:solidFill>
                <a:latin typeface="Roboto Condensed"/>
              </a:rPr>
              <a:t>phụ</a:t>
            </a:r>
            <a:r>
              <a:rPr lang="en-US" sz="4200" dirty="0">
                <a:solidFill>
                  <a:srgbClr val="355068"/>
                </a:solidFill>
                <a:latin typeface="Roboto Condensed"/>
              </a:rPr>
              <a:t> </a:t>
            </a:r>
            <a:r>
              <a:rPr lang="en-US" sz="4200" dirty="0" err="1">
                <a:solidFill>
                  <a:srgbClr val="355068"/>
                </a:solidFill>
                <a:latin typeface="Roboto Condensed"/>
              </a:rPr>
              <a:t>thay</a:t>
            </a:r>
            <a:r>
              <a:rPr lang="en-US" sz="4200" dirty="0">
                <a:solidFill>
                  <a:srgbClr val="355068"/>
                </a:solidFill>
                <a:latin typeface="Roboto Condensed"/>
              </a:rPr>
              <a:t> </a:t>
            </a:r>
            <a:r>
              <a:rPr lang="en-US" sz="4200" dirty="0" err="1">
                <a:solidFill>
                  <a:srgbClr val="355068"/>
                </a:solidFill>
                <a:latin typeface="Roboto Condensed"/>
              </a:rPr>
              <a:t>quần</a:t>
            </a:r>
            <a:r>
              <a:rPr lang="en-US" sz="4200" dirty="0">
                <a:solidFill>
                  <a:srgbClr val="355068"/>
                </a:solidFill>
                <a:latin typeface="Roboto Condensed"/>
              </a:rPr>
              <a:t> </a:t>
            </a:r>
            <a:r>
              <a:rPr lang="en-US" sz="4200" dirty="0" err="1">
                <a:solidFill>
                  <a:srgbClr val="355068"/>
                </a:solidFill>
                <a:latin typeface="Roboto Condensed"/>
              </a:rPr>
              <a:t>áo</a:t>
            </a:r>
            <a:r>
              <a:rPr lang="en-US" sz="4200" dirty="0">
                <a:solidFill>
                  <a:srgbClr val="355068"/>
                </a:solidFill>
                <a:latin typeface="Roboto Condensed"/>
              </a:rPr>
              <a:t> </a:t>
            </a:r>
            <a:r>
              <a:rPr lang="en-US" sz="4200" dirty="0" err="1">
                <a:solidFill>
                  <a:srgbClr val="355068"/>
                </a:solidFill>
                <a:latin typeface="Roboto Condensed"/>
              </a:rPr>
              <a:t>cho</a:t>
            </a:r>
            <a:r>
              <a:rPr lang="en-US" sz="4200" dirty="0">
                <a:solidFill>
                  <a:srgbClr val="355068"/>
                </a:solidFill>
                <a:latin typeface="Roboto Condensed"/>
              </a:rPr>
              <a:t> </a:t>
            </a:r>
            <a:r>
              <a:rPr lang="en-US" sz="4200" dirty="0" err="1">
                <a:solidFill>
                  <a:srgbClr val="355068"/>
                </a:solidFill>
                <a:latin typeface="Roboto Condensed"/>
              </a:rPr>
              <a:t>ông</a:t>
            </a:r>
            <a:r>
              <a:rPr lang="en-US" sz="4200" dirty="0">
                <a:solidFill>
                  <a:srgbClr val="355068"/>
                </a:solidFill>
                <a:latin typeface="Roboto Condensed"/>
              </a:rPr>
              <a:t> </a:t>
            </a:r>
            <a:r>
              <a:rPr lang="en-US" sz="4200" dirty="0" err="1">
                <a:solidFill>
                  <a:srgbClr val="355068"/>
                </a:solidFill>
                <a:latin typeface="Roboto Condensed"/>
              </a:rPr>
              <a:t>kết</a:t>
            </a:r>
            <a:r>
              <a:rPr lang="en-US" sz="4200" dirty="0">
                <a:solidFill>
                  <a:srgbClr val="355068"/>
                </a:solidFill>
                <a:latin typeface="Roboto Condensed"/>
              </a:rPr>
              <a:t> </a:t>
            </a:r>
            <a:r>
              <a:rPr lang="en-US" sz="4200" dirty="0" err="1">
                <a:solidFill>
                  <a:srgbClr val="355068"/>
                </a:solidFill>
                <a:latin typeface="Roboto Condensed"/>
              </a:rPr>
              <a:t>hợp</a:t>
            </a:r>
            <a:r>
              <a:rPr lang="en-US" sz="4200" dirty="0">
                <a:solidFill>
                  <a:srgbClr val="355068"/>
                </a:solidFill>
                <a:latin typeface="Roboto Condensed"/>
              </a:rPr>
              <a:t> </a:t>
            </a:r>
            <a:r>
              <a:rPr lang="en-US" sz="4200" dirty="0" err="1">
                <a:solidFill>
                  <a:srgbClr val="355068"/>
                </a:solidFill>
                <a:latin typeface="Roboto Condensed"/>
              </a:rPr>
              <a:t>với</a:t>
            </a:r>
            <a:r>
              <a:rPr lang="en-US" sz="4200" dirty="0">
                <a:solidFill>
                  <a:srgbClr val="355068"/>
                </a:solidFill>
                <a:latin typeface="Roboto Condensed"/>
              </a:rPr>
              <a:t> </a:t>
            </a:r>
            <a:r>
              <a:rPr lang="en-US" sz="4200" dirty="0" err="1">
                <a:solidFill>
                  <a:srgbClr val="355068"/>
                </a:solidFill>
                <a:latin typeface="Roboto Condensed"/>
              </a:rPr>
              <a:t>dàn</a:t>
            </a:r>
            <a:r>
              <a:rPr lang="en-US" sz="4200" dirty="0">
                <a:solidFill>
                  <a:srgbClr val="355068"/>
                </a:solidFill>
                <a:latin typeface="Roboto Condensed"/>
              </a:rPr>
              <a:t> </a:t>
            </a:r>
            <a:r>
              <a:rPr lang="en-US" sz="4200" dirty="0" err="1">
                <a:solidFill>
                  <a:srgbClr val="355068"/>
                </a:solidFill>
                <a:latin typeface="Roboto Condensed"/>
              </a:rPr>
              <a:t>nhạc</a:t>
            </a:r>
            <a:r>
              <a:rPr lang="en-US" sz="4200" dirty="0">
                <a:solidFill>
                  <a:srgbClr val="355068"/>
                </a:solidFill>
                <a:latin typeface="Roboto Condensed"/>
              </a:rPr>
              <a:t>.</a:t>
            </a:r>
          </a:p>
          <a:p>
            <a:pPr marL="906783" lvl="1" indent="-453392" algn="just">
              <a:lnSpc>
                <a:spcPts val="5880"/>
              </a:lnSpc>
              <a:buFont typeface="Arial"/>
              <a:buChar char="•"/>
            </a:pPr>
            <a:r>
              <a:rPr lang="en-US" sz="4200" dirty="0" err="1">
                <a:solidFill>
                  <a:srgbClr val="355068"/>
                </a:solidFill>
                <a:latin typeface="Roboto Condensed Bold"/>
              </a:rPr>
              <a:t>Thủ</a:t>
            </a:r>
            <a:r>
              <a:rPr lang="en-US" sz="4200" dirty="0">
                <a:solidFill>
                  <a:srgbClr val="355068"/>
                </a:solidFill>
                <a:latin typeface="Roboto Condensed Bold"/>
              </a:rPr>
              <a:t> </a:t>
            </a:r>
            <a:r>
              <a:rPr lang="en-US" sz="4200" dirty="0" err="1">
                <a:solidFill>
                  <a:srgbClr val="355068"/>
                </a:solidFill>
                <a:latin typeface="Roboto Condensed Bold"/>
              </a:rPr>
              <a:t>pháp</a:t>
            </a:r>
            <a:r>
              <a:rPr lang="en-US" sz="4200" dirty="0">
                <a:solidFill>
                  <a:srgbClr val="355068"/>
                </a:solidFill>
                <a:latin typeface="Roboto Condensed Bold"/>
              </a:rPr>
              <a:t> </a:t>
            </a:r>
            <a:r>
              <a:rPr lang="en-US" sz="4200" dirty="0" err="1">
                <a:solidFill>
                  <a:srgbClr val="355068"/>
                </a:solidFill>
                <a:latin typeface="Roboto Condensed Bold"/>
              </a:rPr>
              <a:t>tăng</a:t>
            </a:r>
            <a:r>
              <a:rPr lang="en-US" sz="4200" dirty="0">
                <a:solidFill>
                  <a:srgbClr val="355068"/>
                </a:solidFill>
                <a:latin typeface="Roboto Condensed Bold"/>
              </a:rPr>
              <a:t> </a:t>
            </a:r>
            <a:r>
              <a:rPr lang="en-US" sz="4200" dirty="0" err="1">
                <a:solidFill>
                  <a:srgbClr val="355068"/>
                </a:solidFill>
                <a:latin typeface="Roboto Condensed Bold"/>
              </a:rPr>
              <a:t>tiến</a:t>
            </a:r>
            <a:r>
              <a:rPr lang="en-US" sz="4200" dirty="0">
                <a:solidFill>
                  <a:srgbClr val="355068"/>
                </a:solidFill>
                <a:latin typeface="Roboto Condensed Bold"/>
              </a:rPr>
              <a:t>:</a:t>
            </a:r>
            <a:r>
              <a:rPr lang="en-US" sz="4200" dirty="0">
                <a:solidFill>
                  <a:srgbClr val="355068"/>
                </a:solidFill>
                <a:latin typeface="Roboto Condensed"/>
              </a:rPr>
              <a:t> </a:t>
            </a:r>
            <a:r>
              <a:rPr lang="en-US" sz="4200" dirty="0" err="1">
                <a:solidFill>
                  <a:srgbClr val="355068"/>
                </a:solidFill>
                <a:latin typeface="Roboto Condensed"/>
              </a:rPr>
              <a:t>thể</a:t>
            </a:r>
            <a:r>
              <a:rPr lang="en-US" sz="4200" dirty="0">
                <a:solidFill>
                  <a:srgbClr val="355068"/>
                </a:solidFill>
                <a:latin typeface="Roboto Condensed"/>
              </a:rPr>
              <a:t> </a:t>
            </a:r>
            <a:r>
              <a:rPr lang="en-US" sz="4200" dirty="0" err="1">
                <a:solidFill>
                  <a:srgbClr val="355068"/>
                </a:solidFill>
                <a:latin typeface="Roboto Condensed"/>
              </a:rPr>
              <a:t>hiện</a:t>
            </a:r>
            <a:r>
              <a:rPr lang="en-US" sz="4200" dirty="0">
                <a:solidFill>
                  <a:srgbClr val="355068"/>
                </a:solidFill>
                <a:latin typeface="Roboto Condensed"/>
              </a:rPr>
              <a:t> </a:t>
            </a:r>
            <a:r>
              <a:rPr lang="en-US" sz="4200" dirty="0" err="1">
                <a:solidFill>
                  <a:srgbClr val="355068"/>
                </a:solidFill>
                <a:latin typeface="Roboto Condensed"/>
              </a:rPr>
              <a:t>trong</a:t>
            </a:r>
            <a:r>
              <a:rPr lang="en-US" sz="4200" dirty="0">
                <a:solidFill>
                  <a:srgbClr val="355068"/>
                </a:solidFill>
                <a:latin typeface="Roboto Condensed"/>
              </a:rPr>
              <a:t> </a:t>
            </a:r>
            <a:r>
              <a:rPr lang="en-US" sz="4200" dirty="0" err="1">
                <a:solidFill>
                  <a:srgbClr val="355068"/>
                </a:solidFill>
                <a:latin typeface="Roboto Condensed"/>
              </a:rPr>
              <a:t>lời</a:t>
            </a:r>
            <a:r>
              <a:rPr lang="en-US" sz="4200" dirty="0">
                <a:solidFill>
                  <a:srgbClr val="355068"/>
                </a:solidFill>
                <a:latin typeface="Roboto Condensed"/>
              </a:rPr>
              <a:t> </a:t>
            </a:r>
            <a:r>
              <a:rPr lang="en-US" sz="4200" dirty="0" err="1">
                <a:solidFill>
                  <a:srgbClr val="355068"/>
                </a:solidFill>
                <a:latin typeface="Roboto Condensed"/>
              </a:rPr>
              <a:t>tâng</a:t>
            </a:r>
            <a:r>
              <a:rPr lang="en-US" sz="4200" dirty="0">
                <a:solidFill>
                  <a:srgbClr val="355068"/>
                </a:solidFill>
                <a:latin typeface="Roboto Condensed"/>
              </a:rPr>
              <a:t> </a:t>
            </a:r>
            <a:r>
              <a:rPr lang="en-US" sz="4200" dirty="0" err="1">
                <a:solidFill>
                  <a:srgbClr val="355068"/>
                </a:solidFill>
                <a:latin typeface="Roboto Condensed"/>
              </a:rPr>
              <a:t>bốc</a:t>
            </a:r>
            <a:r>
              <a:rPr lang="en-US" sz="4200" dirty="0">
                <a:solidFill>
                  <a:srgbClr val="355068"/>
                </a:solidFill>
                <a:latin typeface="Roboto Condensed"/>
              </a:rPr>
              <a:t> </a:t>
            </a:r>
            <a:r>
              <a:rPr lang="en-US" sz="4200" dirty="0" err="1">
                <a:solidFill>
                  <a:srgbClr val="355068"/>
                </a:solidFill>
                <a:latin typeface="Roboto Condensed"/>
              </a:rPr>
              <a:t>của</a:t>
            </a:r>
            <a:r>
              <a:rPr lang="en-US" sz="4200" dirty="0">
                <a:solidFill>
                  <a:srgbClr val="355068"/>
                </a:solidFill>
                <a:latin typeface="Roboto Condensed"/>
              </a:rPr>
              <a:t> </a:t>
            </a:r>
            <a:r>
              <a:rPr lang="en-US" sz="4200" dirty="0" err="1">
                <a:solidFill>
                  <a:srgbClr val="355068"/>
                </a:solidFill>
                <a:latin typeface="Roboto Condensed"/>
              </a:rPr>
              <a:t>thợ</a:t>
            </a:r>
            <a:r>
              <a:rPr lang="en-US" sz="4200" dirty="0">
                <a:solidFill>
                  <a:srgbClr val="355068"/>
                </a:solidFill>
                <a:latin typeface="Roboto Condensed"/>
              </a:rPr>
              <a:t> </a:t>
            </a:r>
            <a:r>
              <a:rPr lang="en-US" sz="4200" dirty="0" err="1">
                <a:solidFill>
                  <a:srgbClr val="355068"/>
                </a:solidFill>
                <a:latin typeface="Roboto Condensed"/>
              </a:rPr>
              <a:t>phụ</a:t>
            </a:r>
            <a:r>
              <a:rPr lang="en-US" sz="4200" dirty="0">
                <a:solidFill>
                  <a:srgbClr val="355068"/>
                </a:solidFill>
                <a:latin typeface="Roboto Condensed"/>
              </a:rPr>
              <a:t> </a:t>
            </a:r>
            <a:r>
              <a:rPr lang="en-US" sz="4200" dirty="0" err="1">
                <a:solidFill>
                  <a:srgbClr val="355068"/>
                </a:solidFill>
                <a:latin typeface="Roboto Condensed"/>
              </a:rPr>
              <a:t>dành</a:t>
            </a:r>
            <a:r>
              <a:rPr lang="en-US" sz="4200" dirty="0">
                <a:solidFill>
                  <a:srgbClr val="355068"/>
                </a:solidFill>
                <a:latin typeface="Roboto Condensed"/>
              </a:rPr>
              <a:t> </a:t>
            </a:r>
            <a:r>
              <a:rPr lang="en-US" sz="4200" dirty="0" err="1">
                <a:solidFill>
                  <a:srgbClr val="355068"/>
                </a:solidFill>
                <a:latin typeface="Roboto Condensed"/>
              </a:rPr>
              <a:t>cho</a:t>
            </a:r>
            <a:r>
              <a:rPr lang="en-US" sz="4200" dirty="0">
                <a:solidFill>
                  <a:srgbClr val="355068"/>
                </a:solidFill>
                <a:latin typeface="Roboto Condensed"/>
              </a:rPr>
              <a:t> </a:t>
            </a:r>
            <a:r>
              <a:rPr lang="en-US" sz="4200" dirty="0" err="1">
                <a:solidFill>
                  <a:srgbClr val="355068"/>
                </a:solidFill>
                <a:latin typeface="Roboto Condensed"/>
              </a:rPr>
              <a:t>ông</a:t>
            </a:r>
            <a:r>
              <a:rPr lang="en-US" sz="4200" dirty="0">
                <a:solidFill>
                  <a:srgbClr val="355068"/>
                </a:solidFill>
                <a:latin typeface="Roboto Condensed"/>
              </a:rPr>
              <a:t> </a:t>
            </a:r>
            <a:r>
              <a:rPr lang="en-US" sz="4200" dirty="0" err="1">
                <a:solidFill>
                  <a:srgbClr val="355068"/>
                </a:solidFill>
                <a:latin typeface="Roboto Condensed"/>
              </a:rPr>
              <a:t>Giuốc</a:t>
            </a:r>
            <a:r>
              <a:rPr lang="en-US" sz="4200" dirty="0">
                <a:solidFill>
                  <a:srgbClr val="355068"/>
                </a:solidFill>
                <a:latin typeface="Roboto Condensed"/>
              </a:rPr>
              <a:t> -</a:t>
            </a:r>
            <a:r>
              <a:rPr lang="en-US" sz="4200" dirty="0" err="1">
                <a:solidFill>
                  <a:srgbClr val="355068"/>
                </a:solidFill>
                <a:latin typeface="Roboto Condensed"/>
              </a:rPr>
              <a:t>đanh</a:t>
            </a:r>
            <a:r>
              <a:rPr lang="en-US" sz="4200" dirty="0">
                <a:solidFill>
                  <a:srgbClr val="355068"/>
                </a:solidFill>
                <a:latin typeface="Roboto Condensed"/>
              </a:rPr>
              <a:t>: “</a:t>
            </a:r>
            <a:r>
              <a:rPr lang="en-US" sz="4200" dirty="0" err="1">
                <a:solidFill>
                  <a:srgbClr val="355068"/>
                </a:solidFill>
                <a:latin typeface="Roboto Condensed"/>
              </a:rPr>
              <a:t>ông</a:t>
            </a:r>
            <a:r>
              <a:rPr lang="en-US" sz="4200" dirty="0">
                <a:solidFill>
                  <a:srgbClr val="355068"/>
                </a:solidFill>
                <a:latin typeface="Roboto Condensed"/>
              </a:rPr>
              <a:t> </a:t>
            </a:r>
            <a:r>
              <a:rPr lang="en-US" sz="4200" dirty="0" err="1">
                <a:solidFill>
                  <a:srgbClr val="355068"/>
                </a:solidFill>
                <a:latin typeface="Roboto Condensed"/>
              </a:rPr>
              <a:t>lớn</a:t>
            </a:r>
            <a:r>
              <a:rPr lang="en-US" sz="4200" dirty="0">
                <a:solidFill>
                  <a:srgbClr val="355068"/>
                </a:solidFill>
                <a:latin typeface="Roboto Condensed"/>
              </a:rPr>
              <a:t>” → “</a:t>
            </a:r>
            <a:r>
              <a:rPr lang="en-US" sz="4200" dirty="0" err="1">
                <a:solidFill>
                  <a:srgbClr val="355068"/>
                </a:solidFill>
                <a:latin typeface="Roboto Condensed"/>
              </a:rPr>
              <a:t>cụ</a:t>
            </a:r>
            <a:r>
              <a:rPr lang="en-US" sz="4200" dirty="0">
                <a:solidFill>
                  <a:srgbClr val="355068"/>
                </a:solidFill>
                <a:latin typeface="Roboto Condensed"/>
              </a:rPr>
              <a:t> </a:t>
            </a:r>
            <a:r>
              <a:rPr lang="en-US" sz="4200" dirty="0" err="1">
                <a:solidFill>
                  <a:srgbClr val="355068"/>
                </a:solidFill>
                <a:latin typeface="Roboto Condensed"/>
              </a:rPr>
              <a:t>lớn</a:t>
            </a:r>
            <a:r>
              <a:rPr lang="en-US" sz="4200" dirty="0">
                <a:solidFill>
                  <a:srgbClr val="355068"/>
                </a:solidFill>
                <a:latin typeface="Roboto Condensed"/>
              </a:rPr>
              <a:t>” → “</a:t>
            </a:r>
            <a:r>
              <a:rPr lang="en-US" sz="4200" dirty="0" err="1">
                <a:solidFill>
                  <a:srgbClr val="355068"/>
                </a:solidFill>
                <a:latin typeface="Roboto Condensed"/>
              </a:rPr>
              <a:t>đức</a:t>
            </a:r>
            <a:r>
              <a:rPr lang="en-US" sz="4200" dirty="0">
                <a:solidFill>
                  <a:srgbClr val="355068"/>
                </a:solidFill>
                <a:latin typeface="Roboto Condensed"/>
              </a:rPr>
              <a:t> </a:t>
            </a:r>
            <a:r>
              <a:rPr lang="en-US" sz="4200" dirty="0" err="1">
                <a:solidFill>
                  <a:srgbClr val="355068"/>
                </a:solidFill>
                <a:latin typeface="Roboto Condensed"/>
              </a:rPr>
              <a:t>ông</a:t>
            </a:r>
            <a:r>
              <a:rPr lang="en-US" sz="4200" dirty="0">
                <a:solidFill>
                  <a:srgbClr val="355068"/>
                </a:solidFill>
                <a:latin typeface="Roboto Condensed"/>
              </a:rPr>
              <a:t>”. → </a:t>
            </a:r>
            <a:r>
              <a:rPr lang="en-US" sz="4200" dirty="0" err="1">
                <a:solidFill>
                  <a:srgbClr val="355068"/>
                </a:solidFill>
                <a:latin typeface="Roboto Condensed"/>
              </a:rPr>
              <a:t>Góp</a:t>
            </a:r>
            <a:r>
              <a:rPr lang="en-US" sz="4200" dirty="0">
                <a:solidFill>
                  <a:srgbClr val="355068"/>
                </a:solidFill>
                <a:latin typeface="Roboto Condensed"/>
              </a:rPr>
              <a:t> </a:t>
            </a:r>
            <a:r>
              <a:rPr lang="en-US" sz="4200" dirty="0" err="1">
                <a:solidFill>
                  <a:srgbClr val="355068"/>
                </a:solidFill>
                <a:latin typeface="Roboto Condensed"/>
              </a:rPr>
              <a:t>phần</a:t>
            </a:r>
            <a:r>
              <a:rPr lang="en-US" sz="4200" dirty="0">
                <a:solidFill>
                  <a:srgbClr val="355068"/>
                </a:solidFill>
                <a:latin typeface="Roboto Condensed"/>
              </a:rPr>
              <a:t> </a:t>
            </a:r>
            <a:r>
              <a:rPr lang="en-US" sz="4200" dirty="0" err="1">
                <a:solidFill>
                  <a:srgbClr val="355068"/>
                </a:solidFill>
                <a:latin typeface="Roboto Condensed"/>
              </a:rPr>
              <a:t>thể</a:t>
            </a:r>
            <a:r>
              <a:rPr lang="en-US" sz="4200" dirty="0">
                <a:solidFill>
                  <a:srgbClr val="355068"/>
                </a:solidFill>
                <a:latin typeface="Roboto Condensed"/>
              </a:rPr>
              <a:t> </a:t>
            </a:r>
            <a:r>
              <a:rPr lang="en-US" sz="4200" dirty="0" err="1">
                <a:solidFill>
                  <a:srgbClr val="355068"/>
                </a:solidFill>
                <a:latin typeface="Roboto Condensed"/>
              </a:rPr>
              <a:t>hiện</a:t>
            </a:r>
            <a:r>
              <a:rPr lang="en-US" sz="4200" dirty="0">
                <a:solidFill>
                  <a:srgbClr val="355068"/>
                </a:solidFill>
                <a:latin typeface="Roboto Condensed"/>
              </a:rPr>
              <a:t> </a:t>
            </a:r>
            <a:r>
              <a:rPr lang="en-US" sz="4200" dirty="0" err="1">
                <a:solidFill>
                  <a:srgbClr val="355068"/>
                </a:solidFill>
                <a:latin typeface="Roboto Condensed"/>
              </a:rPr>
              <a:t>sự</a:t>
            </a:r>
            <a:r>
              <a:rPr lang="en-US" sz="4200" dirty="0">
                <a:solidFill>
                  <a:srgbClr val="355068"/>
                </a:solidFill>
                <a:latin typeface="Roboto Condensed"/>
              </a:rPr>
              <a:t> </a:t>
            </a:r>
            <a:r>
              <a:rPr lang="en-US" sz="4200" dirty="0" err="1">
                <a:solidFill>
                  <a:srgbClr val="355068"/>
                </a:solidFill>
                <a:latin typeface="Roboto Condensed"/>
              </a:rPr>
              <a:t>học</a:t>
            </a:r>
            <a:r>
              <a:rPr lang="en-US" sz="4200" dirty="0">
                <a:solidFill>
                  <a:srgbClr val="355068"/>
                </a:solidFill>
                <a:latin typeface="Roboto Condensed"/>
              </a:rPr>
              <a:t> </a:t>
            </a:r>
            <a:r>
              <a:rPr lang="en-US" sz="4200" dirty="0" err="1">
                <a:solidFill>
                  <a:srgbClr val="355068"/>
                </a:solidFill>
                <a:latin typeface="Roboto Condensed"/>
              </a:rPr>
              <a:t>đòi</a:t>
            </a:r>
            <a:r>
              <a:rPr lang="en-US" sz="4200" dirty="0">
                <a:solidFill>
                  <a:srgbClr val="355068"/>
                </a:solidFill>
                <a:latin typeface="Roboto Condensed"/>
              </a:rPr>
              <a:t> </a:t>
            </a:r>
            <a:r>
              <a:rPr lang="en-US" sz="4200" dirty="0" err="1">
                <a:solidFill>
                  <a:srgbClr val="355068"/>
                </a:solidFill>
                <a:latin typeface="Roboto Condensed"/>
              </a:rPr>
              <a:t>làm</a:t>
            </a:r>
            <a:r>
              <a:rPr lang="en-US" sz="4200" dirty="0">
                <a:solidFill>
                  <a:srgbClr val="355068"/>
                </a:solidFill>
                <a:latin typeface="Roboto Condensed"/>
              </a:rPr>
              <a:t> sang </a:t>
            </a:r>
            <a:r>
              <a:rPr lang="en-US" sz="4200" dirty="0" err="1">
                <a:solidFill>
                  <a:srgbClr val="355068"/>
                </a:solidFill>
                <a:latin typeface="Roboto Condensed"/>
              </a:rPr>
              <a:t>càng</a:t>
            </a:r>
            <a:r>
              <a:rPr lang="en-US" sz="4200" dirty="0">
                <a:solidFill>
                  <a:srgbClr val="355068"/>
                </a:solidFill>
                <a:latin typeface="Roboto Condensed"/>
              </a:rPr>
              <a:t> </a:t>
            </a:r>
            <a:r>
              <a:rPr lang="en-US" sz="4200" dirty="0" err="1">
                <a:solidFill>
                  <a:srgbClr val="355068"/>
                </a:solidFill>
                <a:latin typeface="Roboto Condensed"/>
              </a:rPr>
              <a:t>ngày</a:t>
            </a:r>
            <a:r>
              <a:rPr lang="en-US" sz="4200" dirty="0">
                <a:solidFill>
                  <a:srgbClr val="355068"/>
                </a:solidFill>
                <a:latin typeface="Roboto Condensed"/>
              </a:rPr>
              <a:t> </a:t>
            </a:r>
            <a:r>
              <a:rPr lang="en-US" sz="4200" dirty="0" err="1">
                <a:solidFill>
                  <a:srgbClr val="355068"/>
                </a:solidFill>
                <a:latin typeface="Roboto Condensed"/>
              </a:rPr>
              <a:t>càng</a:t>
            </a:r>
            <a:r>
              <a:rPr lang="en-US" sz="4200" dirty="0">
                <a:solidFill>
                  <a:srgbClr val="355068"/>
                </a:solidFill>
                <a:latin typeface="Roboto Condensed"/>
              </a:rPr>
              <a:t> </a:t>
            </a:r>
            <a:r>
              <a:rPr lang="en-US" sz="4200" dirty="0" err="1">
                <a:solidFill>
                  <a:srgbClr val="355068"/>
                </a:solidFill>
                <a:latin typeface="Roboto Condensed"/>
              </a:rPr>
              <a:t>mãnh</a:t>
            </a:r>
            <a:r>
              <a:rPr lang="en-US" sz="4200" dirty="0">
                <a:solidFill>
                  <a:srgbClr val="355068"/>
                </a:solidFill>
                <a:latin typeface="Roboto Condensed"/>
              </a:rPr>
              <a:t> </a:t>
            </a:r>
            <a:r>
              <a:rPr lang="en-US" sz="4200" dirty="0" err="1">
                <a:solidFill>
                  <a:srgbClr val="355068"/>
                </a:solidFill>
                <a:latin typeface="Roboto Condensed"/>
              </a:rPr>
              <a:t>liệt</a:t>
            </a:r>
            <a:r>
              <a:rPr lang="en-US" sz="4200" dirty="0">
                <a:solidFill>
                  <a:srgbClr val="355068"/>
                </a:solidFill>
                <a:latin typeface="Roboto Condensed"/>
              </a:rPr>
              <a:t> </a:t>
            </a:r>
            <a:r>
              <a:rPr lang="en-US" sz="4200" dirty="0" err="1">
                <a:solidFill>
                  <a:srgbClr val="355068"/>
                </a:solidFill>
                <a:latin typeface="Roboto Condensed"/>
              </a:rPr>
              <a:t>của</a:t>
            </a:r>
            <a:r>
              <a:rPr lang="en-US" sz="4200" dirty="0">
                <a:solidFill>
                  <a:srgbClr val="355068"/>
                </a:solidFill>
                <a:latin typeface="Roboto Condensed"/>
              </a:rPr>
              <a:t> </a:t>
            </a:r>
            <a:r>
              <a:rPr lang="en-US" sz="4200" dirty="0" err="1">
                <a:solidFill>
                  <a:srgbClr val="355068"/>
                </a:solidFill>
                <a:latin typeface="Roboto Condensed"/>
              </a:rPr>
              <a:t>ông</a:t>
            </a:r>
            <a:r>
              <a:rPr lang="en-US" sz="4200" dirty="0">
                <a:solidFill>
                  <a:srgbClr val="355068"/>
                </a:solidFill>
                <a:latin typeface="Roboto Condensed"/>
              </a:rPr>
              <a:t> </a:t>
            </a:r>
            <a:r>
              <a:rPr lang="en-US" sz="4200" dirty="0" err="1">
                <a:solidFill>
                  <a:srgbClr val="355068"/>
                </a:solidFill>
                <a:latin typeface="Roboto Condensed"/>
              </a:rPr>
              <a:t>Giuốc-đanh</a:t>
            </a:r>
            <a:r>
              <a:rPr lang="en-US" sz="4200" dirty="0">
                <a:solidFill>
                  <a:srgbClr val="355068"/>
                </a:solidFill>
                <a:latin typeface="Roboto Condensed"/>
              </a:rPr>
              <a:t>.</a:t>
            </a:r>
          </a:p>
        </p:txBody>
      </p:sp>
      <p:sp>
        <p:nvSpPr>
          <p:cNvPr id="11" name="TextBox 11"/>
          <p:cNvSpPr txBox="1"/>
          <p:nvPr/>
        </p:nvSpPr>
        <p:spPr>
          <a:xfrm>
            <a:off x="1786675" y="8392875"/>
            <a:ext cx="15472625" cy="1464945"/>
          </a:xfrm>
          <a:prstGeom prst="rect">
            <a:avLst/>
          </a:prstGeom>
        </p:spPr>
        <p:txBody>
          <a:bodyPr lIns="0" tIns="0" rIns="0" bIns="0" rtlCol="0" anchor="t">
            <a:spAutoFit/>
          </a:bodyPr>
          <a:lstStyle/>
          <a:p>
            <a:pPr algn="just">
              <a:lnSpc>
                <a:spcPts val="5880"/>
              </a:lnSpc>
              <a:spcBef>
                <a:spcPct val="0"/>
              </a:spcBef>
            </a:pPr>
            <a:r>
              <a:rPr lang="en-US" sz="4200">
                <a:solidFill>
                  <a:srgbClr val="FFFFFF"/>
                </a:solidFill>
                <a:latin typeface="Roboto Condensed Italics"/>
              </a:rPr>
              <a:t>Vở kịch được đẩy lên cao trào và rồi bùng nổ bởi những tiếng cười châm biếm trước sự hám danh lợi của ông Giuốc-đanh.</a:t>
            </a:r>
          </a:p>
        </p:txBody>
      </p:sp>
      <p:sp>
        <p:nvSpPr>
          <p:cNvPr id="12" name="Freeform 12"/>
          <p:cNvSpPr/>
          <p:nvPr/>
        </p:nvSpPr>
        <p:spPr>
          <a:xfrm rot="-4517599">
            <a:off x="-24857" y="7617296"/>
            <a:ext cx="1636760" cy="1211202"/>
          </a:xfrm>
          <a:custGeom>
            <a:avLst/>
            <a:gdLst/>
            <a:ahLst/>
            <a:cxnLst/>
            <a:rect l="l" t="t" r="r" b="b"/>
            <a:pathLst>
              <a:path w="1636760" h="1211202">
                <a:moveTo>
                  <a:pt x="0" y="0"/>
                </a:moveTo>
                <a:lnTo>
                  <a:pt x="1636760" y="0"/>
                </a:lnTo>
                <a:lnTo>
                  <a:pt x="1636760" y="1211202"/>
                </a:lnTo>
                <a:lnTo>
                  <a:pt x="0" y="121120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16" presetClass="entr" presetSubtype="2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en-US"/>
          </a:p>
        </p:txBody>
      </p:sp>
      <p:sp>
        <p:nvSpPr>
          <p:cNvPr id="3" name="Freeform 3"/>
          <p:cNvSpPr/>
          <p:nvPr/>
        </p:nvSpPr>
        <p:spPr>
          <a:xfrm>
            <a:off x="-504955" y="-1127196"/>
            <a:ext cx="4843913" cy="4695366"/>
          </a:xfrm>
          <a:custGeom>
            <a:avLst/>
            <a:gdLst/>
            <a:ahLst/>
            <a:cxnLst/>
            <a:rect l="l" t="t" r="r" b="b"/>
            <a:pathLst>
              <a:path w="4843913" h="4695366">
                <a:moveTo>
                  <a:pt x="0" y="0"/>
                </a:moveTo>
                <a:lnTo>
                  <a:pt x="4843913" y="0"/>
                </a:lnTo>
                <a:lnTo>
                  <a:pt x="4843913" y="4695366"/>
                </a:lnTo>
                <a:lnTo>
                  <a:pt x="0" y="4695366"/>
                </a:lnTo>
                <a:lnTo>
                  <a:pt x="0" y="0"/>
                </a:lnTo>
                <a:close/>
              </a:path>
            </a:pathLst>
          </a:custGeom>
          <a:blipFill>
            <a:blip r:embed="rId3"/>
            <a:stretch>
              <a:fillRect/>
            </a:stretch>
          </a:blipFill>
        </p:spPr>
        <p:txBody>
          <a:bodyPr/>
          <a:lstStyle/>
          <a:p>
            <a:endParaRPr lang="en-US"/>
          </a:p>
        </p:txBody>
      </p:sp>
      <p:sp>
        <p:nvSpPr>
          <p:cNvPr id="4" name="Freeform 4"/>
          <p:cNvSpPr/>
          <p:nvPr/>
        </p:nvSpPr>
        <p:spPr>
          <a:xfrm>
            <a:off x="-52835" y="8740252"/>
            <a:ext cx="6364224" cy="8229600"/>
          </a:xfrm>
          <a:custGeom>
            <a:avLst/>
            <a:gdLst/>
            <a:ahLst/>
            <a:cxnLst/>
            <a:rect l="l" t="t" r="r" b="b"/>
            <a:pathLst>
              <a:path w="6364224" h="8229600">
                <a:moveTo>
                  <a:pt x="0" y="0"/>
                </a:moveTo>
                <a:lnTo>
                  <a:pt x="6364224" y="0"/>
                </a:lnTo>
                <a:lnTo>
                  <a:pt x="6364224" y="8229600"/>
                </a:lnTo>
                <a:lnTo>
                  <a:pt x="0" y="8229600"/>
                </a:lnTo>
                <a:lnTo>
                  <a:pt x="0" y="0"/>
                </a:lnTo>
                <a:close/>
              </a:path>
            </a:pathLst>
          </a:custGeom>
          <a:blipFill>
            <a:blip r:embed="rId4"/>
            <a:stretch>
              <a:fillRect/>
            </a:stretch>
          </a:blipFill>
        </p:spPr>
        <p:txBody>
          <a:bodyPr/>
          <a:lstStyle/>
          <a:p>
            <a:endParaRPr lang="en-US"/>
          </a:p>
        </p:txBody>
      </p:sp>
      <p:sp>
        <p:nvSpPr>
          <p:cNvPr id="5" name="Freeform 5"/>
          <p:cNvSpPr/>
          <p:nvPr/>
        </p:nvSpPr>
        <p:spPr>
          <a:xfrm>
            <a:off x="15938536" y="7026137"/>
            <a:ext cx="4291280" cy="5828915"/>
          </a:xfrm>
          <a:custGeom>
            <a:avLst/>
            <a:gdLst/>
            <a:ahLst/>
            <a:cxnLst/>
            <a:rect l="l" t="t" r="r" b="b"/>
            <a:pathLst>
              <a:path w="4291280" h="5828915">
                <a:moveTo>
                  <a:pt x="0" y="0"/>
                </a:moveTo>
                <a:lnTo>
                  <a:pt x="4291280" y="0"/>
                </a:lnTo>
                <a:lnTo>
                  <a:pt x="4291280" y="5828915"/>
                </a:lnTo>
                <a:lnTo>
                  <a:pt x="0" y="5828915"/>
                </a:lnTo>
                <a:lnTo>
                  <a:pt x="0" y="0"/>
                </a:lnTo>
                <a:close/>
              </a:path>
            </a:pathLst>
          </a:custGeom>
          <a:blipFill>
            <a:blip r:embed="rId5"/>
            <a:stretch>
              <a:fillRect/>
            </a:stretch>
          </a:blipFill>
        </p:spPr>
        <p:txBody>
          <a:bodyPr/>
          <a:lstStyle/>
          <a:p>
            <a:endParaRPr lang="en-US"/>
          </a:p>
        </p:txBody>
      </p:sp>
      <p:sp>
        <p:nvSpPr>
          <p:cNvPr id="6" name="Freeform 6"/>
          <p:cNvSpPr/>
          <p:nvPr/>
        </p:nvSpPr>
        <p:spPr>
          <a:xfrm rot="-9277230">
            <a:off x="14652740" y="-3427723"/>
            <a:ext cx="4834128" cy="5523139"/>
          </a:xfrm>
          <a:custGeom>
            <a:avLst/>
            <a:gdLst/>
            <a:ahLst/>
            <a:cxnLst/>
            <a:rect l="l" t="t" r="r" b="b"/>
            <a:pathLst>
              <a:path w="4834128" h="5523139">
                <a:moveTo>
                  <a:pt x="0" y="0"/>
                </a:moveTo>
                <a:lnTo>
                  <a:pt x="4834128" y="0"/>
                </a:lnTo>
                <a:lnTo>
                  <a:pt x="4834128" y="5523138"/>
                </a:lnTo>
                <a:lnTo>
                  <a:pt x="0" y="5523138"/>
                </a:lnTo>
                <a:lnTo>
                  <a:pt x="0" y="0"/>
                </a:lnTo>
                <a:close/>
              </a:path>
            </a:pathLst>
          </a:custGeom>
          <a:blipFill>
            <a:blip r:embed="rId6"/>
            <a:stretch>
              <a:fillRect/>
            </a:stretch>
          </a:blipFill>
        </p:spPr>
        <p:txBody>
          <a:bodyPr/>
          <a:lstStyle/>
          <a:p>
            <a:endParaRPr lang="en-US"/>
          </a:p>
        </p:txBody>
      </p:sp>
      <p:sp>
        <p:nvSpPr>
          <p:cNvPr id="7" name="Freeform 7"/>
          <p:cNvSpPr/>
          <p:nvPr/>
        </p:nvSpPr>
        <p:spPr>
          <a:xfrm>
            <a:off x="5124662" y="2666563"/>
            <a:ext cx="10028171" cy="6380424"/>
          </a:xfrm>
          <a:custGeom>
            <a:avLst/>
            <a:gdLst/>
            <a:ahLst/>
            <a:cxnLst/>
            <a:rect l="l" t="t" r="r" b="b"/>
            <a:pathLst>
              <a:path w="10028171" h="6380424">
                <a:moveTo>
                  <a:pt x="0" y="0"/>
                </a:moveTo>
                <a:lnTo>
                  <a:pt x="10028171" y="0"/>
                </a:lnTo>
                <a:lnTo>
                  <a:pt x="10028171" y="6380423"/>
                </a:lnTo>
                <a:lnTo>
                  <a:pt x="0" y="6380423"/>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txBody>
          <a:bodyPr/>
          <a:lstStyle/>
          <a:p>
            <a:endParaRPr lang="en-US"/>
          </a:p>
        </p:txBody>
      </p:sp>
      <p:sp>
        <p:nvSpPr>
          <p:cNvPr id="8" name="TextBox 8"/>
          <p:cNvSpPr txBox="1"/>
          <p:nvPr/>
        </p:nvSpPr>
        <p:spPr>
          <a:xfrm>
            <a:off x="6099841" y="4182043"/>
            <a:ext cx="8077811" cy="3117216"/>
          </a:xfrm>
          <a:prstGeom prst="rect">
            <a:avLst/>
          </a:prstGeom>
        </p:spPr>
        <p:txBody>
          <a:bodyPr lIns="0" tIns="0" rIns="0" bIns="0" rtlCol="0" anchor="t">
            <a:spAutoFit/>
          </a:bodyPr>
          <a:lstStyle/>
          <a:p>
            <a:pPr algn="ctr">
              <a:lnSpc>
                <a:spcPts val="8259"/>
              </a:lnSpc>
              <a:spcBef>
                <a:spcPct val="0"/>
              </a:spcBef>
            </a:pPr>
            <a:r>
              <a:rPr lang="en-US" sz="5899">
                <a:solidFill>
                  <a:srgbClr val="000000"/>
                </a:solidFill>
                <a:latin typeface="Roboto Condensed"/>
              </a:rPr>
              <a:t>Theo em, đoạn trích </a:t>
            </a:r>
            <a:r>
              <a:rPr lang="en-US" sz="5899">
                <a:solidFill>
                  <a:srgbClr val="000000"/>
                </a:solidFill>
                <a:latin typeface="Roboto Condensed Italics"/>
              </a:rPr>
              <a:t>Ông Giuốc-đanh mặc lễ phục</a:t>
            </a:r>
            <a:r>
              <a:rPr lang="en-US" sz="5899">
                <a:solidFill>
                  <a:srgbClr val="000000"/>
                </a:solidFill>
                <a:latin typeface="Roboto Condensed"/>
              </a:rPr>
              <a:t> phê phán điều gì?</a:t>
            </a:r>
          </a:p>
        </p:txBody>
      </p:sp>
      <p:sp>
        <p:nvSpPr>
          <p:cNvPr id="9" name="TextBox 9"/>
          <p:cNvSpPr txBox="1"/>
          <p:nvPr/>
        </p:nvSpPr>
        <p:spPr>
          <a:xfrm>
            <a:off x="5331477" y="828675"/>
            <a:ext cx="7100888" cy="1449074"/>
          </a:xfrm>
          <a:prstGeom prst="rect">
            <a:avLst/>
          </a:prstGeom>
        </p:spPr>
        <p:txBody>
          <a:bodyPr lIns="0" tIns="0" rIns="0" bIns="0" rtlCol="0" anchor="t">
            <a:spAutoFit/>
          </a:bodyPr>
          <a:lstStyle/>
          <a:p>
            <a:pPr algn="ctr">
              <a:lnSpc>
                <a:spcPts val="11479"/>
              </a:lnSpc>
              <a:spcBef>
                <a:spcPct val="0"/>
              </a:spcBef>
            </a:pPr>
            <a:r>
              <a:rPr lang="en-US" sz="8199">
                <a:solidFill>
                  <a:srgbClr val="FFFFFF"/>
                </a:solidFill>
                <a:latin typeface="#9Slide05 VL Fadilla"/>
              </a:rPr>
              <a:t>3.2 Tìm hiểu chi tiết</a:t>
            </a:r>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en-US"/>
          </a:p>
        </p:txBody>
      </p:sp>
      <p:sp>
        <p:nvSpPr>
          <p:cNvPr id="3" name="Freeform 3"/>
          <p:cNvSpPr/>
          <p:nvPr/>
        </p:nvSpPr>
        <p:spPr>
          <a:xfrm flipH="1">
            <a:off x="9999568" y="-6433980"/>
            <a:ext cx="10378576" cy="8229600"/>
          </a:xfrm>
          <a:custGeom>
            <a:avLst/>
            <a:gdLst/>
            <a:ahLst/>
            <a:cxnLst/>
            <a:rect l="l" t="t" r="r" b="b"/>
            <a:pathLst>
              <a:path w="10378576" h="8229600">
                <a:moveTo>
                  <a:pt x="10378576" y="0"/>
                </a:moveTo>
                <a:lnTo>
                  <a:pt x="0" y="0"/>
                </a:lnTo>
                <a:lnTo>
                  <a:pt x="0" y="8229600"/>
                </a:lnTo>
                <a:lnTo>
                  <a:pt x="10378576" y="8229600"/>
                </a:lnTo>
                <a:lnTo>
                  <a:pt x="10378576" y="0"/>
                </a:lnTo>
                <a:close/>
              </a:path>
            </a:pathLst>
          </a:custGeom>
          <a:blipFill>
            <a:blip r:embed="rId3"/>
            <a:stretch>
              <a:fillRect/>
            </a:stretch>
          </a:blipFill>
        </p:spPr>
        <p:txBody>
          <a:bodyPr/>
          <a:lstStyle/>
          <a:p>
            <a:endParaRPr lang="en-US"/>
          </a:p>
        </p:txBody>
      </p:sp>
      <p:sp>
        <p:nvSpPr>
          <p:cNvPr id="4" name="Freeform 4"/>
          <p:cNvSpPr/>
          <p:nvPr/>
        </p:nvSpPr>
        <p:spPr>
          <a:xfrm rot="-5400000">
            <a:off x="10739571" y="7775291"/>
            <a:ext cx="4233639" cy="5957279"/>
          </a:xfrm>
          <a:custGeom>
            <a:avLst/>
            <a:gdLst/>
            <a:ahLst/>
            <a:cxnLst/>
            <a:rect l="l" t="t" r="r" b="b"/>
            <a:pathLst>
              <a:path w="4233639" h="5957279">
                <a:moveTo>
                  <a:pt x="0" y="0"/>
                </a:moveTo>
                <a:lnTo>
                  <a:pt x="4233640" y="0"/>
                </a:lnTo>
                <a:lnTo>
                  <a:pt x="4233640" y="5957279"/>
                </a:lnTo>
                <a:lnTo>
                  <a:pt x="0" y="5957279"/>
                </a:lnTo>
                <a:lnTo>
                  <a:pt x="0" y="0"/>
                </a:lnTo>
                <a:close/>
              </a:path>
            </a:pathLst>
          </a:custGeom>
          <a:blipFill>
            <a:blip r:embed="rId4"/>
            <a:stretch>
              <a:fillRect/>
            </a:stretch>
          </a:blipFill>
        </p:spPr>
        <p:txBody>
          <a:bodyPr/>
          <a:lstStyle/>
          <a:p>
            <a:endParaRPr lang="en-US"/>
          </a:p>
        </p:txBody>
      </p:sp>
      <p:sp>
        <p:nvSpPr>
          <p:cNvPr id="5" name="Freeform 5"/>
          <p:cNvSpPr/>
          <p:nvPr/>
        </p:nvSpPr>
        <p:spPr>
          <a:xfrm rot="-838876" flipH="1">
            <a:off x="13093073" y="7855303"/>
            <a:ext cx="5207600" cy="4725897"/>
          </a:xfrm>
          <a:custGeom>
            <a:avLst/>
            <a:gdLst/>
            <a:ahLst/>
            <a:cxnLst/>
            <a:rect l="l" t="t" r="r" b="b"/>
            <a:pathLst>
              <a:path w="5207600" h="4725897">
                <a:moveTo>
                  <a:pt x="5207599" y="0"/>
                </a:moveTo>
                <a:lnTo>
                  <a:pt x="0" y="0"/>
                </a:lnTo>
                <a:lnTo>
                  <a:pt x="0" y="4725896"/>
                </a:lnTo>
                <a:lnTo>
                  <a:pt x="5207599" y="4725896"/>
                </a:lnTo>
                <a:lnTo>
                  <a:pt x="5207599" y="0"/>
                </a:lnTo>
                <a:close/>
              </a:path>
            </a:pathLst>
          </a:custGeom>
          <a:blipFill>
            <a:blip r:embed="rId5"/>
            <a:stretch>
              <a:fillRect/>
            </a:stretch>
          </a:blipFill>
        </p:spPr>
        <p:txBody>
          <a:bodyPr/>
          <a:lstStyle/>
          <a:p>
            <a:endParaRPr lang="en-US"/>
          </a:p>
        </p:txBody>
      </p:sp>
      <p:sp>
        <p:nvSpPr>
          <p:cNvPr id="6" name="Freeform 6"/>
          <p:cNvSpPr/>
          <p:nvPr/>
        </p:nvSpPr>
        <p:spPr>
          <a:xfrm flipH="1">
            <a:off x="-1298708" y="-965950"/>
            <a:ext cx="4834128" cy="5523139"/>
          </a:xfrm>
          <a:custGeom>
            <a:avLst/>
            <a:gdLst/>
            <a:ahLst/>
            <a:cxnLst/>
            <a:rect l="l" t="t" r="r" b="b"/>
            <a:pathLst>
              <a:path w="4834128" h="5523139">
                <a:moveTo>
                  <a:pt x="4834128" y="0"/>
                </a:moveTo>
                <a:lnTo>
                  <a:pt x="0" y="0"/>
                </a:lnTo>
                <a:lnTo>
                  <a:pt x="0" y="5523139"/>
                </a:lnTo>
                <a:lnTo>
                  <a:pt x="4834128" y="5523139"/>
                </a:lnTo>
                <a:lnTo>
                  <a:pt x="4834128" y="0"/>
                </a:lnTo>
                <a:close/>
              </a:path>
            </a:pathLst>
          </a:custGeom>
          <a:blipFill>
            <a:blip r:embed="rId6"/>
            <a:stretch>
              <a:fillRect/>
            </a:stretch>
          </a:blipFill>
        </p:spPr>
        <p:txBody>
          <a:bodyPr/>
          <a:lstStyle/>
          <a:p>
            <a:endParaRPr lang="en-US"/>
          </a:p>
        </p:txBody>
      </p:sp>
      <p:sp>
        <p:nvSpPr>
          <p:cNvPr id="7" name="Freeform 7"/>
          <p:cNvSpPr/>
          <p:nvPr/>
        </p:nvSpPr>
        <p:spPr>
          <a:xfrm rot="834561">
            <a:off x="-14763" y="7995258"/>
            <a:ext cx="5207600" cy="4725897"/>
          </a:xfrm>
          <a:custGeom>
            <a:avLst/>
            <a:gdLst/>
            <a:ahLst/>
            <a:cxnLst/>
            <a:rect l="l" t="t" r="r" b="b"/>
            <a:pathLst>
              <a:path w="5207600" h="4725897">
                <a:moveTo>
                  <a:pt x="0" y="0"/>
                </a:moveTo>
                <a:lnTo>
                  <a:pt x="5207600" y="0"/>
                </a:lnTo>
                <a:lnTo>
                  <a:pt x="5207600" y="4725896"/>
                </a:lnTo>
                <a:lnTo>
                  <a:pt x="0" y="4725896"/>
                </a:lnTo>
                <a:lnTo>
                  <a:pt x="0" y="0"/>
                </a:lnTo>
                <a:close/>
              </a:path>
            </a:pathLst>
          </a:custGeom>
          <a:blipFill>
            <a:blip r:embed="rId5"/>
            <a:stretch>
              <a:fillRect/>
            </a:stretch>
          </a:blipFill>
        </p:spPr>
        <p:txBody>
          <a:bodyPr/>
          <a:lstStyle/>
          <a:p>
            <a:endParaRPr lang="en-US"/>
          </a:p>
        </p:txBody>
      </p:sp>
      <p:sp>
        <p:nvSpPr>
          <p:cNvPr id="8" name="Freeform 8"/>
          <p:cNvSpPr/>
          <p:nvPr/>
        </p:nvSpPr>
        <p:spPr>
          <a:xfrm rot="-5400000" flipV="1">
            <a:off x="3314789" y="7775291"/>
            <a:ext cx="4233639" cy="5957279"/>
          </a:xfrm>
          <a:custGeom>
            <a:avLst/>
            <a:gdLst/>
            <a:ahLst/>
            <a:cxnLst/>
            <a:rect l="l" t="t" r="r" b="b"/>
            <a:pathLst>
              <a:path w="4233639" h="5957279">
                <a:moveTo>
                  <a:pt x="0" y="5957279"/>
                </a:moveTo>
                <a:lnTo>
                  <a:pt x="4233640" y="5957279"/>
                </a:lnTo>
                <a:lnTo>
                  <a:pt x="4233640" y="0"/>
                </a:lnTo>
                <a:lnTo>
                  <a:pt x="0" y="0"/>
                </a:lnTo>
                <a:lnTo>
                  <a:pt x="0" y="5957279"/>
                </a:lnTo>
                <a:close/>
              </a:path>
            </a:pathLst>
          </a:custGeom>
          <a:blipFill>
            <a:blip r:embed="rId4"/>
            <a:stretch>
              <a:fillRect/>
            </a:stretch>
          </a:blipFill>
        </p:spPr>
        <p:txBody>
          <a:bodyPr/>
          <a:lstStyle/>
          <a:p>
            <a:endParaRPr lang="en-US"/>
          </a:p>
        </p:txBody>
      </p:sp>
      <p:sp>
        <p:nvSpPr>
          <p:cNvPr id="9" name="Freeform 9"/>
          <p:cNvSpPr/>
          <p:nvPr/>
        </p:nvSpPr>
        <p:spPr>
          <a:xfrm rot="-1902671">
            <a:off x="16515874" y="2713596"/>
            <a:ext cx="2655503" cy="1679606"/>
          </a:xfrm>
          <a:custGeom>
            <a:avLst/>
            <a:gdLst/>
            <a:ahLst/>
            <a:cxnLst/>
            <a:rect l="l" t="t" r="r" b="b"/>
            <a:pathLst>
              <a:path w="2655503" h="1679606">
                <a:moveTo>
                  <a:pt x="0" y="0"/>
                </a:moveTo>
                <a:lnTo>
                  <a:pt x="2655504" y="0"/>
                </a:lnTo>
                <a:lnTo>
                  <a:pt x="2655504" y="1679606"/>
                </a:lnTo>
                <a:lnTo>
                  <a:pt x="0" y="1679606"/>
                </a:lnTo>
                <a:lnTo>
                  <a:pt x="0" y="0"/>
                </a:lnTo>
                <a:close/>
              </a:path>
            </a:pathLst>
          </a:custGeom>
          <a:blipFill>
            <a:blip r:embed="rId7"/>
            <a:stretch>
              <a:fillRect/>
            </a:stretch>
          </a:blipFill>
        </p:spPr>
        <p:txBody>
          <a:bodyPr/>
          <a:lstStyle/>
          <a:p>
            <a:endParaRPr lang="en-US"/>
          </a:p>
        </p:txBody>
      </p:sp>
      <p:sp>
        <p:nvSpPr>
          <p:cNvPr id="10" name="Freeform 10"/>
          <p:cNvSpPr/>
          <p:nvPr/>
        </p:nvSpPr>
        <p:spPr>
          <a:xfrm rot="1905604" flipH="1">
            <a:off x="-883364" y="2714183"/>
            <a:ext cx="2655503" cy="1679606"/>
          </a:xfrm>
          <a:custGeom>
            <a:avLst/>
            <a:gdLst/>
            <a:ahLst/>
            <a:cxnLst/>
            <a:rect l="l" t="t" r="r" b="b"/>
            <a:pathLst>
              <a:path w="2655503" h="1679606">
                <a:moveTo>
                  <a:pt x="2655503" y="0"/>
                </a:moveTo>
                <a:lnTo>
                  <a:pt x="0" y="0"/>
                </a:lnTo>
                <a:lnTo>
                  <a:pt x="0" y="1679606"/>
                </a:lnTo>
                <a:lnTo>
                  <a:pt x="2655503" y="1679606"/>
                </a:lnTo>
                <a:lnTo>
                  <a:pt x="2655503" y="0"/>
                </a:lnTo>
                <a:close/>
              </a:path>
            </a:pathLst>
          </a:custGeom>
          <a:blipFill>
            <a:blip r:embed="rId7"/>
            <a:stretch>
              <a:fillRect/>
            </a:stretch>
          </a:blipFill>
        </p:spPr>
        <p:txBody>
          <a:bodyPr/>
          <a:lstStyle/>
          <a:p>
            <a:endParaRPr lang="en-US"/>
          </a:p>
        </p:txBody>
      </p:sp>
      <p:sp>
        <p:nvSpPr>
          <p:cNvPr id="11" name="Freeform 11"/>
          <p:cNvSpPr/>
          <p:nvPr/>
        </p:nvSpPr>
        <p:spPr>
          <a:xfrm>
            <a:off x="3788624" y="2845221"/>
            <a:ext cx="10710779" cy="6413079"/>
          </a:xfrm>
          <a:custGeom>
            <a:avLst/>
            <a:gdLst/>
            <a:ahLst/>
            <a:cxnLst/>
            <a:rect l="l" t="t" r="r" b="b"/>
            <a:pathLst>
              <a:path w="10710779" h="6413079">
                <a:moveTo>
                  <a:pt x="0" y="0"/>
                </a:moveTo>
                <a:lnTo>
                  <a:pt x="10710779" y="0"/>
                </a:lnTo>
                <a:lnTo>
                  <a:pt x="10710779" y="6413079"/>
                </a:lnTo>
                <a:lnTo>
                  <a:pt x="0" y="6413079"/>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txBody>
          <a:bodyPr/>
          <a:lstStyle/>
          <a:p>
            <a:endParaRPr lang="en-US"/>
          </a:p>
        </p:txBody>
      </p:sp>
      <p:sp>
        <p:nvSpPr>
          <p:cNvPr id="12" name="TextBox 12"/>
          <p:cNvSpPr txBox="1"/>
          <p:nvPr/>
        </p:nvSpPr>
        <p:spPr>
          <a:xfrm>
            <a:off x="10348093" y="3669241"/>
            <a:ext cx="3725133" cy="4669790"/>
          </a:xfrm>
          <a:prstGeom prst="rect">
            <a:avLst/>
          </a:prstGeom>
        </p:spPr>
        <p:txBody>
          <a:bodyPr lIns="0" tIns="0" rIns="0" bIns="0" rtlCol="0" anchor="t">
            <a:spAutoFit/>
          </a:bodyPr>
          <a:lstStyle/>
          <a:p>
            <a:pPr algn="ctr">
              <a:lnSpc>
                <a:spcPts val="6160"/>
              </a:lnSpc>
              <a:spcBef>
                <a:spcPct val="0"/>
              </a:spcBef>
            </a:pPr>
            <a:r>
              <a:rPr lang="en-US" sz="4400" dirty="0" err="1">
                <a:solidFill>
                  <a:srgbClr val="4A646D"/>
                </a:solidFill>
                <a:latin typeface="Roboto Condensed"/>
              </a:rPr>
              <a:t>Tự</a:t>
            </a:r>
            <a:r>
              <a:rPr lang="en-US" sz="4400" dirty="0">
                <a:solidFill>
                  <a:srgbClr val="4A646D"/>
                </a:solidFill>
                <a:latin typeface="Roboto Condensed"/>
              </a:rPr>
              <a:t> </a:t>
            </a:r>
            <a:r>
              <a:rPr lang="en-US" sz="4400" dirty="0" err="1">
                <a:solidFill>
                  <a:srgbClr val="4A646D"/>
                </a:solidFill>
                <a:latin typeface="Roboto Condensed"/>
              </a:rPr>
              <a:t>nhìn</a:t>
            </a:r>
            <a:r>
              <a:rPr lang="en-US" sz="4400" dirty="0">
                <a:solidFill>
                  <a:srgbClr val="4A646D"/>
                </a:solidFill>
                <a:latin typeface="Roboto Condensed"/>
              </a:rPr>
              <a:t> </a:t>
            </a:r>
            <a:r>
              <a:rPr lang="en-US" sz="4400" dirty="0" err="1">
                <a:solidFill>
                  <a:srgbClr val="4A646D"/>
                </a:solidFill>
                <a:latin typeface="Roboto Condensed"/>
              </a:rPr>
              <a:t>nhận</a:t>
            </a:r>
            <a:r>
              <a:rPr lang="en-US" sz="4400" dirty="0">
                <a:solidFill>
                  <a:srgbClr val="4A646D"/>
                </a:solidFill>
                <a:latin typeface="Roboto Condensed"/>
              </a:rPr>
              <a:t> </a:t>
            </a:r>
            <a:r>
              <a:rPr lang="en-US" sz="4400" dirty="0" err="1">
                <a:solidFill>
                  <a:srgbClr val="4A646D"/>
                </a:solidFill>
                <a:latin typeface="Roboto Condensed"/>
              </a:rPr>
              <a:t>bản</a:t>
            </a:r>
            <a:r>
              <a:rPr lang="en-US" sz="4400" dirty="0">
                <a:solidFill>
                  <a:srgbClr val="4A646D"/>
                </a:solidFill>
                <a:latin typeface="Roboto Condensed"/>
              </a:rPr>
              <a:t> </a:t>
            </a:r>
            <a:r>
              <a:rPr lang="en-US" sz="4400" dirty="0" err="1">
                <a:solidFill>
                  <a:srgbClr val="4A646D"/>
                </a:solidFill>
                <a:latin typeface="Roboto Condensed"/>
              </a:rPr>
              <a:t>thân</a:t>
            </a:r>
            <a:r>
              <a:rPr lang="en-US" sz="4400" dirty="0">
                <a:solidFill>
                  <a:srgbClr val="4A646D"/>
                </a:solidFill>
                <a:latin typeface="Roboto Condensed"/>
              </a:rPr>
              <a:t>, </a:t>
            </a:r>
            <a:r>
              <a:rPr lang="en-US" sz="4400" dirty="0" err="1">
                <a:solidFill>
                  <a:srgbClr val="4A646D"/>
                </a:solidFill>
                <a:latin typeface="Roboto Condensed"/>
              </a:rPr>
              <a:t>tạo</a:t>
            </a:r>
            <a:r>
              <a:rPr lang="en-US" sz="4400" dirty="0">
                <a:solidFill>
                  <a:srgbClr val="4A646D"/>
                </a:solidFill>
                <a:latin typeface="Roboto Condensed"/>
              </a:rPr>
              <a:t> </a:t>
            </a:r>
            <a:r>
              <a:rPr lang="en-US" sz="4400" dirty="0" err="1">
                <a:solidFill>
                  <a:srgbClr val="4A646D"/>
                </a:solidFill>
                <a:latin typeface="Roboto Condensed"/>
              </a:rPr>
              <a:t>nét</a:t>
            </a:r>
            <a:r>
              <a:rPr lang="en-US" sz="4400" dirty="0">
                <a:solidFill>
                  <a:srgbClr val="4A646D"/>
                </a:solidFill>
                <a:latin typeface="Roboto Condensed"/>
              </a:rPr>
              <a:t> </a:t>
            </a:r>
            <a:r>
              <a:rPr lang="en-US" sz="4400" dirty="0" err="1">
                <a:solidFill>
                  <a:srgbClr val="4A646D"/>
                </a:solidFill>
                <a:latin typeface="Roboto Condensed"/>
              </a:rPr>
              <a:t>riêng</a:t>
            </a:r>
            <a:r>
              <a:rPr lang="en-US" sz="4400" dirty="0">
                <a:solidFill>
                  <a:srgbClr val="4A646D"/>
                </a:solidFill>
                <a:latin typeface="Roboto Condensed"/>
              </a:rPr>
              <a:t> </a:t>
            </a:r>
            <a:r>
              <a:rPr lang="en-US" sz="4400" dirty="0" err="1">
                <a:solidFill>
                  <a:srgbClr val="4A646D"/>
                </a:solidFill>
                <a:latin typeface="Roboto Condensed"/>
              </a:rPr>
              <a:t>cá</a:t>
            </a:r>
            <a:r>
              <a:rPr lang="en-US" sz="4400" dirty="0">
                <a:solidFill>
                  <a:srgbClr val="4A646D"/>
                </a:solidFill>
                <a:latin typeface="Roboto Condensed"/>
              </a:rPr>
              <a:t> </a:t>
            </a:r>
            <a:r>
              <a:rPr lang="en-US" sz="4400" dirty="0" err="1">
                <a:solidFill>
                  <a:srgbClr val="4A646D"/>
                </a:solidFill>
                <a:latin typeface="Roboto Condensed"/>
              </a:rPr>
              <a:t>tính</a:t>
            </a:r>
            <a:r>
              <a:rPr lang="en-US" sz="4400" dirty="0">
                <a:solidFill>
                  <a:srgbClr val="4A646D"/>
                </a:solidFill>
                <a:latin typeface="Roboto Condensed"/>
              </a:rPr>
              <a:t> </a:t>
            </a:r>
            <a:r>
              <a:rPr lang="en-US" sz="4400" dirty="0" err="1">
                <a:solidFill>
                  <a:srgbClr val="4A646D"/>
                </a:solidFill>
                <a:latin typeface="Roboto Condensed"/>
              </a:rPr>
              <a:t>nhưng</a:t>
            </a:r>
            <a:r>
              <a:rPr lang="en-US" sz="4400" dirty="0">
                <a:solidFill>
                  <a:srgbClr val="4A646D"/>
                </a:solidFill>
                <a:latin typeface="Roboto Condensed"/>
              </a:rPr>
              <a:t> </a:t>
            </a:r>
            <a:r>
              <a:rPr lang="en-US" sz="4400" dirty="0" err="1">
                <a:solidFill>
                  <a:srgbClr val="4A646D"/>
                </a:solidFill>
                <a:latin typeface="Roboto Condensed"/>
              </a:rPr>
              <a:t>không</a:t>
            </a:r>
            <a:r>
              <a:rPr lang="en-US" sz="4400" dirty="0">
                <a:solidFill>
                  <a:srgbClr val="4A646D"/>
                </a:solidFill>
                <a:latin typeface="Roboto Condensed"/>
              </a:rPr>
              <a:t> </a:t>
            </a:r>
            <a:r>
              <a:rPr lang="en-US" sz="4400" dirty="0" err="1">
                <a:solidFill>
                  <a:srgbClr val="4A646D"/>
                </a:solidFill>
                <a:latin typeface="Roboto Condensed"/>
              </a:rPr>
              <a:t>lạc</a:t>
            </a:r>
            <a:r>
              <a:rPr lang="en-US" sz="4400" dirty="0">
                <a:solidFill>
                  <a:srgbClr val="4A646D"/>
                </a:solidFill>
                <a:latin typeface="Roboto Condensed"/>
              </a:rPr>
              <a:t> </a:t>
            </a:r>
            <a:r>
              <a:rPr lang="en-US" sz="4400" dirty="0" err="1">
                <a:solidFill>
                  <a:srgbClr val="4A646D"/>
                </a:solidFill>
                <a:latin typeface="Roboto Condensed"/>
              </a:rPr>
              <a:t>lõng</a:t>
            </a:r>
            <a:r>
              <a:rPr lang="en-US" sz="4400" dirty="0">
                <a:solidFill>
                  <a:srgbClr val="4A646D"/>
                </a:solidFill>
                <a:latin typeface="Roboto Condensed"/>
              </a:rPr>
              <a:t>, </a:t>
            </a:r>
            <a:r>
              <a:rPr lang="en-US" sz="4400" dirty="0" err="1">
                <a:solidFill>
                  <a:srgbClr val="4A646D"/>
                </a:solidFill>
                <a:latin typeface="Roboto Condensed"/>
              </a:rPr>
              <a:t>kệch</a:t>
            </a:r>
            <a:r>
              <a:rPr lang="en-US" sz="4400" dirty="0">
                <a:solidFill>
                  <a:srgbClr val="4A646D"/>
                </a:solidFill>
                <a:latin typeface="Roboto Condensed"/>
              </a:rPr>
              <a:t> </a:t>
            </a:r>
            <a:r>
              <a:rPr lang="en-US" sz="4400" dirty="0" err="1">
                <a:solidFill>
                  <a:srgbClr val="4A646D"/>
                </a:solidFill>
                <a:latin typeface="Roboto Condensed"/>
              </a:rPr>
              <a:t>cỡm</a:t>
            </a:r>
            <a:r>
              <a:rPr lang="en-US" sz="4400" dirty="0">
                <a:solidFill>
                  <a:srgbClr val="4A646D"/>
                </a:solidFill>
                <a:latin typeface="Roboto Condensed"/>
              </a:rPr>
              <a:t> </a:t>
            </a:r>
            <a:r>
              <a:rPr lang="en-US" sz="4400" dirty="0" err="1">
                <a:solidFill>
                  <a:srgbClr val="4A646D"/>
                </a:solidFill>
                <a:latin typeface="Roboto Condensed"/>
              </a:rPr>
              <a:t>trong</a:t>
            </a:r>
            <a:r>
              <a:rPr lang="en-US" sz="4400" dirty="0">
                <a:solidFill>
                  <a:srgbClr val="4A646D"/>
                </a:solidFill>
                <a:latin typeface="Roboto Condensed"/>
              </a:rPr>
              <a:t> </a:t>
            </a:r>
            <a:r>
              <a:rPr lang="en-US" sz="4400" dirty="0" err="1">
                <a:solidFill>
                  <a:srgbClr val="4A646D"/>
                </a:solidFill>
                <a:latin typeface="Roboto Condensed"/>
              </a:rPr>
              <a:t>xã</a:t>
            </a:r>
            <a:r>
              <a:rPr lang="en-US" sz="4400" dirty="0">
                <a:solidFill>
                  <a:srgbClr val="4A646D"/>
                </a:solidFill>
                <a:latin typeface="Roboto Condensed"/>
              </a:rPr>
              <a:t> </a:t>
            </a:r>
            <a:r>
              <a:rPr lang="en-US" sz="4400" dirty="0" err="1">
                <a:solidFill>
                  <a:srgbClr val="4A646D"/>
                </a:solidFill>
                <a:latin typeface="Roboto Condensed"/>
              </a:rPr>
              <a:t>hội</a:t>
            </a:r>
            <a:r>
              <a:rPr lang="en-US" sz="4400" dirty="0">
                <a:solidFill>
                  <a:srgbClr val="4A646D"/>
                </a:solidFill>
                <a:latin typeface="Roboto Condensed"/>
              </a:rPr>
              <a:t>.</a:t>
            </a:r>
          </a:p>
        </p:txBody>
      </p:sp>
      <p:sp>
        <p:nvSpPr>
          <p:cNvPr id="13" name="TextBox 13"/>
          <p:cNvSpPr txBox="1"/>
          <p:nvPr/>
        </p:nvSpPr>
        <p:spPr>
          <a:xfrm>
            <a:off x="3764265" y="310515"/>
            <a:ext cx="6751335" cy="1264920"/>
          </a:xfrm>
          <a:prstGeom prst="rect">
            <a:avLst/>
          </a:prstGeom>
        </p:spPr>
        <p:txBody>
          <a:bodyPr wrap="square" lIns="0" tIns="0" rIns="0" bIns="0" rtlCol="0" anchor="t">
            <a:spAutoFit/>
          </a:bodyPr>
          <a:lstStyle/>
          <a:p>
            <a:pPr algn="ctr">
              <a:lnSpc>
                <a:spcPts val="10080"/>
              </a:lnSpc>
              <a:spcBef>
                <a:spcPct val="0"/>
              </a:spcBef>
            </a:pPr>
            <a:r>
              <a:rPr lang="en-US" sz="7200" dirty="0">
                <a:solidFill>
                  <a:srgbClr val="FFFFFF"/>
                </a:solidFill>
                <a:latin typeface="#9Slide05 VL Fadilla"/>
              </a:rPr>
              <a:t>3.2 </a:t>
            </a:r>
            <a:r>
              <a:rPr lang="en-US" sz="7200" dirty="0" err="1">
                <a:solidFill>
                  <a:srgbClr val="FFFFFF"/>
                </a:solidFill>
                <a:latin typeface="#9Slide05 VL Fadilla"/>
              </a:rPr>
              <a:t>Tìm</a:t>
            </a:r>
            <a:r>
              <a:rPr lang="en-US" sz="7200" dirty="0">
                <a:solidFill>
                  <a:srgbClr val="FFFFFF"/>
                </a:solidFill>
                <a:latin typeface="#9Slide05 VL Fadilla"/>
              </a:rPr>
              <a:t> </a:t>
            </a:r>
            <a:r>
              <a:rPr lang="en-US" sz="7200" dirty="0" err="1">
                <a:solidFill>
                  <a:srgbClr val="FFFFFF"/>
                </a:solidFill>
                <a:latin typeface="#9Slide05 VL Fadilla"/>
              </a:rPr>
              <a:t>hiểu</a:t>
            </a:r>
            <a:r>
              <a:rPr lang="en-US" sz="7200" dirty="0">
                <a:solidFill>
                  <a:srgbClr val="FFFFFF"/>
                </a:solidFill>
                <a:latin typeface="#9Slide05 VL Fadilla"/>
              </a:rPr>
              <a:t> chi </a:t>
            </a:r>
            <a:r>
              <a:rPr lang="en-US" sz="7200" dirty="0" err="1">
                <a:solidFill>
                  <a:srgbClr val="FFFFFF"/>
                </a:solidFill>
                <a:latin typeface="#9Slide05 VL Fadilla"/>
              </a:rPr>
              <a:t>tiết</a:t>
            </a:r>
            <a:endParaRPr lang="en-US" sz="7200" dirty="0">
              <a:solidFill>
                <a:srgbClr val="FFFFFF"/>
              </a:solidFill>
              <a:latin typeface="#9Slide05 VL Fadilla"/>
            </a:endParaRPr>
          </a:p>
        </p:txBody>
      </p:sp>
      <p:sp>
        <p:nvSpPr>
          <p:cNvPr id="14" name="TextBox 14"/>
          <p:cNvSpPr txBox="1"/>
          <p:nvPr/>
        </p:nvSpPr>
        <p:spPr>
          <a:xfrm>
            <a:off x="3756474" y="1690845"/>
            <a:ext cx="5616126" cy="847090"/>
          </a:xfrm>
          <a:prstGeom prst="rect">
            <a:avLst/>
          </a:prstGeom>
        </p:spPr>
        <p:txBody>
          <a:bodyPr wrap="square" lIns="0" tIns="0" rIns="0" bIns="0" rtlCol="0" anchor="t">
            <a:spAutoFit/>
          </a:bodyPr>
          <a:lstStyle/>
          <a:p>
            <a:pPr algn="ctr">
              <a:lnSpc>
                <a:spcPts val="6859"/>
              </a:lnSpc>
              <a:spcBef>
                <a:spcPct val="0"/>
              </a:spcBef>
            </a:pPr>
            <a:r>
              <a:rPr lang="en-US" sz="4899" dirty="0">
                <a:solidFill>
                  <a:srgbClr val="FFFFFF"/>
                </a:solidFill>
                <a:latin typeface="#9Slide07 SVNUT Triumph Press"/>
              </a:rPr>
              <a:t>e. </a:t>
            </a:r>
            <a:r>
              <a:rPr lang="en-US" sz="4899" dirty="0" err="1">
                <a:solidFill>
                  <a:srgbClr val="FFFFFF"/>
                </a:solidFill>
                <a:latin typeface="#9Slide07 SVNUT Triumph Press"/>
              </a:rPr>
              <a:t>Bài</a:t>
            </a:r>
            <a:r>
              <a:rPr lang="en-US" sz="4899" dirty="0">
                <a:solidFill>
                  <a:srgbClr val="FFFFFF"/>
                </a:solidFill>
                <a:latin typeface="#9Slide07 SVNUT Triumph Press"/>
              </a:rPr>
              <a:t> </a:t>
            </a:r>
            <a:r>
              <a:rPr lang="en-US" sz="4899" dirty="0" err="1">
                <a:solidFill>
                  <a:srgbClr val="FFFFFF"/>
                </a:solidFill>
                <a:latin typeface="#9Slide07 SVNUT Triumph Press"/>
              </a:rPr>
              <a:t>học</a:t>
            </a:r>
            <a:r>
              <a:rPr lang="en-US" sz="4899" dirty="0">
                <a:solidFill>
                  <a:srgbClr val="FFFFFF"/>
                </a:solidFill>
                <a:latin typeface="#9Slide07 SVNUT Triumph Press"/>
              </a:rPr>
              <a:t>, </a:t>
            </a:r>
            <a:r>
              <a:rPr lang="en-US" sz="4899" dirty="0" err="1">
                <a:solidFill>
                  <a:srgbClr val="FFFFFF"/>
                </a:solidFill>
                <a:latin typeface="#9Slide07 SVNUT Triumph Press"/>
              </a:rPr>
              <a:t>liên</a:t>
            </a:r>
            <a:r>
              <a:rPr lang="en-US" sz="4899" dirty="0">
                <a:solidFill>
                  <a:srgbClr val="FFFFFF"/>
                </a:solidFill>
                <a:latin typeface="#9Slide07 SVNUT Triumph Press"/>
              </a:rPr>
              <a:t> </a:t>
            </a:r>
            <a:r>
              <a:rPr lang="en-US" sz="4899" dirty="0" err="1">
                <a:solidFill>
                  <a:srgbClr val="FFFFFF"/>
                </a:solidFill>
                <a:latin typeface="#9Slide07 SVNUT Triumph Press"/>
              </a:rPr>
              <a:t>hệ</a:t>
            </a:r>
            <a:endParaRPr lang="en-US" sz="4899" dirty="0">
              <a:solidFill>
                <a:srgbClr val="FFFFFF"/>
              </a:solidFill>
              <a:latin typeface="#9Slide07 SVNUT Triumph Press"/>
            </a:endParaRPr>
          </a:p>
        </p:txBody>
      </p:sp>
      <p:sp>
        <p:nvSpPr>
          <p:cNvPr id="15" name="TextBox 15"/>
          <p:cNvSpPr txBox="1"/>
          <p:nvPr/>
        </p:nvSpPr>
        <p:spPr>
          <a:xfrm>
            <a:off x="4408177" y="4840816"/>
            <a:ext cx="3740477" cy="2326640"/>
          </a:xfrm>
          <a:prstGeom prst="rect">
            <a:avLst/>
          </a:prstGeom>
        </p:spPr>
        <p:txBody>
          <a:bodyPr lIns="0" tIns="0" rIns="0" bIns="0" rtlCol="0" anchor="t">
            <a:spAutoFit/>
          </a:bodyPr>
          <a:lstStyle/>
          <a:p>
            <a:pPr algn="ctr">
              <a:lnSpc>
                <a:spcPts val="6160"/>
              </a:lnSpc>
              <a:spcBef>
                <a:spcPct val="0"/>
              </a:spcBef>
            </a:pPr>
            <a:r>
              <a:rPr lang="en-US" sz="4400" dirty="0" err="1">
                <a:solidFill>
                  <a:srgbClr val="4A646D"/>
                </a:solidFill>
                <a:latin typeface="Roboto Condensed"/>
              </a:rPr>
              <a:t>Phê</a:t>
            </a:r>
            <a:r>
              <a:rPr lang="en-US" sz="4400" dirty="0">
                <a:solidFill>
                  <a:srgbClr val="4A646D"/>
                </a:solidFill>
                <a:latin typeface="Roboto Condensed"/>
              </a:rPr>
              <a:t> </a:t>
            </a:r>
            <a:r>
              <a:rPr lang="en-US" sz="4400" dirty="0" err="1">
                <a:solidFill>
                  <a:srgbClr val="4A646D"/>
                </a:solidFill>
                <a:latin typeface="Roboto Condensed"/>
              </a:rPr>
              <a:t>phán</a:t>
            </a:r>
            <a:r>
              <a:rPr lang="en-US" sz="4400" dirty="0">
                <a:solidFill>
                  <a:srgbClr val="4A646D"/>
                </a:solidFill>
                <a:latin typeface="Roboto Condensed"/>
              </a:rPr>
              <a:t> </a:t>
            </a:r>
            <a:r>
              <a:rPr lang="en-US" sz="4400" dirty="0" err="1">
                <a:solidFill>
                  <a:srgbClr val="4A646D"/>
                </a:solidFill>
                <a:latin typeface="Roboto Condensed"/>
              </a:rPr>
              <a:t>thói</a:t>
            </a:r>
            <a:r>
              <a:rPr lang="en-US" sz="4400" dirty="0">
                <a:solidFill>
                  <a:srgbClr val="4A646D"/>
                </a:solidFill>
                <a:latin typeface="Roboto Condensed"/>
              </a:rPr>
              <a:t> </a:t>
            </a:r>
            <a:r>
              <a:rPr lang="en-US" sz="4400" dirty="0" err="1">
                <a:solidFill>
                  <a:srgbClr val="4A646D"/>
                </a:solidFill>
                <a:latin typeface="Roboto Condensed"/>
              </a:rPr>
              <a:t>thích</a:t>
            </a:r>
            <a:r>
              <a:rPr lang="en-US" sz="4400" dirty="0">
                <a:solidFill>
                  <a:srgbClr val="4A646D"/>
                </a:solidFill>
                <a:latin typeface="Roboto Condensed"/>
              </a:rPr>
              <a:t> </a:t>
            </a:r>
            <a:r>
              <a:rPr lang="en-US" sz="4400" dirty="0" err="1">
                <a:solidFill>
                  <a:srgbClr val="4A646D"/>
                </a:solidFill>
                <a:latin typeface="Roboto Condensed"/>
              </a:rPr>
              <a:t>hư</a:t>
            </a:r>
            <a:r>
              <a:rPr lang="en-US" sz="4400" dirty="0">
                <a:solidFill>
                  <a:srgbClr val="4A646D"/>
                </a:solidFill>
                <a:latin typeface="Roboto Condensed"/>
              </a:rPr>
              <a:t> </a:t>
            </a:r>
            <a:r>
              <a:rPr lang="en-US" sz="4400" dirty="0" err="1">
                <a:solidFill>
                  <a:srgbClr val="4A646D"/>
                </a:solidFill>
                <a:latin typeface="Roboto Condensed"/>
              </a:rPr>
              <a:t>danh</a:t>
            </a:r>
            <a:r>
              <a:rPr lang="en-US" sz="4400" dirty="0">
                <a:solidFill>
                  <a:srgbClr val="4A646D"/>
                </a:solidFill>
                <a:latin typeface="Roboto Condensed"/>
              </a:rPr>
              <a:t>, a dua, xu </a:t>
            </a:r>
            <a:r>
              <a:rPr lang="en-US" sz="4400" dirty="0" err="1">
                <a:solidFill>
                  <a:srgbClr val="4A646D"/>
                </a:solidFill>
                <a:latin typeface="Roboto Condensed"/>
              </a:rPr>
              <a:t>nịnh</a:t>
            </a:r>
            <a:r>
              <a:rPr lang="en-US" sz="4400" dirty="0">
                <a:solidFill>
                  <a:srgbClr val="4A646D"/>
                </a:solidFill>
                <a:latin typeface="Roboto Condensed"/>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down)">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en-US"/>
          </a:p>
        </p:txBody>
      </p:sp>
      <p:sp>
        <p:nvSpPr>
          <p:cNvPr id="3" name="Freeform 3"/>
          <p:cNvSpPr/>
          <p:nvPr/>
        </p:nvSpPr>
        <p:spPr>
          <a:xfrm>
            <a:off x="-504955" y="-1127196"/>
            <a:ext cx="4843913" cy="4695366"/>
          </a:xfrm>
          <a:custGeom>
            <a:avLst/>
            <a:gdLst/>
            <a:ahLst/>
            <a:cxnLst/>
            <a:rect l="l" t="t" r="r" b="b"/>
            <a:pathLst>
              <a:path w="4843913" h="4695366">
                <a:moveTo>
                  <a:pt x="0" y="0"/>
                </a:moveTo>
                <a:lnTo>
                  <a:pt x="4843913" y="0"/>
                </a:lnTo>
                <a:lnTo>
                  <a:pt x="4843913" y="4695366"/>
                </a:lnTo>
                <a:lnTo>
                  <a:pt x="0" y="4695366"/>
                </a:lnTo>
                <a:lnTo>
                  <a:pt x="0" y="0"/>
                </a:lnTo>
                <a:close/>
              </a:path>
            </a:pathLst>
          </a:custGeom>
          <a:blipFill>
            <a:blip r:embed="rId3"/>
            <a:stretch>
              <a:fillRect/>
            </a:stretch>
          </a:blipFill>
        </p:spPr>
        <p:txBody>
          <a:bodyPr/>
          <a:lstStyle/>
          <a:p>
            <a:endParaRPr lang="en-US"/>
          </a:p>
        </p:txBody>
      </p:sp>
      <p:sp>
        <p:nvSpPr>
          <p:cNvPr id="4" name="Freeform 4"/>
          <p:cNvSpPr/>
          <p:nvPr/>
        </p:nvSpPr>
        <p:spPr>
          <a:xfrm>
            <a:off x="-52835" y="8740252"/>
            <a:ext cx="6364224" cy="8229600"/>
          </a:xfrm>
          <a:custGeom>
            <a:avLst/>
            <a:gdLst/>
            <a:ahLst/>
            <a:cxnLst/>
            <a:rect l="l" t="t" r="r" b="b"/>
            <a:pathLst>
              <a:path w="6364224" h="8229600">
                <a:moveTo>
                  <a:pt x="0" y="0"/>
                </a:moveTo>
                <a:lnTo>
                  <a:pt x="6364224" y="0"/>
                </a:lnTo>
                <a:lnTo>
                  <a:pt x="6364224" y="8229600"/>
                </a:lnTo>
                <a:lnTo>
                  <a:pt x="0" y="8229600"/>
                </a:lnTo>
                <a:lnTo>
                  <a:pt x="0" y="0"/>
                </a:lnTo>
                <a:close/>
              </a:path>
            </a:pathLst>
          </a:custGeom>
          <a:blipFill>
            <a:blip r:embed="rId4"/>
            <a:stretch>
              <a:fillRect/>
            </a:stretch>
          </a:blipFill>
        </p:spPr>
        <p:txBody>
          <a:bodyPr/>
          <a:lstStyle/>
          <a:p>
            <a:endParaRPr lang="en-US"/>
          </a:p>
        </p:txBody>
      </p:sp>
      <p:sp>
        <p:nvSpPr>
          <p:cNvPr id="5" name="Freeform 5"/>
          <p:cNvSpPr/>
          <p:nvPr/>
        </p:nvSpPr>
        <p:spPr>
          <a:xfrm>
            <a:off x="15938536" y="7026137"/>
            <a:ext cx="4291280" cy="5828915"/>
          </a:xfrm>
          <a:custGeom>
            <a:avLst/>
            <a:gdLst/>
            <a:ahLst/>
            <a:cxnLst/>
            <a:rect l="l" t="t" r="r" b="b"/>
            <a:pathLst>
              <a:path w="4291280" h="5828915">
                <a:moveTo>
                  <a:pt x="0" y="0"/>
                </a:moveTo>
                <a:lnTo>
                  <a:pt x="4291280" y="0"/>
                </a:lnTo>
                <a:lnTo>
                  <a:pt x="4291280" y="5828915"/>
                </a:lnTo>
                <a:lnTo>
                  <a:pt x="0" y="5828915"/>
                </a:lnTo>
                <a:lnTo>
                  <a:pt x="0" y="0"/>
                </a:lnTo>
                <a:close/>
              </a:path>
            </a:pathLst>
          </a:custGeom>
          <a:blipFill>
            <a:blip r:embed="rId5"/>
            <a:stretch>
              <a:fillRect/>
            </a:stretch>
          </a:blipFill>
        </p:spPr>
        <p:txBody>
          <a:bodyPr/>
          <a:lstStyle/>
          <a:p>
            <a:endParaRPr lang="en-US"/>
          </a:p>
        </p:txBody>
      </p:sp>
      <p:sp>
        <p:nvSpPr>
          <p:cNvPr id="6" name="Freeform 6"/>
          <p:cNvSpPr/>
          <p:nvPr/>
        </p:nvSpPr>
        <p:spPr>
          <a:xfrm rot="-9277230">
            <a:off x="14652740" y="-3427723"/>
            <a:ext cx="4834128" cy="5523139"/>
          </a:xfrm>
          <a:custGeom>
            <a:avLst/>
            <a:gdLst/>
            <a:ahLst/>
            <a:cxnLst/>
            <a:rect l="l" t="t" r="r" b="b"/>
            <a:pathLst>
              <a:path w="4834128" h="5523139">
                <a:moveTo>
                  <a:pt x="0" y="0"/>
                </a:moveTo>
                <a:lnTo>
                  <a:pt x="4834128" y="0"/>
                </a:lnTo>
                <a:lnTo>
                  <a:pt x="4834128" y="5523138"/>
                </a:lnTo>
                <a:lnTo>
                  <a:pt x="0" y="5523138"/>
                </a:lnTo>
                <a:lnTo>
                  <a:pt x="0" y="0"/>
                </a:lnTo>
                <a:close/>
              </a:path>
            </a:pathLst>
          </a:custGeom>
          <a:blipFill>
            <a:blip r:embed="rId6"/>
            <a:stretch>
              <a:fillRect/>
            </a:stretch>
          </a:blipFill>
        </p:spPr>
        <p:txBody>
          <a:bodyPr/>
          <a:lstStyle/>
          <a:p>
            <a:endParaRPr lang="en-US"/>
          </a:p>
        </p:txBody>
      </p:sp>
      <p:sp>
        <p:nvSpPr>
          <p:cNvPr id="7" name="Freeform 7"/>
          <p:cNvSpPr/>
          <p:nvPr/>
        </p:nvSpPr>
        <p:spPr>
          <a:xfrm>
            <a:off x="5124662" y="2666563"/>
            <a:ext cx="10028171" cy="6380424"/>
          </a:xfrm>
          <a:custGeom>
            <a:avLst/>
            <a:gdLst/>
            <a:ahLst/>
            <a:cxnLst/>
            <a:rect l="l" t="t" r="r" b="b"/>
            <a:pathLst>
              <a:path w="10028171" h="6380424">
                <a:moveTo>
                  <a:pt x="0" y="0"/>
                </a:moveTo>
                <a:lnTo>
                  <a:pt x="10028171" y="0"/>
                </a:lnTo>
                <a:lnTo>
                  <a:pt x="10028171" y="6380423"/>
                </a:lnTo>
                <a:lnTo>
                  <a:pt x="0" y="6380423"/>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txBody>
          <a:bodyPr/>
          <a:lstStyle/>
          <a:p>
            <a:endParaRPr lang="en-US"/>
          </a:p>
        </p:txBody>
      </p:sp>
      <p:sp>
        <p:nvSpPr>
          <p:cNvPr id="8" name="TextBox 8"/>
          <p:cNvSpPr txBox="1"/>
          <p:nvPr/>
        </p:nvSpPr>
        <p:spPr>
          <a:xfrm>
            <a:off x="6099841" y="3712379"/>
            <a:ext cx="8077811" cy="4164966"/>
          </a:xfrm>
          <a:prstGeom prst="rect">
            <a:avLst/>
          </a:prstGeom>
        </p:spPr>
        <p:txBody>
          <a:bodyPr lIns="0" tIns="0" rIns="0" bIns="0" rtlCol="0" anchor="t">
            <a:spAutoFit/>
          </a:bodyPr>
          <a:lstStyle/>
          <a:p>
            <a:pPr algn="ctr">
              <a:lnSpc>
                <a:spcPts val="8259"/>
              </a:lnSpc>
              <a:spcBef>
                <a:spcPct val="0"/>
              </a:spcBef>
            </a:pPr>
            <a:r>
              <a:rPr lang="en-US" sz="5899">
                <a:solidFill>
                  <a:srgbClr val="000000"/>
                </a:solidFill>
                <a:latin typeface="Roboto Condensed"/>
              </a:rPr>
              <a:t>Nếu người thân hoặc bạn bè của em có tính cách như ông Giuốc-đanh, em sẽ khuyên họ như thế nào?</a:t>
            </a:r>
          </a:p>
        </p:txBody>
      </p:sp>
      <p:sp>
        <p:nvSpPr>
          <p:cNvPr id="9" name="TextBox 9"/>
          <p:cNvSpPr txBox="1"/>
          <p:nvPr/>
        </p:nvSpPr>
        <p:spPr>
          <a:xfrm>
            <a:off x="5331477" y="828675"/>
            <a:ext cx="7100888" cy="1449074"/>
          </a:xfrm>
          <a:prstGeom prst="rect">
            <a:avLst/>
          </a:prstGeom>
        </p:spPr>
        <p:txBody>
          <a:bodyPr lIns="0" tIns="0" rIns="0" bIns="0" rtlCol="0" anchor="t">
            <a:spAutoFit/>
          </a:bodyPr>
          <a:lstStyle/>
          <a:p>
            <a:pPr algn="ctr">
              <a:lnSpc>
                <a:spcPts val="11479"/>
              </a:lnSpc>
              <a:spcBef>
                <a:spcPct val="0"/>
              </a:spcBef>
            </a:pPr>
            <a:r>
              <a:rPr lang="en-US" sz="8199">
                <a:solidFill>
                  <a:srgbClr val="FFFFFF"/>
                </a:solidFill>
                <a:latin typeface="#9Slide05 VL Fadilla"/>
              </a:rPr>
              <a:t>3.2 Tìm hiểu chi tiết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AF3DA70-D955-661F-D454-A8BE67523682}"/>
              </a:ext>
            </a:extLst>
          </p:cNvPr>
          <p:cNvPicPr>
            <a:picLocks noChangeAspect="1"/>
          </p:cNvPicPr>
          <p:nvPr/>
        </p:nvPicPr>
        <p:blipFill>
          <a:blip r:embed="rId2"/>
          <a:stretch>
            <a:fillRect/>
          </a:stretch>
        </p:blipFill>
        <p:spPr>
          <a:xfrm>
            <a:off x="0" y="-57150"/>
            <a:ext cx="18288000" cy="10401300"/>
          </a:xfrm>
          <a:prstGeom prst="rect">
            <a:avLst/>
          </a:prstGeom>
        </p:spPr>
      </p:pic>
      <p:sp>
        <p:nvSpPr>
          <p:cNvPr id="4" name="Freeform 4"/>
          <p:cNvSpPr/>
          <p:nvPr/>
        </p:nvSpPr>
        <p:spPr>
          <a:xfrm>
            <a:off x="13184585" y="-262067"/>
            <a:ext cx="8818902" cy="2581533"/>
          </a:xfrm>
          <a:custGeom>
            <a:avLst/>
            <a:gdLst/>
            <a:ahLst/>
            <a:cxnLst/>
            <a:rect l="l" t="t" r="r" b="b"/>
            <a:pathLst>
              <a:path w="8818902" h="2581533">
                <a:moveTo>
                  <a:pt x="0" y="0"/>
                </a:moveTo>
                <a:lnTo>
                  <a:pt x="8818902" y="0"/>
                </a:lnTo>
                <a:lnTo>
                  <a:pt x="8818902" y="2581534"/>
                </a:lnTo>
                <a:lnTo>
                  <a:pt x="0" y="2581534"/>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txBody>
          <a:bodyPr/>
          <a:lstStyle/>
          <a:p>
            <a:endParaRPr lang="en-US"/>
          </a:p>
        </p:txBody>
      </p:sp>
      <p:sp>
        <p:nvSpPr>
          <p:cNvPr id="5" name="Freeform 5"/>
          <p:cNvSpPr/>
          <p:nvPr/>
        </p:nvSpPr>
        <p:spPr>
          <a:xfrm>
            <a:off x="4734549" y="-262067"/>
            <a:ext cx="8818902" cy="2581533"/>
          </a:xfrm>
          <a:custGeom>
            <a:avLst/>
            <a:gdLst/>
            <a:ahLst/>
            <a:cxnLst/>
            <a:rect l="l" t="t" r="r" b="b"/>
            <a:pathLst>
              <a:path w="8818902" h="2581533">
                <a:moveTo>
                  <a:pt x="0" y="0"/>
                </a:moveTo>
                <a:lnTo>
                  <a:pt x="8818902" y="0"/>
                </a:lnTo>
                <a:lnTo>
                  <a:pt x="8818902" y="2581534"/>
                </a:lnTo>
                <a:lnTo>
                  <a:pt x="0" y="2581534"/>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txBody>
          <a:bodyPr/>
          <a:lstStyle/>
          <a:p>
            <a:endParaRPr lang="en-US"/>
          </a:p>
        </p:txBody>
      </p:sp>
      <p:sp>
        <p:nvSpPr>
          <p:cNvPr id="6" name="Freeform 6"/>
          <p:cNvSpPr/>
          <p:nvPr/>
        </p:nvSpPr>
        <p:spPr>
          <a:xfrm>
            <a:off x="-3715487" y="-262067"/>
            <a:ext cx="8818902" cy="2581533"/>
          </a:xfrm>
          <a:custGeom>
            <a:avLst/>
            <a:gdLst/>
            <a:ahLst/>
            <a:cxnLst/>
            <a:rect l="l" t="t" r="r" b="b"/>
            <a:pathLst>
              <a:path w="8818902" h="2581533">
                <a:moveTo>
                  <a:pt x="0" y="0"/>
                </a:moveTo>
                <a:lnTo>
                  <a:pt x="8818902" y="0"/>
                </a:lnTo>
                <a:lnTo>
                  <a:pt x="8818902" y="2581534"/>
                </a:lnTo>
                <a:lnTo>
                  <a:pt x="0" y="2581534"/>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txBody>
          <a:bodyPr/>
          <a:lstStyle/>
          <a:p>
            <a:endParaRPr lang="en-US"/>
          </a:p>
        </p:txBody>
      </p:sp>
      <p:sp>
        <p:nvSpPr>
          <p:cNvPr id="9" name="Rectangle: Rounded Corners 8">
            <a:extLst>
              <a:ext uri="{FF2B5EF4-FFF2-40B4-BE49-F238E27FC236}">
                <a16:creationId xmlns:a16="http://schemas.microsoft.com/office/drawing/2014/main" id="{E1EEF19D-B17E-2D28-8B67-B9A8C8B32CE9}"/>
              </a:ext>
            </a:extLst>
          </p:cNvPr>
          <p:cNvSpPr/>
          <p:nvPr/>
        </p:nvSpPr>
        <p:spPr>
          <a:xfrm>
            <a:off x="4734549" y="3309317"/>
            <a:ext cx="8382000" cy="274320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sz="6600" b="1" dirty="0">
                <a:solidFill>
                  <a:schemeClr val="accent2">
                    <a:lumMod val="50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P/T/À/R/O/Ú/G/H/N </a:t>
            </a:r>
            <a:endParaRPr lang="en-US" sz="6600" b="1" dirty="0">
              <a:solidFill>
                <a:schemeClr val="accent2">
                  <a:lumMod val="50000"/>
                </a:schemeClr>
              </a:solidFill>
              <a:latin typeface="Roboto Condensed" panose="02000000000000000000" pitchFamily="2" charset="0"/>
              <a:ea typeface="Roboto Condensed" panose="02000000000000000000" pitchFamily="2" charset="0"/>
              <a:cs typeface="Roboto Condensed" panose="02000000000000000000" pitchFamily="2" charset="0"/>
            </a:endParaRPr>
          </a:p>
        </p:txBody>
      </p:sp>
      <p:sp>
        <p:nvSpPr>
          <p:cNvPr id="8" name="Freeform 9">
            <a:extLst>
              <a:ext uri="{FF2B5EF4-FFF2-40B4-BE49-F238E27FC236}">
                <a16:creationId xmlns:a16="http://schemas.microsoft.com/office/drawing/2014/main" id="{6FE708FC-131F-6256-A126-AE2CAF5473CE}"/>
              </a:ext>
            </a:extLst>
          </p:cNvPr>
          <p:cNvSpPr/>
          <p:nvPr/>
        </p:nvSpPr>
        <p:spPr>
          <a:xfrm rot="-5400000">
            <a:off x="3030996" y="6066437"/>
            <a:ext cx="1824131" cy="1349857"/>
          </a:xfrm>
          <a:custGeom>
            <a:avLst/>
            <a:gdLst/>
            <a:ahLst/>
            <a:cxnLst/>
            <a:rect l="l" t="t" r="r" b="b"/>
            <a:pathLst>
              <a:path w="1824131" h="1349857">
                <a:moveTo>
                  <a:pt x="0" y="0"/>
                </a:moveTo>
                <a:lnTo>
                  <a:pt x="1824131" y="0"/>
                </a:lnTo>
                <a:lnTo>
                  <a:pt x="1824131" y="1349857"/>
                </a:lnTo>
                <a:lnTo>
                  <a:pt x="0" y="1349857"/>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txBody>
          <a:bodyPr/>
          <a:lstStyle/>
          <a:p>
            <a:endParaRPr lang="en-US"/>
          </a:p>
        </p:txBody>
      </p:sp>
      <p:sp>
        <p:nvSpPr>
          <p:cNvPr id="10" name="Rectangle: Rounded Corners 9">
            <a:extLst>
              <a:ext uri="{FF2B5EF4-FFF2-40B4-BE49-F238E27FC236}">
                <a16:creationId xmlns:a16="http://schemas.microsoft.com/office/drawing/2014/main" id="{9F904BE4-1063-6E49-AAD3-CC2E58AB781A}"/>
              </a:ext>
            </a:extLst>
          </p:cNvPr>
          <p:cNvSpPr/>
          <p:nvPr/>
        </p:nvSpPr>
        <p:spPr>
          <a:xfrm>
            <a:off x="4643390" y="7200900"/>
            <a:ext cx="8382000" cy="274320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sz="6600" b="1" dirty="0">
                <a:solidFill>
                  <a:schemeClr val="accent2">
                    <a:lumMod val="50000"/>
                  </a:schemeClr>
                </a:solidFill>
                <a:latin typeface="Roboto Condensed" panose="02000000000000000000" pitchFamily="2" charset="0"/>
                <a:ea typeface="Roboto Condensed" panose="02000000000000000000" pitchFamily="2" charset="0"/>
                <a:cs typeface="Roboto Condensed" panose="02000000000000000000" pitchFamily="2" charset="0"/>
              </a:rPr>
              <a:t>TRÀO PHÚNG</a:t>
            </a:r>
            <a:endParaRPr lang="en-US" sz="6600" b="1" dirty="0">
              <a:solidFill>
                <a:schemeClr val="accent2">
                  <a:lumMod val="50000"/>
                </a:schemeClr>
              </a:solidFill>
              <a:latin typeface="Roboto Condensed" panose="02000000000000000000" pitchFamily="2" charset="0"/>
              <a:ea typeface="Roboto Condensed" panose="02000000000000000000" pitchFamily="2" charset="0"/>
              <a:cs typeface="Roboto Condensed" panose="02000000000000000000" pitchFamily="2" charset="0"/>
            </a:endParaRPr>
          </a:p>
        </p:txBody>
      </p:sp>
    </p:spTree>
    <p:extLst>
      <p:ext uri="{BB962C8B-B14F-4D97-AF65-F5344CB8AC3E}">
        <p14:creationId xmlns:p14="http://schemas.microsoft.com/office/powerpoint/2010/main" val="365676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en-US"/>
          </a:p>
        </p:txBody>
      </p:sp>
      <p:grpSp>
        <p:nvGrpSpPr>
          <p:cNvPr id="3" name="Group 3"/>
          <p:cNvGrpSpPr/>
          <p:nvPr/>
        </p:nvGrpSpPr>
        <p:grpSpPr>
          <a:xfrm>
            <a:off x="3535420" y="4140258"/>
            <a:ext cx="11493459" cy="4802117"/>
            <a:chOff x="0" y="0"/>
            <a:chExt cx="3027084" cy="1264755"/>
          </a:xfrm>
        </p:grpSpPr>
        <p:sp>
          <p:nvSpPr>
            <p:cNvPr id="4" name="Freeform 4"/>
            <p:cNvSpPr/>
            <p:nvPr/>
          </p:nvSpPr>
          <p:spPr>
            <a:xfrm>
              <a:off x="0" y="0"/>
              <a:ext cx="3027084" cy="1264755"/>
            </a:xfrm>
            <a:custGeom>
              <a:avLst/>
              <a:gdLst/>
              <a:ahLst/>
              <a:cxnLst/>
              <a:rect l="l" t="t" r="r" b="b"/>
              <a:pathLst>
                <a:path w="3027084" h="1264755">
                  <a:moveTo>
                    <a:pt x="34353" y="0"/>
                  </a:moveTo>
                  <a:lnTo>
                    <a:pt x="2992731" y="0"/>
                  </a:lnTo>
                  <a:cubicBezTo>
                    <a:pt x="3011703" y="0"/>
                    <a:pt x="3027084" y="15380"/>
                    <a:pt x="3027084" y="34353"/>
                  </a:cubicBezTo>
                  <a:lnTo>
                    <a:pt x="3027084" y="1230402"/>
                  </a:lnTo>
                  <a:cubicBezTo>
                    <a:pt x="3027084" y="1249375"/>
                    <a:pt x="3011703" y="1264755"/>
                    <a:pt x="2992731" y="1264755"/>
                  </a:cubicBezTo>
                  <a:lnTo>
                    <a:pt x="34353" y="1264755"/>
                  </a:lnTo>
                  <a:cubicBezTo>
                    <a:pt x="15380" y="1264755"/>
                    <a:pt x="0" y="1249375"/>
                    <a:pt x="0" y="1230402"/>
                  </a:cubicBezTo>
                  <a:lnTo>
                    <a:pt x="0" y="34353"/>
                  </a:lnTo>
                  <a:cubicBezTo>
                    <a:pt x="0" y="15380"/>
                    <a:pt x="15380" y="0"/>
                    <a:pt x="34353" y="0"/>
                  </a:cubicBezTo>
                  <a:close/>
                </a:path>
              </a:pathLst>
            </a:custGeom>
            <a:solidFill>
              <a:srgbClr val="E9E3D0"/>
            </a:solidFill>
          </p:spPr>
          <p:txBody>
            <a:bodyPr/>
            <a:lstStyle/>
            <a:p>
              <a:endParaRPr lang="en-US"/>
            </a:p>
          </p:txBody>
        </p:sp>
        <p:sp>
          <p:nvSpPr>
            <p:cNvPr id="5" name="TextBox 5"/>
            <p:cNvSpPr txBox="1"/>
            <p:nvPr/>
          </p:nvSpPr>
          <p:spPr>
            <a:xfrm>
              <a:off x="0" y="-57150"/>
              <a:ext cx="812800" cy="869950"/>
            </a:xfrm>
            <a:prstGeom prst="rect">
              <a:avLst/>
            </a:prstGeom>
          </p:spPr>
          <p:txBody>
            <a:bodyPr lIns="50800" tIns="50800" rIns="50800" bIns="50800" rtlCol="0" anchor="ctr"/>
            <a:lstStyle/>
            <a:p>
              <a:pPr algn="ctr">
                <a:lnSpc>
                  <a:spcPts val="3227"/>
                </a:lnSpc>
              </a:pPr>
              <a:endParaRPr/>
            </a:p>
          </p:txBody>
        </p:sp>
      </p:grpSp>
      <p:sp>
        <p:nvSpPr>
          <p:cNvPr id="6" name="Freeform 6"/>
          <p:cNvSpPr/>
          <p:nvPr/>
        </p:nvSpPr>
        <p:spPr>
          <a:xfrm>
            <a:off x="14752580" y="-965950"/>
            <a:ext cx="4834128" cy="5523139"/>
          </a:xfrm>
          <a:custGeom>
            <a:avLst/>
            <a:gdLst/>
            <a:ahLst/>
            <a:cxnLst/>
            <a:rect l="l" t="t" r="r" b="b"/>
            <a:pathLst>
              <a:path w="4834128" h="5523139">
                <a:moveTo>
                  <a:pt x="0" y="0"/>
                </a:moveTo>
                <a:lnTo>
                  <a:pt x="4834128" y="0"/>
                </a:lnTo>
                <a:lnTo>
                  <a:pt x="4834128" y="5523139"/>
                </a:lnTo>
                <a:lnTo>
                  <a:pt x="0" y="5523139"/>
                </a:lnTo>
                <a:lnTo>
                  <a:pt x="0" y="0"/>
                </a:lnTo>
                <a:close/>
              </a:path>
            </a:pathLst>
          </a:custGeom>
          <a:blipFill>
            <a:blip r:embed="rId3"/>
            <a:stretch>
              <a:fillRect/>
            </a:stretch>
          </a:blipFill>
        </p:spPr>
        <p:txBody>
          <a:bodyPr/>
          <a:lstStyle/>
          <a:p>
            <a:endParaRPr lang="en-US"/>
          </a:p>
        </p:txBody>
      </p:sp>
      <p:sp>
        <p:nvSpPr>
          <p:cNvPr id="7" name="Freeform 7"/>
          <p:cNvSpPr/>
          <p:nvPr/>
        </p:nvSpPr>
        <p:spPr>
          <a:xfrm rot="-5400000">
            <a:off x="10739571" y="7775291"/>
            <a:ext cx="4233639" cy="5957279"/>
          </a:xfrm>
          <a:custGeom>
            <a:avLst/>
            <a:gdLst/>
            <a:ahLst/>
            <a:cxnLst/>
            <a:rect l="l" t="t" r="r" b="b"/>
            <a:pathLst>
              <a:path w="4233639" h="5957279">
                <a:moveTo>
                  <a:pt x="0" y="0"/>
                </a:moveTo>
                <a:lnTo>
                  <a:pt x="4233640" y="0"/>
                </a:lnTo>
                <a:lnTo>
                  <a:pt x="4233640" y="5957279"/>
                </a:lnTo>
                <a:lnTo>
                  <a:pt x="0" y="5957279"/>
                </a:lnTo>
                <a:lnTo>
                  <a:pt x="0" y="0"/>
                </a:lnTo>
                <a:close/>
              </a:path>
            </a:pathLst>
          </a:custGeom>
          <a:blipFill>
            <a:blip r:embed="rId4"/>
            <a:stretch>
              <a:fillRect/>
            </a:stretch>
          </a:blipFill>
        </p:spPr>
        <p:txBody>
          <a:bodyPr/>
          <a:lstStyle/>
          <a:p>
            <a:endParaRPr lang="en-US"/>
          </a:p>
        </p:txBody>
      </p:sp>
      <p:sp>
        <p:nvSpPr>
          <p:cNvPr id="8" name="Freeform 8"/>
          <p:cNvSpPr/>
          <p:nvPr/>
        </p:nvSpPr>
        <p:spPr>
          <a:xfrm rot="-838876" flipH="1">
            <a:off x="13093073" y="7855303"/>
            <a:ext cx="5207600" cy="4725897"/>
          </a:xfrm>
          <a:custGeom>
            <a:avLst/>
            <a:gdLst/>
            <a:ahLst/>
            <a:cxnLst/>
            <a:rect l="l" t="t" r="r" b="b"/>
            <a:pathLst>
              <a:path w="5207600" h="4725897">
                <a:moveTo>
                  <a:pt x="5207599" y="0"/>
                </a:moveTo>
                <a:lnTo>
                  <a:pt x="0" y="0"/>
                </a:lnTo>
                <a:lnTo>
                  <a:pt x="0" y="4725896"/>
                </a:lnTo>
                <a:lnTo>
                  <a:pt x="5207599" y="4725896"/>
                </a:lnTo>
                <a:lnTo>
                  <a:pt x="5207599" y="0"/>
                </a:lnTo>
                <a:close/>
              </a:path>
            </a:pathLst>
          </a:custGeom>
          <a:blipFill>
            <a:blip r:embed="rId5"/>
            <a:stretch>
              <a:fillRect/>
            </a:stretch>
          </a:blipFill>
        </p:spPr>
        <p:txBody>
          <a:bodyPr/>
          <a:lstStyle/>
          <a:p>
            <a:endParaRPr lang="en-US"/>
          </a:p>
        </p:txBody>
      </p:sp>
      <p:sp>
        <p:nvSpPr>
          <p:cNvPr id="9" name="Freeform 9"/>
          <p:cNvSpPr/>
          <p:nvPr/>
        </p:nvSpPr>
        <p:spPr>
          <a:xfrm flipH="1">
            <a:off x="-1298708" y="-965950"/>
            <a:ext cx="4834128" cy="5523139"/>
          </a:xfrm>
          <a:custGeom>
            <a:avLst/>
            <a:gdLst/>
            <a:ahLst/>
            <a:cxnLst/>
            <a:rect l="l" t="t" r="r" b="b"/>
            <a:pathLst>
              <a:path w="4834128" h="5523139">
                <a:moveTo>
                  <a:pt x="4834128" y="0"/>
                </a:moveTo>
                <a:lnTo>
                  <a:pt x="0" y="0"/>
                </a:lnTo>
                <a:lnTo>
                  <a:pt x="0" y="5523139"/>
                </a:lnTo>
                <a:lnTo>
                  <a:pt x="4834128" y="5523139"/>
                </a:lnTo>
                <a:lnTo>
                  <a:pt x="4834128" y="0"/>
                </a:lnTo>
                <a:close/>
              </a:path>
            </a:pathLst>
          </a:custGeom>
          <a:blipFill>
            <a:blip r:embed="rId3"/>
            <a:stretch>
              <a:fillRect/>
            </a:stretch>
          </a:blipFill>
        </p:spPr>
        <p:txBody>
          <a:bodyPr/>
          <a:lstStyle/>
          <a:p>
            <a:endParaRPr lang="en-US"/>
          </a:p>
        </p:txBody>
      </p:sp>
      <p:sp>
        <p:nvSpPr>
          <p:cNvPr id="10" name="Freeform 10"/>
          <p:cNvSpPr/>
          <p:nvPr/>
        </p:nvSpPr>
        <p:spPr>
          <a:xfrm rot="834561">
            <a:off x="-14763" y="7995258"/>
            <a:ext cx="5207600" cy="4725897"/>
          </a:xfrm>
          <a:custGeom>
            <a:avLst/>
            <a:gdLst/>
            <a:ahLst/>
            <a:cxnLst/>
            <a:rect l="l" t="t" r="r" b="b"/>
            <a:pathLst>
              <a:path w="5207600" h="4725897">
                <a:moveTo>
                  <a:pt x="0" y="0"/>
                </a:moveTo>
                <a:lnTo>
                  <a:pt x="5207600" y="0"/>
                </a:lnTo>
                <a:lnTo>
                  <a:pt x="5207600" y="4725896"/>
                </a:lnTo>
                <a:lnTo>
                  <a:pt x="0" y="4725896"/>
                </a:lnTo>
                <a:lnTo>
                  <a:pt x="0" y="0"/>
                </a:lnTo>
                <a:close/>
              </a:path>
            </a:pathLst>
          </a:custGeom>
          <a:blipFill>
            <a:blip r:embed="rId5"/>
            <a:stretch>
              <a:fillRect/>
            </a:stretch>
          </a:blipFill>
        </p:spPr>
        <p:txBody>
          <a:bodyPr/>
          <a:lstStyle/>
          <a:p>
            <a:endParaRPr lang="en-US"/>
          </a:p>
        </p:txBody>
      </p:sp>
      <p:sp>
        <p:nvSpPr>
          <p:cNvPr id="11" name="Freeform 11"/>
          <p:cNvSpPr/>
          <p:nvPr/>
        </p:nvSpPr>
        <p:spPr>
          <a:xfrm rot="-5400000" flipV="1">
            <a:off x="3314789" y="7775291"/>
            <a:ext cx="4233639" cy="5957279"/>
          </a:xfrm>
          <a:custGeom>
            <a:avLst/>
            <a:gdLst/>
            <a:ahLst/>
            <a:cxnLst/>
            <a:rect l="l" t="t" r="r" b="b"/>
            <a:pathLst>
              <a:path w="4233639" h="5957279">
                <a:moveTo>
                  <a:pt x="0" y="5957279"/>
                </a:moveTo>
                <a:lnTo>
                  <a:pt x="4233640" y="5957279"/>
                </a:lnTo>
                <a:lnTo>
                  <a:pt x="4233640" y="0"/>
                </a:lnTo>
                <a:lnTo>
                  <a:pt x="0" y="0"/>
                </a:lnTo>
                <a:lnTo>
                  <a:pt x="0" y="5957279"/>
                </a:lnTo>
                <a:close/>
              </a:path>
            </a:pathLst>
          </a:custGeom>
          <a:blipFill>
            <a:blip r:embed="rId4"/>
            <a:stretch>
              <a:fillRect/>
            </a:stretch>
          </a:blipFill>
        </p:spPr>
        <p:txBody>
          <a:bodyPr/>
          <a:lstStyle/>
          <a:p>
            <a:endParaRPr lang="en-US"/>
          </a:p>
        </p:txBody>
      </p:sp>
      <p:sp>
        <p:nvSpPr>
          <p:cNvPr id="12" name="Freeform 12"/>
          <p:cNvSpPr/>
          <p:nvPr/>
        </p:nvSpPr>
        <p:spPr>
          <a:xfrm rot="-1902671">
            <a:off x="16515874" y="2713596"/>
            <a:ext cx="2655503" cy="1679606"/>
          </a:xfrm>
          <a:custGeom>
            <a:avLst/>
            <a:gdLst/>
            <a:ahLst/>
            <a:cxnLst/>
            <a:rect l="l" t="t" r="r" b="b"/>
            <a:pathLst>
              <a:path w="2655503" h="1679606">
                <a:moveTo>
                  <a:pt x="0" y="0"/>
                </a:moveTo>
                <a:lnTo>
                  <a:pt x="2655504" y="0"/>
                </a:lnTo>
                <a:lnTo>
                  <a:pt x="2655504" y="1679606"/>
                </a:lnTo>
                <a:lnTo>
                  <a:pt x="0" y="1679606"/>
                </a:lnTo>
                <a:lnTo>
                  <a:pt x="0" y="0"/>
                </a:lnTo>
                <a:close/>
              </a:path>
            </a:pathLst>
          </a:custGeom>
          <a:blipFill>
            <a:blip r:embed="rId6"/>
            <a:stretch>
              <a:fillRect/>
            </a:stretch>
          </a:blipFill>
        </p:spPr>
        <p:txBody>
          <a:bodyPr/>
          <a:lstStyle/>
          <a:p>
            <a:endParaRPr lang="en-US"/>
          </a:p>
        </p:txBody>
      </p:sp>
      <p:sp>
        <p:nvSpPr>
          <p:cNvPr id="13" name="Freeform 13"/>
          <p:cNvSpPr/>
          <p:nvPr/>
        </p:nvSpPr>
        <p:spPr>
          <a:xfrm rot="1905604" flipH="1">
            <a:off x="-883364" y="2714183"/>
            <a:ext cx="2655503" cy="1679606"/>
          </a:xfrm>
          <a:custGeom>
            <a:avLst/>
            <a:gdLst/>
            <a:ahLst/>
            <a:cxnLst/>
            <a:rect l="l" t="t" r="r" b="b"/>
            <a:pathLst>
              <a:path w="2655503" h="1679606">
                <a:moveTo>
                  <a:pt x="2655503" y="0"/>
                </a:moveTo>
                <a:lnTo>
                  <a:pt x="0" y="0"/>
                </a:lnTo>
                <a:lnTo>
                  <a:pt x="0" y="1679606"/>
                </a:lnTo>
                <a:lnTo>
                  <a:pt x="2655503" y="1679606"/>
                </a:lnTo>
                <a:lnTo>
                  <a:pt x="2655503" y="0"/>
                </a:lnTo>
                <a:close/>
              </a:path>
            </a:pathLst>
          </a:custGeom>
          <a:blipFill>
            <a:blip r:embed="rId6"/>
            <a:stretch>
              <a:fillRect/>
            </a:stretch>
          </a:blipFill>
        </p:spPr>
        <p:txBody>
          <a:bodyPr/>
          <a:lstStyle/>
          <a:p>
            <a:endParaRPr lang="en-US"/>
          </a:p>
        </p:txBody>
      </p:sp>
      <p:sp>
        <p:nvSpPr>
          <p:cNvPr id="14" name="Freeform 14"/>
          <p:cNvSpPr/>
          <p:nvPr/>
        </p:nvSpPr>
        <p:spPr>
          <a:xfrm>
            <a:off x="3535420" y="1930848"/>
            <a:ext cx="9500168" cy="1971285"/>
          </a:xfrm>
          <a:custGeom>
            <a:avLst/>
            <a:gdLst/>
            <a:ahLst/>
            <a:cxnLst/>
            <a:rect l="l" t="t" r="r" b="b"/>
            <a:pathLst>
              <a:path w="9500168" h="1971285">
                <a:moveTo>
                  <a:pt x="0" y="0"/>
                </a:moveTo>
                <a:lnTo>
                  <a:pt x="9500168" y="0"/>
                </a:lnTo>
                <a:lnTo>
                  <a:pt x="9500168" y="1971285"/>
                </a:lnTo>
                <a:lnTo>
                  <a:pt x="0" y="1971285"/>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txBody>
          <a:bodyPr/>
          <a:lstStyle/>
          <a:p>
            <a:endParaRPr lang="en-US"/>
          </a:p>
        </p:txBody>
      </p:sp>
      <p:sp>
        <p:nvSpPr>
          <p:cNvPr id="15" name="TextBox 15"/>
          <p:cNvSpPr txBox="1"/>
          <p:nvPr/>
        </p:nvSpPr>
        <p:spPr>
          <a:xfrm>
            <a:off x="3535420" y="4848407"/>
            <a:ext cx="10797306" cy="3290570"/>
          </a:xfrm>
          <a:prstGeom prst="rect">
            <a:avLst/>
          </a:prstGeom>
        </p:spPr>
        <p:txBody>
          <a:bodyPr lIns="0" tIns="0" rIns="0" bIns="0" rtlCol="0" anchor="t">
            <a:spAutoFit/>
          </a:bodyPr>
          <a:lstStyle/>
          <a:p>
            <a:pPr marL="1014731" lvl="1" indent="-507365" algn="just">
              <a:lnSpc>
                <a:spcPts val="6580"/>
              </a:lnSpc>
              <a:buFont typeface="Arial"/>
              <a:buChar char="•"/>
            </a:pPr>
            <a:r>
              <a:rPr lang="en-US" sz="4700">
                <a:solidFill>
                  <a:srgbClr val="000000"/>
                </a:solidFill>
                <a:latin typeface="Roboto Condensed"/>
              </a:rPr>
              <a:t>GV có  (HĐ cá nhân)</a:t>
            </a:r>
          </a:p>
          <a:p>
            <a:pPr marL="1014731" lvl="1" indent="-507365" algn="just">
              <a:lnSpc>
                <a:spcPts val="6580"/>
              </a:lnSpc>
              <a:buFont typeface="Arial"/>
              <a:buChar char="•"/>
            </a:pPr>
            <a:r>
              <a:rPr lang="en-US" sz="4700">
                <a:solidFill>
                  <a:srgbClr val="000000"/>
                </a:solidFill>
                <a:latin typeface="Roboto Condensed"/>
              </a:rPr>
              <a:t>GV có 6 câu hỏi trắc nghiệm về văn bản</a:t>
            </a:r>
          </a:p>
          <a:p>
            <a:pPr marL="1014731" lvl="1" indent="-507365" algn="just">
              <a:lnSpc>
                <a:spcPts val="6580"/>
              </a:lnSpc>
              <a:buFont typeface="Arial"/>
              <a:buChar char="•"/>
            </a:pPr>
            <a:r>
              <a:rPr lang="en-US" sz="4700">
                <a:solidFill>
                  <a:srgbClr val="000000"/>
                </a:solidFill>
                <a:latin typeface="Roboto Condensed"/>
              </a:rPr>
              <a:t>Thời gian: 30s </a:t>
            </a:r>
          </a:p>
          <a:p>
            <a:pPr marL="1014731" lvl="1" indent="-507365" algn="just">
              <a:lnSpc>
                <a:spcPts val="6580"/>
              </a:lnSpc>
              <a:buFont typeface="Arial"/>
              <a:buChar char="•"/>
            </a:pPr>
            <a:r>
              <a:rPr lang="en-US" sz="4700">
                <a:solidFill>
                  <a:srgbClr val="000000"/>
                </a:solidFill>
                <a:latin typeface="Roboto Condensed"/>
              </a:rPr>
              <a:t>HS trả lời bằng hình thức giơ tay</a:t>
            </a:r>
          </a:p>
        </p:txBody>
      </p:sp>
      <p:sp>
        <p:nvSpPr>
          <p:cNvPr id="16" name="TextBox 16"/>
          <p:cNvSpPr txBox="1"/>
          <p:nvPr/>
        </p:nvSpPr>
        <p:spPr>
          <a:xfrm>
            <a:off x="1719547" y="516094"/>
            <a:ext cx="12192381" cy="1177286"/>
          </a:xfrm>
          <a:prstGeom prst="rect">
            <a:avLst/>
          </a:prstGeom>
        </p:spPr>
        <p:txBody>
          <a:bodyPr lIns="0" tIns="0" rIns="0" bIns="0" rtlCol="0" anchor="t">
            <a:spAutoFit/>
          </a:bodyPr>
          <a:lstStyle/>
          <a:p>
            <a:pPr algn="ctr">
              <a:lnSpc>
                <a:spcPts val="9660"/>
              </a:lnSpc>
              <a:spcBef>
                <a:spcPct val="0"/>
              </a:spcBef>
            </a:pPr>
            <a:r>
              <a:rPr lang="en-US" sz="6900">
                <a:solidFill>
                  <a:srgbClr val="FFFFFF"/>
                </a:solidFill>
                <a:latin typeface="Fraunces Bold"/>
              </a:rPr>
              <a:t>4. LUYỆN TẬP</a:t>
            </a:r>
          </a:p>
        </p:txBody>
      </p:sp>
      <p:sp>
        <p:nvSpPr>
          <p:cNvPr id="17" name="TextBox 17"/>
          <p:cNvSpPr txBox="1"/>
          <p:nvPr/>
        </p:nvSpPr>
        <p:spPr>
          <a:xfrm>
            <a:off x="5684507" y="2137936"/>
            <a:ext cx="4124027" cy="1416049"/>
          </a:xfrm>
          <a:prstGeom prst="rect">
            <a:avLst/>
          </a:prstGeom>
        </p:spPr>
        <p:txBody>
          <a:bodyPr lIns="0" tIns="0" rIns="0" bIns="0" rtlCol="0" anchor="t">
            <a:spAutoFit/>
          </a:bodyPr>
          <a:lstStyle/>
          <a:p>
            <a:pPr algn="ctr">
              <a:lnSpc>
                <a:spcPts val="11200"/>
              </a:lnSpc>
            </a:pPr>
            <a:r>
              <a:rPr lang="en-US" sz="8000">
                <a:solidFill>
                  <a:srgbClr val="4A646D"/>
                </a:solidFill>
                <a:latin typeface="#9Slide05 VL Fadilla"/>
              </a:rPr>
              <a:t>Nhiệm vụ 1:</a:t>
            </a:r>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en-US"/>
          </a:p>
        </p:txBody>
      </p:sp>
      <p:sp>
        <p:nvSpPr>
          <p:cNvPr id="3" name="Freeform 3"/>
          <p:cNvSpPr/>
          <p:nvPr/>
        </p:nvSpPr>
        <p:spPr>
          <a:xfrm rot="5162131">
            <a:off x="-477198" y="2371035"/>
            <a:ext cx="3562752" cy="3562752"/>
          </a:xfrm>
          <a:custGeom>
            <a:avLst/>
            <a:gdLst/>
            <a:ahLst/>
            <a:cxnLst/>
            <a:rect l="l" t="t" r="r" b="b"/>
            <a:pathLst>
              <a:path w="3562752" h="3562752">
                <a:moveTo>
                  <a:pt x="0" y="0"/>
                </a:moveTo>
                <a:lnTo>
                  <a:pt x="3562751" y="0"/>
                </a:lnTo>
                <a:lnTo>
                  <a:pt x="3562751" y="3562751"/>
                </a:lnTo>
                <a:lnTo>
                  <a:pt x="0" y="3562751"/>
                </a:lnTo>
                <a:lnTo>
                  <a:pt x="0" y="0"/>
                </a:lnTo>
                <a:close/>
              </a:path>
            </a:pathLst>
          </a:custGeom>
          <a:blipFill>
            <a:blip r:embed="rId3"/>
            <a:stretch>
              <a:fillRect/>
            </a:stretch>
          </a:blipFill>
        </p:spPr>
        <p:txBody>
          <a:bodyPr/>
          <a:lstStyle/>
          <a:p>
            <a:endParaRPr lang="en-US"/>
          </a:p>
        </p:txBody>
      </p:sp>
      <p:sp>
        <p:nvSpPr>
          <p:cNvPr id="4" name="Freeform 4"/>
          <p:cNvSpPr/>
          <p:nvPr/>
        </p:nvSpPr>
        <p:spPr>
          <a:xfrm>
            <a:off x="777180" y="-137943"/>
            <a:ext cx="2602980" cy="2333287"/>
          </a:xfrm>
          <a:custGeom>
            <a:avLst/>
            <a:gdLst/>
            <a:ahLst/>
            <a:cxnLst/>
            <a:rect l="l" t="t" r="r" b="b"/>
            <a:pathLst>
              <a:path w="2602980" h="2333287">
                <a:moveTo>
                  <a:pt x="0" y="0"/>
                </a:moveTo>
                <a:lnTo>
                  <a:pt x="2602981" y="0"/>
                </a:lnTo>
                <a:lnTo>
                  <a:pt x="2602981" y="2333286"/>
                </a:lnTo>
                <a:lnTo>
                  <a:pt x="0" y="2333286"/>
                </a:lnTo>
                <a:lnTo>
                  <a:pt x="0" y="0"/>
                </a:lnTo>
                <a:close/>
              </a:path>
            </a:pathLst>
          </a:custGeom>
          <a:blipFill>
            <a:blip r:embed="rId4"/>
            <a:stretch>
              <a:fillRect/>
            </a:stretch>
          </a:blipFill>
        </p:spPr>
        <p:txBody>
          <a:bodyPr/>
          <a:lstStyle/>
          <a:p>
            <a:endParaRPr lang="en-US"/>
          </a:p>
        </p:txBody>
      </p:sp>
      <p:sp>
        <p:nvSpPr>
          <p:cNvPr id="5" name="Freeform 5"/>
          <p:cNvSpPr/>
          <p:nvPr/>
        </p:nvSpPr>
        <p:spPr>
          <a:xfrm>
            <a:off x="-596096" y="756643"/>
            <a:ext cx="3249592" cy="4658913"/>
          </a:xfrm>
          <a:custGeom>
            <a:avLst/>
            <a:gdLst/>
            <a:ahLst/>
            <a:cxnLst/>
            <a:rect l="l" t="t" r="r" b="b"/>
            <a:pathLst>
              <a:path w="3249592" h="4658913">
                <a:moveTo>
                  <a:pt x="0" y="0"/>
                </a:moveTo>
                <a:lnTo>
                  <a:pt x="3249592" y="0"/>
                </a:lnTo>
                <a:lnTo>
                  <a:pt x="3249592" y="4658914"/>
                </a:lnTo>
                <a:lnTo>
                  <a:pt x="0" y="4658914"/>
                </a:lnTo>
                <a:lnTo>
                  <a:pt x="0" y="0"/>
                </a:lnTo>
                <a:close/>
              </a:path>
            </a:pathLst>
          </a:custGeom>
          <a:blipFill>
            <a:blip r:embed="rId5"/>
            <a:stretch>
              <a:fillRect/>
            </a:stretch>
          </a:blipFill>
        </p:spPr>
        <p:txBody>
          <a:bodyPr/>
          <a:lstStyle/>
          <a:p>
            <a:endParaRPr lang="en-US"/>
          </a:p>
        </p:txBody>
      </p:sp>
      <p:sp>
        <p:nvSpPr>
          <p:cNvPr id="6" name="Freeform 6"/>
          <p:cNvSpPr/>
          <p:nvPr/>
        </p:nvSpPr>
        <p:spPr>
          <a:xfrm rot="1207859">
            <a:off x="15455128" y="6016816"/>
            <a:ext cx="4359647" cy="3241992"/>
          </a:xfrm>
          <a:custGeom>
            <a:avLst/>
            <a:gdLst/>
            <a:ahLst/>
            <a:cxnLst/>
            <a:rect l="l" t="t" r="r" b="b"/>
            <a:pathLst>
              <a:path w="4359647" h="3241992">
                <a:moveTo>
                  <a:pt x="0" y="0"/>
                </a:moveTo>
                <a:lnTo>
                  <a:pt x="4359647" y="0"/>
                </a:lnTo>
                <a:lnTo>
                  <a:pt x="4359647" y="3241992"/>
                </a:lnTo>
                <a:lnTo>
                  <a:pt x="0" y="324199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
        <p:nvSpPr>
          <p:cNvPr id="7" name="Freeform 7"/>
          <p:cNvSpPr/>
          <p:nvPr/>
        </p:nvSpPr>
        <p:spPr>
          <a:xfrm rot="4014566">
            <a:off x="13648301" y="8012980"/>
            <a:ext cx="4203762" cy="5127628"/>
          </a:xfrm>
          <a:custGeom>
            <a:avLst/>
            <a:gdLst/>
            <a:ahLst/>
            <a:cxnLst/>
            <a:rect l="l" t="t" r="r" b="b"/>
            <a:pathLst>
              <a:path w="4203762" h="5127628">
                <a:moveTo>
                  <a:pt x="0" y="0"/>
                </a:moveTo>
                <a:lnTo>
                  <a:pt x="4203762" y="0"/>
                </a:lnTo>
                <a:lnTo>
                  <a:pt x="4203762" y="5127628"/>
                </a:lnTo>
                <a:lnTo>
                  <a:pt x="0" y="5127628"/>
                </a:lnTo>
                <a:lnTo>
                  <a:pt x="0" y="0"/>
                </a:lnTo>
                <a:close/>
              </a:path>
            </a:pathLst>
          </a:custGeom>
          <a:blipFill>
            <a:blip r:embed="rId8"/>
            <a:stretch>
              <a:fillRect/>
            </a:stretch>
          </a:blipFill>
        </p:spPr>
        <p:txBody>
          <a:bodyPr/>
          <a:lstStyle/>
          <a:p>
            <a:endParaRPr lang="en-US"/>
          </a:p>
        </p:txBody>
      </p:sp>
      <p:sp>
        <p:nvSpPr>
          <p:cNvPr id="8" name="Freeform 8"/>
          <p:cNvSpPr/>
          <p:nvPr/>
        </p:nvSpPr>
        <p:spPr>
          <a:xfrm>
            <a:off x="3894543" y="1850403"/>
            <a:ext cx="9500168" cy="1971285"/>
          </a:xfrm>
          <a:custGeom>
            <a:avLst/>
            <a:gdLst/>
            <a:ahLst/>
            <a:cxnLst/>
            <a:rect l="l" t="t" r="r" b="b"/>
            <a:pathLst>
              <a:path w="9500168" h="1971285">
                <a:moveTo>
                  <a:pt x="0" y="0"/>
                </a:moveTo>
                <a:lnTo>
                  <a:pt x="9500168" y="0"/>
                </a:lnTo>
                <a:lnTo>
                  <a:pt x="9500168" y="1971285"/>
                </a:lnTo>
                <a:lnTo>
                  <a:pt x="0" y="1971285"/>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txBody>
          <a:bodyPr/>
          <a:lstStyle/>
          <a:p>
            <a:endParaRPr lang="en-US"/>
          </a:p>
        </p:txBody>
      </p:sp>
      <p:grpSp>
        <p:nvGrpSpPr>
          <p:cNvPr id="9" name="Group 9"/>
          <p:cNvGrpSpPr/>
          <p:nvPr/>
        </p:nvGrpSpPr>
        <p:grpSpPr>
          <a:xfrm>
            <a:off x="2865496" y="4469388"/>
            <a:ext cx="12325937" cy="4842824"/>
            <a:chOff x="0" y="0"/>
            <a:chExt cx="3246337" cy="1275476"/>
          </a:xfrm>
        </p:grpSpPr>
        <p:sp>
          <p:nvSpPr>
            <p:cNvPr id="10" name="Freeform 10"/>
            <p:cNvSpPr/>
            <p:nvPr/>
          </p:nvSpPr>
          <p:spPr>
            <a:xfrm>
              <a:off x="0" y="0"/>
              <a:ext cx="3246337" cy="1275476"/>
            </a:xfrm>
            <a:custGeom>
              <a:avLst/>
              <a:gdLst/>
              <a:ahLst/>
              <a:cxnLst/>
              <a:rect l="l" t="t" r="r" b="b"/>
              <a:pathLst>
                <a:path w="3246337" h="1275476">
                  <a:moveTo>
                    <a:pt x="32033" y="0"/>
                  </a:moveTo>
                  <a:lnTo>
                    <a:pt x="3214304" y="0"/>
                  </a:lnTo>
                  <a:cubicBezTo>
                    <a:pt x="3222800" y="0"/>
                    <a:pt x="3230948" y="3375"/>
                    <a:pt x="3236955" y="9382"/>
                  </a:cubicBezTo>
                  <a:cubicBezTo>
                    <a:pt x="3242962" y="15390"/>
                    <a:pt x="3246337" y="23537"/>
                    <a:pt x="3246337" y="32033"/>
                  </a:cubicBezTo>
                  <a:lnTo>
                    <a:pt x="3246337" y="1243443"/>
                  </a:lnTo>
                  <a:cubicBezTo>
                    <a:pt x="3246337" y="1261135"/>
                    <a:pt x="3231996" y="1275476"/>
                    <a:pt x="3214304" y="1275476"/>
                  </a:cubicBezTo>
                  <a:lnTo>
                    <a:pt x="32033" y="1275476"/>
                  </a:lnTo>
                  <a:cubicBezTo>
                    <a:pt x="14342" y="1275476"/>
                    <a:pt x="0" y="1261135"/>
                    <a:pt x="0" y="1243443"/>
                  </a:cubicBezTo>
                  <a:lnTo>
                    <a:pt x="0" y="32033"/>
                  </a:lnTo>
                  <a:cubicBezTo>
                    <a:pt x="0" y="14342"/>
                    <a:pt x="14342" y="0"/>
                    <a:pt x="32033" y="0"/>
                  </a:cubicBezTo>
                  <a:close/>
                </a:path>
              </a:pathLst>
            </a:custGeom>
            <a:solidFill>
              <a:srgbClr val="FAFAFA"/>
            </a:solidFill>
          </p:spPr>
          <p:txBody>
            <a:bodyPr/>
            <a:lstStyle/>
            <a:p>
              <a:endParaRPr lang="en-US"/>
            </a:p>
          </p:txBody>
        </p:sp>
        <p:sp>
          <p:nvSpPr>
            <p:cNvPr id="11" name="TextBox 11"/>
            <p:cNvSpPr txBox="1"/>
            <p:nvPr/>
          </p:nvSpPr>
          <p:spPr>
            <a:xfrm>
              <a:off x="0" y="-57150"/>
              <a:ext cx="812800" cy="869950"/>
            </a:xfrm>
            <a:prstGeom prst="rect">
              <a:avLst/>
            </a:prstGeom>
          </p:spPr>
          <p:txBody>
            <a:bodyPr lIns="50800" tIns="50800" rIns="50800" bIns="50800" rtlCol="0" anchor="ctr"/>
            <a:lstStyle/>
            <a:p>
              <a:pPr algn="ctr">
                <a:lnSpc>
                  <a:spcPts val="3227"/>
                </a:lnSpc>
              </a:pPr>
              <a:endParaRPr/>
            </a:p>
          </p:txBody>
        </p:sp>
      </p:grpSp>
      <p:sp>
        <p:nvSpPr>
          <p:cNvPr id="12" name="TextBox 12"/>
          <p:cNvSpPr txBox="1"/>
          <p:nvPr/>
        </p:nvSpPr>
        <p:spPr>
          <a:xfrm>
            <a:off x="2078670" y="435649"/>
            <a:ext cx="12192381" cy="1177286"/>
          </a:xfrm>
          <a:prstGeom prst="rect">
            <a:avLst/>
          </a:prstGeom>
        </p:spPr>
        <p:txBody>
          <a:bodyPr lIns="0" tIns="0" rIns="0" bIns="0" rtlCol="0" anchor="t">
            <a:spAutoFit/>
          </a:bodyPr>
          <a:lstStyle/>
          <a:p>
            <a:pPr algn="ctr">
              <a:lnSpc>
                <a:spcPts val="9660"/>
              </a:lnSpc>
              <a:spcBef>
                <a:spcPct val="0"/>
              </a:spcBef>
            </a:pPr>
            <a:r>
              <a:rPr lang="en-US" sz="6900">
                <a:solidFill>
                  <a:srgbClr val="FFFFFF"/>
                </a:solidFill>
                <a:latin typeface="Fraunces Bold"/>
              </a:rPr>
              <a:t>4. LUYỆN TẬP</a:t>
            </a:r>
          </a:p>
        </p:txBody>
      </p:sp>
      <p:sp>
        <p:nvSpPr>
          <p:cNvPr id="13" name="TextBox 13"/>
          <p:cNvSpPr txBox="1"/>
          <p:nvPr/>
        </p:nvSpPr>
        <p:spPr>
          <a:xfrm>
            <a:off x="6043630" y="2057491"/>
            <a:ext cx="4124027" cy="1416049"/>
          </a:xfrm>
          <a:prstGeom prst="rect">
            <a:avLst/>
          </a:prstGeom>
        </p:spPr>
        <p:txBody>
          <a:bodyPr lIns="0" tIns="0" rIns="0" bIns="0" rtlCol="0" anchor="t">
            <a:spAutoFit/>
          </a:bodyPr>
          <a:lstStyle/>
          <a:p>
            <a:pPr algn="ctr">
              <a:lnSpc>
                <a:spcPts val="11200"/>
              </a:lnSpc>
            </a:pPr>
            <a:r>
              <a:rPr lang="en-US" sz="8000">
                <a:solidFill>
                  <a:srgbClr val="4A646D"/>
                </a:solidFill>
                <a:latin typeface="#9Slide05 VL Fadilla"/>
              </a:rPr>
              <a:t>Nhiệm vụ 1:</a:t>
            </a:r>
          </a:p>
        </p:txBody>
      </p:sp>
      <p:sp>
        <p:nvSpPr>
          <p:cNvPr id="14" name="TextBox 14"/>
          <p:cNvSpPr txBox="1"/>
          <p:nvPr/>
        </p:nvSpPr>
        <p:spPr>
          <a:xfrm>
            <a:off x="4168173" y="5339357"/>
            <a:ext cx="10862230" cy="3498850"/>
          </a:xfrm>
          <a:prstGeom prst="rect">
            <a:avLst/>
          </a:prstGeom>
        </p:spPr>
        <p:txBody>
          <a:bodyPr lIns="0" tIns="0" rIns="0" bIns="0" rtlCol="0" anchor="t">
            <a:spAutoFit/>
          </a:bodyPr>
          <a:lstStyle/>
          <a:p>
            <a:pPr algn="just">
              <a:lnSpc>
                <a:spcPts val="5599"/>
              </a:lnSpc>
            </a:pPr>
            <a:r>
              <a:rPr lang="en-US" sz="3999">
                <a:solidFill>
                  <a:srgbClr val="263041"/>
                </a:solidFill>
                <a:latin typeface="Roboto Condensed Bold"/>
              </a:rPr>
              <a:t>Câu 1.</a:t>
            </a:r>
            <a:r>
              <a:rPr lang="en-US" sz="3999">
                <a:solidFill>
                  <a:srgbClr val="263041"/>
                </a:solidFill>
                <a:latin typeface="Roboto Condensed"/>
              </a:rPr>
              <a:t> Các chỗ in nghiêng trong văn bản được gọi là:</a:t>
            </a:r>
          </a:p>
          <a:p>
            <a:pPr algn="just">
              <a:lnSpc>
                <a:spcPts val="5599"/>
              </a:lnSpc>
            </a:pPr>
            <a:r>
              <a:rPr lang="en-US" sz="3999">
                <a:solidFill>
                  <a:srgbClr val="263041"/>
                </a:solidFill>
                <a:latin typeface="Roboto Condensed"/>
              </a:rPr>
              <a:t>A. Chỉ dẫn sân khấu</a:t>
            </a:r>
          </a:p>
          <a:p>
            <a:pPr algn="just">
              <a:lnSpc>
                <a:spcPts val="5599"/>
              </a:lnSpc>
            </a:pPr>
            <a:r>
              <a:rPr lang="en-US" sz="3999">
                <a:solidFill>
                  <a:srgbClr val="263041"/>
                </a:solidFill>
                <a:latin typeface="Roboto Condensed"/>
              </a:rPr>
              <a:t>B. Lời người kể chuyện</a:t>
            </a:r>
          </a:p>
          <a:p>
            <a:pPr algn="just">
              <a:lnSpc>
                <a:spcPts val="5599"/>
              </a:lnSpc>
            </a:pPr>
            <a:r>
              <a:rPr lang="en-US" sz="3999">
                <a:solidFill>
                  <a:srgbClr val="263041"/>
                </a:solidFill>
                <a:latin typeface="Roboto Condensed"/>
              </a:rPr>
              <a:t>C. Suy nghĩ trong lòng nhân vật chính</a:t>
            </a:r>
          </a:p>
          <a:p>
            <a:pPr algn="just">
              <a:lnSpc>
                <a:spcPts val="5599"/>
              </a:lnSpc>
            </a:pPr>
            <a:r>
              <a:rPr lang="en-US" sz="3999">
                <a:solidFill>
                  <a:srgbClr val="263041"/>
                </a:solidFill>
                <a:latin typeface="Roboto Condensed"/>
              </a:rPr>
              <a:t>D. Bản chất thực sự của tình huống</a:t>
            </a:r>
          </a:p>
        </p:txBody>
      </p:sp>
      <p:sp>
        <p:nvSpPr>
          <p:cNvPr id="15" name="Freeform 15"/>
          <p:cNvSpPr/>
          <p:nvPr/>
        </p:nvSpPr>
        <p:spPr>
          <a:xfrm>
            <a:off x="3204451" y="6052684"/>
            <a:ext cx="620731" cy="642413"/>
          </a:xfrm>
          <a:custGeom>
            <a:avLst/>
            <a:gdLst/>
            <a:ahLst/>
            <a:cxnLst/>
            <a:rect l="l" t="t" r="r" b="b"/>
            <a:pathLst>
              <a:path w="620731" h="642413">
                <a:moveTo>
                  <a:pt x="0" y="0"/>
                </a:moveTo>
                <a:lnTo>
                  <a:pt x="620732" y="0"/>
                </a:lnTo>
                <a:lnTo>
                  <a:pt x="620732" y="642413"/>
                </a:lnTo>
                <a:lnTo>
                  <a:pt x="0" y="642413"/>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en-US"/>
          </a:p>
        </p:txBody>
      </p:sp>
      <p:sp>
        <p:nvSpPr>
          <p:cNvPr id="3" name="Freeform 3"/>
          <p:cNvSpPr/>
          <p:nvPr/>
        </p:nvSpPr>
        <p:spPr>
          <a:xfrm rot="5162131">
            <a:off x="-477198" y="2371035"/>
            <a:ext cx="3562752" cy="3562752"/>
          </a:xfrm>
          <a:custGeom>
            <a:avLst/>
            <a:gdLst/>
            <a:ahLst/>
            <a:cxnLst/>
            <a:rect l="l" t="t" r="r" b="b"/>
            <a:pathLst>
              <a:path w="3562752" h="3562752">
                <a:moveTo>
                  <a:pt x="0" y="0"/>
                </a:moveTo>
                <a:lnTo>
                  <a:pt x="3562751" y="0"/>
                </a:lnTo>
                <a:lnTo>
                  <a:pt x="3562751" y="3562751"/>
                </a:lnTo>
                <a:lnTo>
                  <a:pt x="0" y="3562751"/>
                </a:lnTo>
                <a:lnTo>
                  <a:pt x="0" y="0"/>
                </a:lnTo>
                <a:close/>
              </a:path>
            </a:pathLst>
          </a:custGeom>
          <a:blipFill>
            <a:blip r:embed="rId3"/>
            <a:stretch>
              <a:fillRect/>
            </a:stretch>
          </a:blipFill>
        </p:spPr>
        <p:txBody>
          <a:bodyPr/>
          <a:lstStyle/>
          <a:p>
            <a:endParaRPr lang="en-US"/>
          </a:p>
        </p:txBody>
      </p:sp>
      <p:sp>
        <p:nvSpPr>
          <p:cNvPr id="4" name="Freeform 4"/>
          <p:cNvSpPr/>
          <p:nvPr/>
        </p:nvSpPr>
        <p:spPr>
          <a:xfrm>
            <a:off x="777180" y="-137943"/>
            <a:ext cx="2602980" cy="2333287"/>
          </a:xfrm>
          <a:custGeom>
            <a:avLst/>
            <a:gdLst/>
            <a:ahLst/>
            <a:cxnLst/>
            <a:rect l="l" t="t" r="r" b="b"/>
            <a:pathLst>
              <a:path w="2602980" h="2333287">
                <a:moveTo>
                  <a:pt x="0" y="0"/>
                </a:moveTo>
                <a:lnTo>
                  <a:pt x="2602981" y="0"/>
                </a:lnTo>
                <a:lnTo>
                  <a:pt x="2602981" y="2333286"/>
                </a:lnTo>
                <a:lnTo>
                  <a:pt x="0" y="2333286"/>
                </a:lnTo>
                <a:lnTo>
                  <a:pt x="0" y="0"/>
                </a:lnTo>
                <a:close/>
              </a:path>
            </a:pathLst>
          </a:custGeom>
          <a:blipFill>
            <a:blip r:embed="rId4"/>
            <a:stretch>
              <a:fillRect/>
            </a:stretch>
          </a:blipFill>
        </p:spPr>
        <p:txBody>
          <a:bodyPr/>
          <a:lstStyle/>
          <a:p>
            <a:endParaRPr lang="en-US"/>
          </a:p>
        </p:txBody>
      </p:sp>
      <p:sp>
        <p:nvSpPr>
          <p:cNvPr id="5" name="Freeform 5"/>
          <p:cNvSpPr/>
          <p:nvPr/>
        </p:nvSpPr>
        <p:spPr>
          <a:xfrm>
            <a:off x="-596096" y="756643"/>
            <a:ext cx="3249592" cy="4658913"/>
          </a:xfrm>
          <a:custGeom>
            <a:avLst/>
            <a:gdLst/>
            <a:ahLst/>
            <a:cxnLst/>
            <a:rect l="l" t="t" r="r" b="b"/>
            <a:pathLst>
              <a:path w="3249592" h="4658913">
                <a:moveTo>
                  <a:pt x="0" y="0"/>
                </a:moveTo>
                <a:lnTo>
                  <a:pt x="3249592" y="0"/>
                </a:lnTo>
                <a:lnTo>
                  <a:pt x="3249592" y="4658914"/>
                </a:lnTo>
                <a:lnTo>
                  <a:pt x="0" y="4658914"/>
                </a:lnTo>
                <a:lnTo>
                  <a:pt x="0" y="0"/>
                </a:lnTo>
                <a:close/>
              </a:path>
            </a:pathLst>
          </a:custGeom>
          <a:blipFill>
            <a:blip r:embed="rId5"/>
            <a:stretch>
              <a:fillRect/>
            </a:stretch>
          </a:blipFill>
        </p:spPr>
        <p:txBody>
          <a:bodyPr/>
          <a:lstStyle/>
          <a:p>
            <a:endParaRPr lang="en-US"/>
          </a:p>
        </p:txBody>
      </p:sp>
      <p:sp>
        <p:nvSpPr>
          <p:cNvPr id="6" name="Freeform 6"/>
          <p:cNvSpPr/>
          <p:nvPr/>
        </p:nvSpPr>
        <p:spPr>
          <a:xfrm rot="1207859">
            <a:off x="15455128" y="6016816"/>
            <a:ext cx="4359647" cy="3241992"/>
          </a:xfrm>
          <a:custGeom>
            <a:avLst/>
            <a:gdLst/>
            <a:ahLst/>
            <a:cxnLst/>
            <a:rect l="l" t="t" r="r" b="b"/>
            <a:pathLst>
              <a:path w="4359647" h="3241992">
                <a:moveTo>
                  <a:pt x="0" y="0"/>
                </a:moveTo>
                <a:lnTo>
                  <a:pt x="4359647" y="0"/>
                </a:lnTo>
                <a:lnTo>
                  <a:pt x="4359647" y="3241992"/>
                </a:lnTo>
                <a:lnTo>
                  <a:pt x="0" y="324199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
        <p:nvSpPr>
          <p:cNvPr id="7" name="Freeform 7"/>
          <p:cNvSpPr/>
          <p:nvPr/>
        </p:nvSpPr>
        <p:spPr>
          <a:xfrm rot="4014566">
            <a:off x="13648301" y="8012980"/>
            <a:ext cx="4203762" cy="5127628"/>
          </a:xfrm>
          <a:custGeom>
            <a:avLst/>
            <a:gdLst/>
            <a:ahLst/>
            <a:cxnLst/>
            <a:rect l="l" t="t" r="r" b="b"/>
            <a:pathLst>
              <a:path w="4203762" h="5127628">
                <a:moveTo>
                  <a:pt x="0" y="0"/>
                </a:moveTo>
                <a:lnTo>
                  <a:pt x="4203762" y="0"/>
                </a:lnTo>
                <a:lnTo>
                  <a:pt x="4203762" y="5127628"/>
                </a:lnTo>
                <a:lnTo>
                  <a:pt x="0" y="5127628"/>
                </a:lnTo>
                <a:lnTo>
                  <a:pt x="0" y="0"/>
                </a:lnTo>
                <a:close/>
              </a:path>
            </a:pathLst>
          </a:custGeom>
          <a:blipFill>
            <a:blip r:embed="rId8"/>
            <a:stretch>
              <a:fillRect/>
            </a:stretch>
          </a:blipFill>
        </p:spPr>
        <p:txBody>
          <a:bodyPr/>
          <a:lstStyle/>
          <a:p>
            <a:endParaRPr lang="en-US"/>
          </a:p>
        </p:txBody>
      </p:sp>
      <p:sp>
        <p:nvSpPr>
          <p:cNvPr id="8" name="Freeform 8"/>
          <p:cNvSpPr/>
          <p:nvPr/>
        </p:nvSpPr>
        <p:spPr>
          <a:xfrm>
            <a:off x="3894543" y="1850403"/>
            <a:ext cx="9500168" cy="1971285"/>
          </a:xfrm>
          <a:custGeom>
            <a:avLst/>
            <a:gdLst/>
            <a:ahLst/>
            <a:cxnLst/>
            <a:rect l="l" t="t" r="r" b="b"/>
            <a:pathLst>
              <a:path w="9500168" h="1971285">
                <a:moveTo>
                  <a:pt x="0" y="0"/>
                </a:moveTo>
                <a:lnTo>
                  <a:pt x="9500168" y="0"/>
                </a:lnTo>
                <a:lnTo>
                  <a:pt x="9500168" y="1971285"/>
                </a:lnTo>
                <a:lnTo>
                  <a:pt x="0" y="1971285"/>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txBody>
          <a:bodyPr/>
          <a:lstStyle/>
          <a:p>
            <a:endParaRPr lang="en-US"/>
          </a:p>
        </p:txBody>
      </p:sp>
      <p:grpSp>
        <p:nvGrpSpPr>
          <p:cNvPr id="9" name="Group 9"/>
          <p:cNvGrpSpPr/>
          <p:nvPr/>
        </p:nvGrpSpPr>
        <p:grpSpPr>
          <a:xfrm>
            <a:off x="1563131" y="4273685"/>
            <a:ext cx="14962812" cy="5636318"/>
            <a:chOff x="0" y="0"/>
            <a:chExt cx="3940823" cy="1484462"/>
          </a:xfrm>
        </p:grpSpPr>
        <p:sp>
          <p:nvSpPr>
            <p:cNvPr id="10" name="Freeform 10"/>
            <p:cNvSpPr/>
            <p:nvPr/>
          </p:nvSpPr>
          <p:spPr>
            <a:xfrm>
              <a:off x="0" y="0"/>
              <a:ext cx="3940823" cy="1484462"/>
            </a:xfrm>
            <a:custGeom>
              <a:avLst/>
              <a:gdLst/>
              <a:ahLst/>
              <a:cxnLst/>
              <a:rect l="l" t="t" r="r" b="b"/>
              <a:pathLst>
                <a:path w="3940823" h="1484462">
                  <a:moveTo>
                    <a:pt x="26388" y="0"/>
                  </a:moveTo>
                  <a:lnTo>
                    <a:pt x="3914435" y="0"/>
                  </a:lnTo>
                  <a:cubicBezTo>
                    <a:pt x="3929009" y="0"/>
                    <a:pt x="3940823" y="11814"/>
                    <a:pt x="3940823" y="26388"/>
                  </a:cubicBezTo>
                  <a:lnTo>
                    <a:pt x="3940823" y="1458074"/>
                  </a:lnTo>
                  <a:cubicBezTo>
                    <a:pt x="3940823" y="1472648"/>
                    <a:pt x="3929009" y="1484462"/>
                    <a:pt x="3914435" y="1484462"/>
                  </a:cubicBezTo>
                  <a:lnTo>
                    <a:pt x="26388" y="1484462"/>
                  </a:lnTo>
                  <a:cubicBezTo>
                    <a:pt x="19389" y="1484462"/>
                    <a:pt x="12678" y="1481682"/>
                    <a:pt x="7729" y="1476734"/>
                  </a:cubicBezTo>
                  <a:cubicBezTo>
                    <a:pt x="2780" y="1471785"/>
                    <a:pt x="0" y="1465073"/>
                    <a:pt x="0" y="1458074"/>
                  </a:cubicBezTo>
                  <a:lnTo>
                    <a:pt x="0" y="26388"/>
                  </a:lnTo>
                  <a:cubicBezTo>
                    <a:pt x="0" y="11814"/>
                    <a:pt x="11814" y="0"/>
                    <a:pt x="26388" y="0"/>
                  </a:cubicBezTo>
                  <a:close/>
                </a:path>
              </a:pathLst>
            </a:custGeom>
            <a:solidFill>
              <a:srgbClr val="FAFAFA"/>
            </a:solidFill>
          </p:spPr>
          <p:txBody>
            <a:bodyPr/>
            <a:lstStyle/>
            <a:p>
              <a:endParaRPr lang="en-US"/>
            </a:p>
          </p:txBody>
        </p:sp>
        <p:sp>
          <p:nvSpPr>
            <p:cNvPr id="11" name="TextBox 11"/>
            <p:cNvSpPr txBox="1"/>
            <p:nvPr/>
          </p:nvSpPr>
          <p:spPr>
            <a:xfrm>
              <a:off x="0" y="-57150"/>
              <a:ext cx="812800" cy="869950"/>
            </a:xfrm>
            <a:prstGeom prst="rect">
              <a:avLst/>
            </a:prstGeom>
          </p:spPr>
          <p:txBody>
            <a:bodyPr lIns="50800" tIns="50800" rIns="50800" bIns="50800" rtlCol="0" anchor="ctr"/>
            <a:lstStyle/>
            <a:p>
              <a:pPr algn="ctr">
                <a:lnSpc>
                  <a:spcPts val="3227"/>
                </a:lnSpc>
              </a:pPr>
              <a:endParaRPr/>
            </a:p>
          </p:txBody>
        </p:sp>
      </p:grpSp>
      <p:sp>
        <p:nvSpPr>
          <p:cNvPr id="12" name="TextBox 12"/>
          <p:cNvSpPr txBox="1"/>
          <p:nvPr/>
        </p:nvSpPr>
        <p:spPr>
          <a:xfrm>
            <a:off x="2078670" y="435649"/>
            <a:ext cx="12192381" cy="1177286"/>
          </a:xfrm>
          <a:prstGeom prst="rect">
            <a:avLst/>
          </a:prstGeom>
        </p:spPr>
        <p:txBody>
          <a:bodyPr lIns="0" tIns="0" rIns="0" bIns="0" rtlCol="0" anchor="t">
            <a:spAutoFit/>
          </a:bodyPr>
          <a:lstStyle/>
          <a:p>
            <a:pPr algn="ctr">
              <a:lnSpc>
                <a:spcPts val="9660"/>
              </a:lnSpc>
              <a:spcBef>
                <a:spcPct val="0"/>
              </a:spcBef>
            </a:pPr>
            <a:r>
              <a:rPr lang="en-US" sz="6900">
                <a:solidFill>
                  <a:srgbClr val="FFFFFF"/>
                </a:solidFill>
                <a:latin typeface="Fraunces Bold"/>
              </a:rPr>
              <a:t>4. LUYỆN TẬP</a:t>
            </a:r>
          </a:p>
        </p:txBody>
      </p:sp>
      <p:sp>
        <p:nvSpPr>
          <p:cNvPr id="13" name="TextBox 13"/>
          <p:cNvSpPr txBox="1"/>
          <p:nvPr/>
        </p:nvSpPr>
        <p:spPr>
          <a:xfrm>
            <a:off x="6043630" y="2057491"/>
            <a:ext cx="4124027" cy="1416049"/>
          </a:xfrm>
          <a:prstGeom prst="rect">
            <a:avLst/>
          </a:prstGeom>
        </p:spPr>
        <p:txBody>
          <a:bodyPr lIns="0" tIns="0" rIns="0" bIns="0" rtlCol="0" anchor="t">
            <a:spAutoFit/>
          </a:bodyPr>
          <a:lstStyle/>
          <a:p>
            <a:pPr algn="ctr">
              <a:lnSpc>
                <a:spcPts val="11200"/>
              </a:lnSpc>
            </a:pPr>
            <a:r>
              <a:rPr lang="en-US" sz="8000">
                <a:solidFill>
                  <a:srgbClr val="4A646D"/>
                </a:solidFill>
                <a:latin typeface="#9Slide05 VL Fadilla"/>
              </a:rPr>
              <a:t>Nhiệm vụ 1:</a:t>
            </a:r>
          </a:p>
        </p:txBody>
      </p:sp>
      <p:sp>
        <p:nvSpPr>
          <p:cNvPr id="14" name="TextBox 14"/>
          <p:cNvSpPr txBox="1"/>
          <p:nvPr/>
        </p:nvSpPr>
        <p:spPr>
          <a:xfrm>
            <a:off x="2849735" y="4599469"/>
            <a:ext cx="13122409" cy="4908550"/>
          </a:xfrm>
          <a:prstGeom prst="rect">
            <a:avLst/>
          </a:prstGeom>
        </p:spPr>
        <p:txBody>
          <a:bodyPr lIns="0" tIns="0" rIns="0" bIns="0" rtlCol="0" anchor="t">
            <a:spAutoFit/>
          </a:bodyPr>
          <a:lstStyle/>
          <a:p>
            <a:pPr algn="just">
              <a:lnSpc>
                <a:spcPts val="5599"/>
              </a:lnSpc>
            </a:pPr>
            <a:r>
              <a:rPr lang="en-US" sz="3999">
                <a:solidFill>
                  <a:srgbClr val="263041"/>
                </a:solidFill>
                <a:latin typeface="Roboto Condensed Bold"/>
              </a:rPr>
              <a:t>Câu 2.</a:t>
            </a:r>
            <a:r>
              <a:rPr lang="en-US" sz="3999">
                <a:solidFill>
                  <a:srgbClr val="263041"/>
                </a:solidFill>
                <a:latin typeface="Roboto Condensed"/>
              </a:rPr>
              <a:t> Câu nào dưới đây sử dụng cách nói phóng đại?</a:t>
            </a:r>
          </a:p>
          <a:p>
            <a:pPr algn="just">
              <a:lnSpc>
                <a:spcPts val="5599"/>
              </a:lnSpc>
            </a:pPr>
            <a:r>
              <a:rPr lang="en-US" sz="3999">
                <a:solidFill>
                  <a:srgbClr val="263041"/>
                </a:solidFill>
                <a:latin typeface="Roboto Condensed"/>
              </a:rPr>
              <a:t>A. Phó may, Thợ phụ mang bộ lễ phục của ông Giuốc-đanh đến.</a:t>
            </a:r>
          </a:p>
          <a:p>
            <a:pPr algn="just">
              <a:lnSpc>
                <a:spcPts val="5599"/>
              </a:lnSpc>
            </a:pPr>
            <a:r>
              <a:rPr lang="en-US" sz="3999">
                <a:solidFill>
                  <a:srgbClr val="263041"/>
                </a:solidFill>
                <a:latin typeface="Roboto Condensed"/>
              </a:rPr>
              <a:t>B. Tôi sắp phát khùng lên vì bác đây.</a:t>
            </a:r>
          </a:p>
          <a:p>
            <a:pPr algn="just">
              <a:lnSpc>
                <a:spcPts val="5599"/>
              </a:lnSpc>
            </a:pPr>
            <a:r>
              <a:rPr lang="en-US" sz="3999">
                <a:solidFill>
                  <a:srgbClr val="263041"/>
                </a:solidFill>
                <a:latin typeface="Roboto Condensed"/>
              </a:rPr>
              <a:t>C. Tôi không làm sao đến sớm hơn được, ấy là tôi đã cho hai chục chú thợ phụ xúm lại bộ lễ phục của ngài ấy.</a:t>
            </a:r>
          </a:p>
          <a:p>
            <a:pPr algn="just">
              <a:lnSpc>
                <a:spcPts val="5599"/>
              </a:lnSpc>
            </a:pPr>
            <a:r>
              <a:rPr lang="en-US" sz="3999">
                <a:solidFill>
                  <a:srgbClr val="263041"/>
                </a:solidFill>
                <a:latin typeface="Roboto Condensed"/>
              </a:rPr>
              <a:t>D. Đôi bít tất lụa bác gửi đến cho tôi chật quá, tôi khổ sở vô cùng mới xỏ chân vào được và đã đứt mất hai mắt rồi.</a:t>
            </a:r>
          </a:p>
        </p:txBody>
      </p:sp>
      <p:sp>
        <p:nvSpPr>
          <p:cNvPr id="15" name="Freeform 15"/>
          <p:cNvSpPr/>
          <p:nvPr/>
        </p:nvSpPr>
        <p:spPr>
          <a:xfrm>
            <a:off x="2032765" y="6995399"/>
            <a:ext cx="620731" cy="642413"/>
          </a:xfrm>
          <a:custGeom>
            <a:avLst/>
            <a:gdLst/>
            <a:ahLst/>
            <a:cxnLst/>
            <a:rect l="l" t="t" r="r" b="b"/>
            <a:pathLst>
              <a:path w="620731" h="642413">
                <a:moveTo>
                  <a:pt x="0" y="0"/>
                </a:moveTo>
                <a:lnTo>
                  <a:pt x="620731" y="0"/>
                </a:lnTo>
                <a:lnTo>
                  <a:pt x="620731" y="642413"/>
                </a:lnTo>
                <a:lnTo>
                  <a:pt x="0" y="642413"/>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en-US"/>
          </a:p>
        </p:txBody>
      </p:sp>
      <p:sp>
        <p:nvSpPr>
          <p:cNvPr id="3" name="Freeform 3"/>
          <p:cNvSpPr/>
          <p:nvPr/>
        </p:nvSpPr>
        <p:spPr>
          <a:xfrm rot="5162131">
            <a:off x="-477198" y="2371035"/>
            <a:ext cx="3562752" cy="3562752"/>
          </a:xfrm>
          <a:custGeom>
            <a:avLst/>
            <a:gdLst/>
            <a:ahLst/>
            <a:cxnLst/>
            <a:rect l="l" t="t" r="r" b="b"/>
            <a:pathLst>
              <a:path w="3562752" h="3562752">
                <a:moveTo>
                  <a:pt x="0" y="0"/>
                </a:moveTo>
                <a:lnTo>
                  <a:pt x="3562751" y="0"/>
                </a:lnTo>
                <a:lnTo>
                  <a:pt x="3562751" y="3562751"/>
                </a:lnTo>
                <a:lnTo>
                  <a:pt x="0" y="3562751"/>
                </a:lnTo>
                <a:lnTo>
                  <a:pt x="0" y="0"/>
                </a:lnTo>
                <a:close/>
              </a:path>
            </a:pathLst>
          </a:custGeom>
          <a:blipFill>
            <a:blip r:embed="rId3"/>
            <a:stretch>
              <a:fillRect/>
            </a:stretch>
          </a:blipFill>
        </p:spPr>
        <p:txBody>
          <a:bodyPr/>
          <a:lstStyle/>
          <a:p>
            <a:endParaRPr lang="en-US"/>
          </a:p>
        </p:txBody>
      </p:sp>
      <p:sp>
        <p:nvSpPr>
          <p:cNvPr id="4" name="Freeform 4"/>
          <p:cNvSpPr/>
          <p:nvPr/>
        </p:nvSpPr>
        <p:spPr>
          <a:xfrm>
            <a:off x="777180" y="-137943"/>
            <a:ext cx="2602980" cy="2333287"/>
          </a:xfrm>
          <a:custGeom>
            <a:avLst/>
            <a:gdLst/>
            <a:ahLst/>
            <a:cxnLst/>
            <a:rect l="l" t="t" r="r" b="b"/>
            <a:pathLst>
              <a:path w="2602980" h="2333287">
                <a:moveTo>
                  <a:pt x="0" y="0"/>
                </a:moveTo>
                <a:lnTo>
                  <a:pt x="2602981" y="0"/>
                </a:lnTo>
                <a:lnTo>
                  <a:pt x="2602981" y="2333286"/>
                </a:lnTo>
                <a:lnTo>
                  <a:pt x="0" y="2333286"/>
                </a:lnTo>
                <a:lnTo>
                  <a:pt x="0" y="0"/>
                </a:lnTo>
                <a:close/>
              </a:path>
            </a:pathLst>
          </a:custGeom>
          <a:blipFill>
            <a:blip r:embed="rId4"/>
            <a:stretch>
              <a:fillRect/>
            </a:stretch>
          </a:blipFill>
        </p:spPr>
        <p:txBody>
          <a:bodyPr/>
          <a:lstStyle/>
          <a:p>
            <a:endParaRPr lang="en-US"/>
          </a:p>
        </p:txBody>
      </p:sp>
      <p:sp>
        <p:nvSpPr>
          <p:cNvPr id="5" name="Freeform 5"/>
          <p:cNvSpPr/>
          <p:nvPr/>
        </p:nvSpPr>
        <p:spPr>
          <a:xfrm>
            <a:off x="-596096" y="756643"/>
            <a:ext cx="3249592" cy="4658913"/>
          </a:xfrm>
          <a:custGeom>
            <a:avLst/>
            <a:gdLst/>
            <a:ahLst/>
            <a:cxnLst/>
            <a:rect l="l" t="t" r="r" b="b"/>
            <a:pathLst>
              <a:path w="3249592" h="4658913">
                <a:moveTo>
                  <a:pt x="0" y="0"/>
                </a:moveTo>
                <a:lnTo>
                  <a:pt x="3249592" y="0"/>
                </a:lnTo>
                <a:lnTo>
                  <a:pt x="3249592" y="4658914"/>
                </a:lnTo>
                <a:lnTo>
                  <a:pt x="0" y="4658914"/>
                </a:lnTo>
                <a:lnTo>
                  <a:pt x="0" y="0"/>
                </a:lnTo>
                <a:close/>
              </a:path>
            </a:pathLst>
          </a:custGeom>
          <a:blipFill>
            <a:blip r:embed="rId5"/>
            <a:stretch>
              <a:fillRect/>
            </a:stretch>
          </a:blipFill>
        </p:spPr>
        <p:txBody>
          <a:bodyPr/>
          <a:lstStyle/>
          <a:p>
            <a:endParaRPr lang="en-US"/>
          </a:p>
        </p:txBody>
      </p:sp>
      <p:sp>
        <p:nvSpPr>
          <p:cNvPr id="6" name="Freeform 6"/>
          <p:cNvSpPr/>
          <p:nvPr/>
        </p:nvSpPr>
        <p:spPr>
          <a:xfrm rot="1207859">
            <a:off x="15455128" y="6016816"/>
            <a:ext cx="4359647" cy="3241992"/>
          </a:xfrm>
          <a:custGeom>
            <a:avLst/>
            <a:gdLst/>
            <a:ahLst/>
            <a:cxnLst/>
            <a:rect l="l" t="t" r="r" b="b"/>
            <a:pathLst>
              <a:path w="4359647" h="3241992">
                <a:moveTo>
                  <a:pt x="0" y="0"/>
                </a:moveTo>
                <a:lnTo>
                  <a:pt x="4359647" y="0"/>
                </a:lnTo>
                <a:lnTo>
                  <a:pt x="4359647" y="3241992"/>
                </a:lnTo>
                <a:lnTo>
                  <a:pt x="0" y="324199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
        <p:nvSpPr>
          <p:cNvPr id="7" name="Freeform 7"/>
          <p:cNvSpPr/>
          <p:nvPr/>
        </p:nvSpPr>
        <p:spPr>
          <a:xfrm rot="4014566">
            <a:off x="13648301" y="8012980"/>
            <a:ext cx="4203762" cy="5127628"/>
          </a:xfrm>
          <a:custGeom>
            <a:avLst/>
            <a:gdLst/>
            <a:ahLst/>
            <a:cxnLst/>
            <a:rect l="l" t="t" r="r" b="b"/>
            <a:pathLst>
              <a:path w="4203762" h="5127628">
                <a:moveTo>
                  <a:pt x="0" y="0"/>
                </a:moveTo>
                <a:lnTo>
                  <a:pt x="4203762" y="0"/>
                </a:lnTo>
                <a:lnTo>
                  <a:pt x="4203762" y="5127628"/>
                </a:lnTo>
                <a:lnTo>
                  <a:pt x="0" y="5127628"/>
                </a:lnTo>
                <a:lnTo>
                  <a:pt x="0" y="0"/>
                </a:lnTo>
                <a:close/>
              </a:path>
            </a:pathLst>
          </a:custGeom>
          <a:blipFill>
            <a:blip r:embed="rId8"/>
            <a:stretch>
              <a:fillRect/>
            </a:stretch>
          </a:blipFill>
        </p:spPr>
        <p:txBody>
          <a:bodyPr/>
          <a:lstStyle/>
          <a:p>
            <a:endParaRPr lang="en-US"/>
          </a:p>
        </p:txBody>
      </p:sp>
      <p:sp>
        <p:nvSpPr>
          <p:cNvPr id="8" name="Freeform 8"/>
          <p:cNvSpPr/>
          <p:nvPr/>
        </p:nvSpPr>
        <p:spPr>
          <a:xfrm>
            <a:off x="3894543" y="1850403"/>
            <a:ext cx="9500168" cy="1971285"/>
          </a:xfrm>
          <a:custGeom>
            <a:avLst/>
            <a:gdLst/>
            <a:ahLst/>
            <a:cxnLst/>
            <a:rect l="l" t="t" r="r" b="b"/>
            <a:pathLst>
              <a:path w="9500168" h="1971285">
                <a:moveTo>
                  <a:pt x="0" y="0"/>
                </a:moveTo>
                <a:lnTo>
                  <a:pt x="9500168" y="0"/>
                </a:lnTo>
                <a:lnTo>
                  <a:pt x="9500168" y="1971285"/>
                </a:lnTo>
                <a:lnTo>
                  <a:pt x="0" y="1971285"/>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txBody>
          <a:bodyPr/>
          <a:lstStyle/>
          <a:p>
            <a:endParaRPr lang="en-US"/>
          </a:p>
        </p:txBody>
      </p:sp>
      <p:grpSp>
        <p:nvGrpSpPr>
          <p:cNvPr id="9" name="Group 9"/>
          <p:cNvGrpSpPr/>
          <p:nvPr/>
        </p:nvGrpSpPr>
        <p:grpSpPr>
          <a:xfrm>
            <a:off x="1563131" y="4273685"/>
            <a:ext cx="14962812" cy="5636318"/>
            <a:chOff x="0" y="0"/>
            <a:chExt cx="3940823" cy="1484462"/>
          </a:xfrm>
        </p:grpSpPr>
        <p:sp>
          <p:nvSpPr>
            <p:cNvPr id="10" name="Freeform 10"/>
            <p:cNvSpPr/>
            <p:nvPr/>
          </p:nvSpPr>
          <p:spPr>
            <a:xfrm>
              <a:off x="0" y="0"/>
              <a:ext cx="3940823" cy="1484462"/>
            </a:xfrm>
            <a:custGeom>
              <a:avLst/>
              <a:gdLst/>
              <a:ahLst/>
              <a:cxnLst/>
              <a:rect l="l" t="t" r="r" b="b"/>
              <a:pathLst>
                <a:path w="3940823" h="1484462">
                  <a:moveTo>
                    <a:pt x="26388" y="0"/>
                  </a:moveTo>
                  <a:lnTo>
                    <a:pt x="3914435" y="0"/>
                  </a:lnTo>
                  <a:cubicBezTo>
                    <a:pt x="3929009" y="0"/>
                    <a:pt x="3940823" y="11814"/>
                    <a:pt x="3940823" y="26388"/>
                  </a:cubicBezTo>
                  <a:lnTo>
                    <a:pt x="3940823" y="1458074"/>
                  </a:lnTo>
                  <a:cubicBezTo>
                    <a:pt x="3940823" y="1472648"/>
                    <a:pt x="3929009" y="1484462"/>
                    <a:pt x="3914435" y="1484462"/>
                  </a:cubicBezTo>
                  <a:lnTo>
                    <a:pt x="26388" y="1484462"/>
                  </a:lnTo>
                  <a:cubicBezTo>
                    <a:pt x="19389" y="1484462"/>
                    <a:pt x="12678" y="1481682"/>
                    <a:pt x="7729" y="1476734"/>
                  </a:cubicBezTo>
                  <a:cubicBezTo>
                    <a:pt x="2780" y="1471785"/>
                    <a:pt x="0" y="1465073"/>
                    <a:pt x="0" y="1458074"/>
                  </a:cubicBezTo>
                  <a:lnTo>
                    <a:pt x="0" y="26388"/>
                  </a:lnTo>
                  <a:cubicBezTo>
                    <a:pt x="0" y="11814"/>
                    <a:pt x="11814" y="0"/>
                    <a:pt x="26388" y="0"/>
                  </a:cubicBezTo>
                  <a:close/>
                </a:path>
              </a:pathLst>
            </a:custGeom>
            <a:solidFill>
              <a:srgbClr val="FAFAFA"/>
            </a:solidFill>
          </p:spPr>
          <p:txBody>
            <a:bodyPr/>
            <a:lstStyle/>
            <a:p>
              <a:endParaRPr lang="en-US"/>
            </a:p>
          </p:txBody>
        </p:sp>
        <p:sp>
          <p:nvSpPr>
            <p:cNvPr id="11" name="TextBox 11"/>
            <p:cNvSpPr txBox="1"/>
            <p:nvPr/>
          </p:nvSpPr>
          <p:spPr>
            <a:xfrm>
              <a:off x="0" y="-57150"/>
              <a:ext cx="812800" cy="869950"/>
            </a:xfrm>
            <a:prstGeom prst="rect">
              <a:avLst/>
            </a:prstGeom>
          </p:spPr>
          <p:txBody>
            <a:bodyPr lIns="50800" tIns="50800" rIns="50800" bIns="50800" rtlCol="0" anchor="ctr"/>
            <a:lstStyle/>
            <a:p>
              <a:pPr algn="ctr">
                <a:lnSpc>
                  <a:spcPts val="3227"/>
                </a:lnSpc>
              </a:pPr>
              <a:endParaRPr/>
            </a:p>
          </p:txBody>
        </p:sp>
      </p:grpSp>
      <p:sp>
        <p:nvSpPr>
          <p:cNvPr id="12" name="TextBox 12"/>
          <p:cNvSpPr txBox="1"/>
          <p:nvPr/>
        </p:nvSpPr>
        <p:spPr>
          <a:xfrm>
            <a:off x="2078670" y="435649"/>
            <a:ext cx="12192381" cy="1177286"/>
          </a:xfrm>
          <a:prstGeom prst="rect">
            <a:avLst/>
          </a:prstGeom>
        </p:spPr>
        <p:txBody>
          <a:bodyPr lIns="0" tIns="0" rIns="0" bIns="0" rtlCol="0" anchor="t">
            <a:spAutoFit/>
          </a:bodyPr>
          <a:lstStyle/>
          <a:p>
            <a:pPr algn="ctr">
              <a:lnSpc>
                <a:spcPts val="9660"/>
              </a:lnSpc>
              <a:spcBef>
                <a:spcPct val="0"/>
              </a:spcBef>
            </a:pPr>
            <a:r>
              <a:rPr lang="en-US" sz="6900">
                <a:solidFill>
                  <a:srgbClr val="FFFFFF"/>
                </a:solidFill>
                <a:latin typeface="Fraunces Bold"/>
              </a:rPr>
              <a:t>4. LUYỆN TẬP</a:t>
            </a:r>
          </a:p>
        </p:txBody>
      </p:sp>
      <p:sp>
        <p:nvSpPr>
          <p:cNvPr id="13" name="TextBox 13"/>
          <p:cNvSpPr txBox="1"/>
          <p:nvPr/>
        </p:nvSpPr>
        <p:spPr>
          <a:xfrm>
            <a:off x="6043630" y="2057491"/>
            <a:ext cx="4124027" cy="1416049"/>
          </a:xfrm>
          <a:prstGeom prst="rect">
            <a:avLst/>
          </a:prstGeom>
        </p:spPr>
        <p:txBody>
          <a:bodyPr lIns="0" tIns="0" rIns="0" bIns="0" rtlCol="0" anchor="t">
            <a:spAutoFit/>
          </a:bodyPr>
          <a:lstStyle/>
          <a:p>
            <a:pPr algn="ctr">
              <a:lnSpc>
                <a:spcPts val="11200"/>
              </a:lnSpc>
            </a:pPr>
            <a:r>
              <a:rPr lang="en-US" sz="8000">
                <a:solidFill>
                  <a:srgbClr val="4A646D"/>
                </a:solidFill>
                <a:latin typeface="#9Slide05 VL Fadilla"/>
              </a:rPr>
              <a:t>Nhiệm vụ 1:</a:t>
            </a:r>
          </a:p>
        </p:txBody>
      </p:sp>
      <p:sp>
        <p:nvSpPr>
          <p:cNvPr id="14" name="TextBox 14"/>
          <p:cNvSpPr txBox="1"/>
          <p:nvPr/>
        </p:nvSpPr>
        <p:spPr>
          <a:xfrm>
            <a:off x="2848008" y="4599469"/>
            <a:ext cx="12591983" cy="4908550"/>
          </a:xfrm>
          <a:prstGeom prst="rect">
            <a:avLst/>
          </a:prstGeom>
        </p:spPr>
        <p:txBody>
          <a:bodyPr lIns="0" tIns="0" rIns="0" bIns="0" rtlCol="0" anchor="t">
            <a:spAutoFit/>
          </a:bodyPr>
          <a:lstStyle/>
          <a:p>
            <a:pPr algn="just">
              <a:lnSpc>
                <a:spcPts val="5599"/>
              </a:lnSpc>
            </a:pPr>
            <a:r>
              <a:rPr lang="en-US" sz="3999">
                <a:solidFill>
                  <a:srgbClr val="263041"/>
                </a:solidFill>
                <a:latin typeface="Roboto Condensed Bold"/>
              </a:rPr>
              <a:t>Câu 3.</a:t>
            </a:r>
            <a:r>
              <a:rPr lang="en-US" sz="3999">
                <a:solidFill>
                  <a:srgbClr val="263041"/>
                </a:solidFill>
                <a:latin typeface="Roboto Condensed"/>
              </a:rPr>
              <a:t> Ông phó may đã lợi dụng dụng điểm gì để lừa gạt ông Giuốc-đanh?</a:t>
            </a:r>
          </a:p>
          <a:p>
            <a:pPr algn="just">
              <a:lnSpc>
                <a:spcPts val="5599"/>
              </a:lnSpc>
            </a:pPr>
            <a:r>
              <a:rPr lang="en-US" sz="3999">
                <a:solidFill>
                  <a:srgbClr val="263041"/>
                </a:solidFill>
                <a:latin typeface="Roboto Condensed"/>
              </a:rPr>
              <a:t>A. Ông Giuốc-đanh quá hào hiệp trượng nghĩa.</a:t>
            </a:r>
          </a:p>
          <a:p>
            <a:pPr algn="just">
              <a:lnSpc>
                <a:spcPts val="5599"/>
              </a:lnSpc>
            </a:pPr>
            <a:r>
              <a:rPr lang="en-US" sz="3999">
                <a:solidFill>
                  <a:srgbClr val="263041"/>
                </a:solidFill>
                <a:latin typeface="Roboto Condensed"/>
              </a:rPr>
              <a:t>B. Ông Giuốc-đanh kém hiểu biết nhưng lại muốn làm người quý phái.</a:t>
            </a:r>
          </a:p>
          <a:p>
            <a:pPr algn="just">
              <a:lnSpc>
                <a:spcPts val="5599"/>
              </a:lnSpc>
            </a:pPr>
            <a:r>
              <a:rPr lang="en-US" sz="3999">
                <a:solidFill>
                  <a:srgbClr val="263041"/>
                </a:solidFill>
                <a:latin typeface="Roboto Condensed"/>
              </a:rPr>
              <a:t>C. Ông Giuốc-đanh thích nịnh nọt.</a:t>
            </a:r>
          </a:p>
          <a:p>
            <a:pPr algn="just">
              <a:lnSpc>
                <a:spcPts val="5599"/>
              </a:lnSpc>
            </a:pPr>
            <a:r>
              <a:rPr lang="en-US" sz="3999">
                <a:solidFill>
                  <a:srgbClr val="263041"/>
                </a:solidFill>
                <a:latin typeface="Roboto Condensed"/>
              </a:rPr>
              <a:t>D. Tất cả các đáp án trên.</a:t>
            </a:r>
          </a:p>
        </p:txBody>
      </p:sp>
      <p:sp>
        <p:nvSpPr>
          <p:cNvPr id="15" name="Freeform 15"/>
          <p:cNvSpPr/>
          <p:nvPr/>
        </p:nvSpPr>
        <p:spPr>
          <a:xfrm>
            <a:off x="2032765" y="6995399"/>
            <a:ext cx="620731" cy="642413"/>
          </a:xfrm>
          <a:custGeom>
            <a:avLst/>
            <a:gdLst/>
            <a:ahLst/>
            <a:cxnLst/>
            <a:rect l="l" t="t" r="r" b="b"/>
            <a:pathLst>
              <a:path w="620731" h="642413">
                <a:moveTo>
                  <a:pt x="0" y="0"/>
                </a:moveTo>
                <a:lnTo>
                  <a:pt x="620731" y="0"/>
                </a:lnTo>
                <a:lnTo>
                  <a:pt x="620731" y="642413"/>
                </a:lnTo>
                <a:lnTo>
                  <a:pt x="0" y="642413"/>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en-US"/>
          </a:p>
        </p:txBody>
      </p:sp>
      <p:sp>
        <p:nvSpPr>
          <p:cNvPr id="3" name="Freeform 3"/>
          <p:cNvSpPr/>
          <p:nvPr/>
        </p:nvSpPr>
        <p:spPr>
          <a:xfrm rot="5162131">
            <a:off x="-477198" y="2371035"/>
            <a:ext cx="3562752" cy="3562752"/>
          </a:xfrm>
          <a:custGeom>
            <a:avLst/>
            <a:gdLst/>
            <a:ahLst/>
            <a:cxnLst/>
            <a:rect l="l" t="t" r="r" b="b"/>
            <a:pathLst>
              <a:path w="3562752" h="3562752">
                <a:moveTo>
                  <a:pt x="0" y="0"/>
                </a:moveTo>
                <a:lnTo>
                  <a:pt x="3562751" y="0"/>
                </a:lnTo>
                <a:lnTo>
                  <a:pt x="3562751" y="3562751"/>
                </a:lnTo>
                <a:lnTo>
                  <a:pt x="0" y="3562751"/>
                </a:lnTo>
                <a:lnTo>
                  <a:pt x="0" y="0"/>
                </a:lnTo>
                <a:close/>
              </a:path>
            </a:pathLst>
          </a:custGeom>
          <a:blipFill>
            <a:blip r:embed="rId3"/>
            <a:stretch>
              <a:fillRect/>
            </a:stretch>
          </a:blipFill>
        </p:spPr>
        <p:txBody>
          <a:bodyPr/>
          <a:lstStyle/>
          <a:p>
            <a:endParaRPr lang="en-US"/>
          </a:p>
        </p:txBody>
      </p:sp>
      <p:sp>
        <p:nvSpPr>
          <p:cNvPr id="4" name="Freeform 4"/>
          <p:cNvSpPr/>
          <p:nvPr/>
        </p:nvSpPr>
        <p:spPr>
          <a:xfrm>
            <a:off x="777180" y="-137943"/>
            <a:ext cx="2602980" cy="2333287"/>
          </a:xfrm>
          <a:custGeom>
            <a:avLst/>
            <a:gdLst/>
            <a:ahLst/>
            <a:cxnLst/>
            <a:rect l="l" t="t" r="r" b="b"/>
            <a:pathLst>
              <a:path w="2602980" h="2333287">
                <a:moveTo>
                  <a:pt x="0" y="0"/>
                </a:moveTo>
                <a:lnTo>
                  <a:pt x="2602981" y="0"/>
                </a:lnTo>
                <a:lnTo>
                  <a:pt x="2602981" y="2333286"/>
                </a:lnTo>
                <a:lnTo>
                  <a:pt x="0" y="2333286"/>
                </a:lnTo>
                <a:lnTo>
                  <a:pt x="0" y="0"/>
                </a:lnTo>
                <a:close/>
              </a:path>
            </a:pathLst>
          </a:custGeom>
          <a:blipFill>
            <a:blip r:embed="rId4"/>
            <a:stretch>
              <a:fillRect/>
            </a:stretch>
          </a:blipFill>
        </p:spPr>
        <p:txBody>
          <a:bodyPr/>
          <a:lstStyle/>
          <a:p>
            <a:endParaRPr lang="en-US"/>
          </a:p>
        </p:txBody>
      </p:sp>
      <p:sp>
        <p:nvSpPr>
          <p:cNvPr id="5" name="Freeform 5"/>
          <p:cNvSpPr/>
          <p:nvPr/>
        </p:nvSpPr>
        <p:spPr>
          <a:xfrm>
            <a:off x="-596096" y="756643"/>
            <a:ext cx="3249592" cy="4658913"/>
          </a:xfrm>
          <a:custGeom>
            <a:avLst/>
            <a:gdLst/>
            <a:ahLst/>
            <a:cxnLst/>
            <a:rect l="l" t="t" r="r" b="b"/>
            <a:pathLst>
              <a:path w="3249592" h="4658913">
                <a:moveTo>
                  <a:pt x="0" y="0"/>
                </a:moveTo>
                <a:lnTo>
                  <a:pt x="3249592" y="0"/>
                </a:lnTo>
                <a:lnTo>
                  <a:pt x="3249592" y="4658914"/>
                </a:lnTo>
                <a:lnTo>
                  <a:pt x="0" y="4658914"/>
                </a:lnTo>
                <a:lnTo>
                  <a:pt x="0" y="0"/>
                </a:lnTo>
                <a:close/>
              </a:path>
            </a:pathLst>
          </a:custGeom>
          <a:blipFill>
            <a:blip r:embed="rId5"/>
            <a:stretch>
              <a:fillRect/>
            </a:stretch>
          </a:blipFill>
        </p:spPr>
        <p:txBody>
          <a:bodyPr/>
          <a:lstStyle/>
          <a:p>
            <a:endParaRPr lang="en-US"/>
          </a:p>
        </p:txBody>
      </p:sp>
      <p:sp>
        <p:nvSpPr>
          <p:cNvPr id="6" name="Freeform 6"/>
          <p:cNvSpPr/>
          <p:nvPr/>
        </p:nvSpPr>
        <p:spPr>
          <a:xfrm rot="1207859">
            <a:off x="15455128" y="6016816"/>
            <a:ext cx="4359647" cy="3241992"/>
          </a:xfrm>
          <a:custGeom>
            <a:avLst/>
            <a:gdLst/>
            <a:ahLst/>
            <a:cxnLst/>
            <a:rect l="l" t="t" r="r" b="b"/>
            <a:pathLst>
              <a:path w="4359647" h="3241992">
                <a:moveTo>
                  <a:pt x="0" y="0"/>
                </a:moveTo>
                <a:lnTo>
                  <a:pt x="4359647" y="0"/>
                </a:lnTo>
                <a:lnTo>
                  <a:pt x="4359647" y="3241992"/>
                </a:lnTo>
                <a:lnTo>
                  <a:pt x="0" y="324199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
        <p:nvSpPr>
          <p:cNvPr id="7" name="Freeform 7"/>
          <p:cNvSpPr/>
          <p:nvPr/>
        </p:nvSpPr>
        <p:spPr>
          <a:xfrm rot="4014566">
            <a:off x="13648301" y="8012980"/>
            <a:ext cx="4203762" cy="5127628"/>
          </a:xfrm>
          <a:custGeom>
            <a:avLst/>
            <a:gdLst/>
            <a:ahLst/>
            <a:cxnLst/>
            <a:rect l="l" t="t" r="r" b="b"/>
            <a:pathLst>
              <a:path w="4203762" h="5127628">
                <a:moveTo>
                  <a:pt x="0" y="0"/>
                </a:moveTo>
                <a:lnTo>
                  <a:pt x="4203762" y="0"/>
                </a:lnTo>
                <a:lnTo>
                  <a:pt x="4203762" y="5127628"/>
                </a:lnTo>
                <a:lnTo>
                  <a:pt x="0" y="5127628"/>
                </a:lnTo>
                <a:lnTo>
                  <a:pt x="0" y="0"/>
                </a:lnTo>
                <a:close/>
              </a:path>
            </a:pathLst>
          </a:custGeom>
          <a:blipFill>
            <a:blip r:embed="rId8"/>
            <a:stretch>
              <a:fillRect/>
            </a:stretch>
          </a:blipFill>
        </p:spPr>
        <p:txBody>
          <a:bodyPr/>
          <a:lstStyle/>
          <a:p>
            <a:endParaRPr lang="en-US"/>
          </a:p>
        </p:txBody>
      </p:sp>
      <p:sp>
        <p:nvSpPr>
          <p:cNvPr id="8" name="Freeform 8"/>
          <p:cNvSpPr/>
          <p:nvPr/>
        </p:nvSpPr>
        <p:spPr>
          <a:xfrm>
            <a:off x="3894543" y="1850403"/>
            <a:ext cx="9500168" cy="1971285"/>
          </a:xfrm>
          <a:custGeom>
            <a:avLst/>
            <a:gdLst/>
            <a:ahLst/>
            <a:cxnLst/>
            <a:rect l="l" t="t" r="r" b="b"/>
            <a:pathLst>
              <a:path w="9500168" h="1971285">
                <a:moveTo>
                  <a:pt x="0" y="0"/>
                </a:moveTo>
                <a:lnTo>
                  <a:pt x="9500168" y="0"/>
                </a:lnTo>
                <a:lnTo>
                  <a:pt x="9500168" y="1971285"/>
                </a:lnTo>
                <a:lnTo>
                  <a:pt x="0" y="1971285"/>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txBody>
          <a:bodyPr/>
          <a:lstStyle/>
          <a:p>
            <a:endParaRPr lang="en-US"/>
          </a:p>
        </p:txBody>
      </p:sp>
      <p:grpSp>
        <p:nvGrpSpPr>
          <p:cNvPr id="9" name="Group 9"/>
          <p:cNvGrpSpPr/>
          <p:nvPr/>
        </p:nvGrpSpPr>
        <p:grpSpPr>
          <a:xfrm>
            <a:off x="777180" y="4059813"/>
            <a:ext cx="16482120" cy="5850190"/>
            <a:chOff x="0" y="0"/>
            <a:chExt cx="4340970" cy="1540791"/>
          </a:xfrm>
        </p:grpSpPr>
        <p:sp>
          <p:nvSpPr>
            <p:cNvPr id="10" name="Freeform 10"/>
            <p:cNvSpPr/>
            <p:nvPr/>
          </p:nvSpPr>
          <p:spPr>
            <a:xfrm>
              <a:off x="0" y="0"/>
              <a:ext cx="4340970" cy="1540791"/>
            </a:xfrm>
            <a:custGeom>
              <a:avLst/>
              <a:gdLst/>
              <a:ahLst/>
              <a:cxnLst/>
              <a:rect l="l" t="t" r="r" b="b"/>
              <a:pathLst>
                <a:path w="4340970" h="1540791">
                  <a:moveTo>
                    <a:pt x="23956" y="0"/>
                  </a:moveTo>
                  <a:lnTo>
                    <a:pt x="4317014" y="0"/>
                  </a:lnTo>
                  <a:cubicBezTo>
                    <a:pt x="4323368" y="0"/>
                    <a:pt x="4329461" y="2524"/>
                    <a:pt x="4333954" y="7016"/>
                  </a:cubicBezTo>
                  <a:cubicBezTo>
                    <a:pt x="4338446" y="11509"/>
                    <a:pt x="4340970" y="17602"/>
                    <a:pt x="4340970" y="23956"/>
                  </a:cubicBezTo>
                  <a:lnTo>
                    <a:pt x="4340970" y="1516835"/>
                  </a:lnTo>
                  <a:cubicBezTo>
                    <a:pt x="4340970" y="1530066"/>
                    <a:pt x="4330245" y="1540791"/>
                    <a:pt x="4317014" y="1540791"/>
                  </a:cubicBezTo>
                  <a:lnTo>
                    <a:pt x="23956" y="1540791"/>
                  </a:lnTo>
                  <a:cubicBezTo>
                    <a:pt x="10725" y="1540791"/>
                    <a:pt x="0" y="1530066"/>
                    <a:pt x="0" y="1516835"/>
                  </a:cubicBezTo>
                  <a:lnTo>
                    <a:pt x="0" y="23956"/>
                  </a:lnTo>
                  <a:cubicBezTo>
                    <a:pt x="0" y="10725"/>
                    <a:pt x="10725" y="0"/>
                    <a:pt x="23956" y="0"/>
                  </a:cubicBezTo>
                  <a:close/>
                </a:path>
              </a:pathLst>
            </a:custGeom>
            <a:solidFill>
              <a:srgbClr val="FAFAFA"/>
            </a:solidFill>
          </p:spPr>
          <p:txBody>
            <a:bodyPr/>
            <a:lstStyle/>
            <a:p>
              <a:endParaRPr lang="en-US"/>
            </a:p>
          </p:txBody>
        </p:sp>
        <p:sp>
          <p:nvSpPr>
            <p:cNvPr id="11" name="TextBox 11"/>
            <p:cNvSpPr txBox="1"/>
            <p:nvPr/>
          </p:nvSpPr>
          <p:spPr>
            <a:xfrm>
              <a:off x="0" y="-57150"/>
              <a:ext cx="812800" cy="869950"/>
            </a:xfrm>
            <a:prstGeom prst="rect">
              <a:avLst/>
            </a:prstGeom>
          </p:spPr>
          <p:txBody>
            <a:bodyPr lIns="50800" tIns="50800" rIns="50800" bIns="50800" rtlCol="0" anchor="ctr"/>
            <a:lstStyle/>
            <a:p>
              <a:pPr algn="ctr">
                <a:lnSpc>
                  <a:spcPts val="3227"/>
                </a:lnSpc>
              </a:pPr>
              <a:endParaRPr/>
            </a:p>
          </p:txBody>
        </p:sp>
      </p:grpSp>
      <p:sp>
        <p:nvSpPr>
          <p:cNvPr id="12" name="TextBox 12"/>
          <p:cNvSpPr txBox="1"/>
          <p:nvPr/>
        </p:nvSpPr>
        <p:spPr>
          <a:xfrm>
            <a:off x="2078670" y="435649"/>
            <a:ext cx="12192381" cy="1177286"/>
          </a:xfrm>
          <a:prstGeom prst="rect">
            <a:avLst/>
          </a:prstGeom>
        </p:spPr>
        <p:txBody>
          <a:bodyPr lIns="0" tIns="0" rIns="0" bIns="0" rtlCol="0" anchor="t">
            <a:spAutoFit/>
          </a:bodyPr>
          <a:lstStyle/>
          <a:p>
            <a:pPr algn="ctr">
              <a:lnSpc>
                <a:spcPts val="9660"/>
              </a:lnSpc>
              <a:spcBef>
                <a:spcPct val="0"/>
              </a:spcBef>
            </a:pPr>
            <a:r>
              <a:rPr lang="en-US" sz="6900">
                <a:solidFill>
                  <a:srgbClr val="FFFFFF"/>
                </a:solidFill>
                <a:latin typeface="Fraunces Bold"/>
              </a:rPr>
              <a:t>4. LUYỆN TẬP</a:t>
            </a:r>
          </a:p>
        </p:txBody>
      </p:sp>
      <p:sp>
        <p:nvSpPr>
          <p:cNvPr id="13" name="TextBox 13"/>
          <p:cNvSpPr txBox="1"/>
          <p:nvPr/>
        </p:nvSpPr>
        <p:spPr>
          <a:xfrm>
            <a:off x="6043630" y="2057491"/>
            <a:ext cx="4124027" cy="1416049"/>
          </a:xfrm>
          <a:prstGeom prst="rect">
            <a:avLst/>
          </a:prstGeom>
        </p:spPr>
        <p:txBody>
          <a:bodyPr lIns="0" tIns="0" rIns="0" bIns="0" rtlCol="0" anchor="t">
            <a:spAutoFit/>
          </a:bodyPr>
          <a:lstStyle/>
          <a:p>
            <a:pPr algn="ctr">
              <a:lnSpc>
                <a:spcPts val="11200"/>
              </a:lnSpc>
            </a:pPr>
            <a:r>
              <a:rPr lang="en-US" sz="8000">
                <a:solidFill>
                  <a:srgbClr val="4A646D"/>
                </a:solidFill>
                <a:latin typeface="#9Slide05 VL Fadilla"/>
              </a:rPr>
              <a:t>Nhiệm vụ 1:</a:t>
            </a:r>
          </a:p>
        </p:txBody>
      </p:sp>
      <p:sp>
        <p:nvSpPr>
          <p:cNvPr id="14" name="TextBox 14"/>
          <p:cNvSpPr txBox="1"/>
          <p:nvPr/>
        </p:nvSpPr>
        <p:spPr>
          <a:xfrm>
            <a:off x="1812736" y="4140108"/>
            <a:ext cx="15119945" cy="5613400"/>
          </a:xfrm>
          <a:prstGeom prst="rect">
            <a:avLst/>
          </a:prstGeom>
        </p:spPr>
        <p:txBody>
          <a:bodyPr lIns="0" tIns="0" rIns="0" bIns="0" rtlCol="0" anchor="t">
            <a:spAutoFit/>
          </a:bodyPr>
          <a:lstStyle/>
          <a:p>
            <a:pPr algn="just">
              <a:lnSpc>
                <a:spcPts val="5599"/>
              </a:lnSpc>
            </a:pPr>
            <a:r>
              <a:rPr lang="en-US" sz="3999">
                <a:solidFill>
                  <a:srgbClr val="263041"/>
                </a:solidFill>
                <a:latin typeface="Roboto Condensed Bold"/>
              </a:rPr>
              <a:t>Câu 4.</a:t>
            </a:r>
            <a:r>
              <a:rPr lang="en-US" sz="3999">
                <a:solidFill>
                  <a:srgbClr val="263041"/>
                </a:solidFill>
                <a:latin typeface="Roboto Condensed"/>
              </a:rPr>
              <a:t> Xung đột trong hài kịch thường là sự mâu thuẫn giữa cái xấu với cái tốt đẹp. Điều đó được thể hiện như thế nào trong văn bản?</a:t>
            </a:r>
          </a:p>
          <a:p>
            <a:pPr algn="just">
              <a:lnSpc>
                <a:spcPts val="5599"/>
              </a:lnSpc>
            </a:pPr>
            <a:r>
              <a:rPr lang="en-US" sz="3999">
                <a:solidFill>
                  <a:srgbClr val="263041"/>
                </a:solidFill>
                <a:latin typeface="Roboto Condensed"/>
              </a:rPr>
              <a:t>A. Mẫu thuẫn giữa hiện thực tốt đẹp và bản chất giả dối.</a:t>
            </a:r>
          </a:p>
          <a:p>
            <a:pPr algn="just">
              <a:lnSpc>
                <a:spcPts val="5599"/>
              </a:lnSpc>
            </a:pPr>
            <a:r>
              <a:rPr lang="en-US" sz="3999">
                <a:solidFill>
                  <a:srgbClr val="263041"/>
                </a:solidFill>
                <a:latin typeface="Roboto Condensed"/>
              </a:rPr>
              <a:t>B. Mẫu thuẫn giữa cái tinh khôn của phó máy với cái ngu xuẩn của ông Giuốc-đanh.</a:t>
            </a:r>
          </a:p>
          <a:p>
            <a:pPr algn="just">
              <a:lnSpc>
                <a:spcPts val="5599"/>
              </a:lnSpc>
            </a:pPr>
            <a:r>
              <a:rPr lang="en-US" sz="3999">
                <a:solidFill>
                  <a:srgbClr val="263041"/>
                </a:solidFill>
                <a:latin typeface="Roboto Condensed"/>
              </a:rPr>
              <a:t>C. Mâu thuẫn giữa vẻ đẹp cao sang của giới quý tộc với những trò lố bịch của ông Giuốc-đanh.</a:t>
            </a:r>
          </a:p>
          <a:p>
            <a:pPr algn="just">
              <a:lnSpc>
                <a:spcPts val="5599"/>
              </a:lnSpc>
            </a:pPr>
            <a:r>
              <a:rPr lang="en-US" sz="3999">
                <a:solidFill>
                  <a:srgbClr val="263041"/>
                </a:solidFill>
                <a:latin typeface="Roboto Condensed"/>
              </a:rPr>
              <a:t>D. Không có loại mâu thuẫn này.</a:t>
            </a:r>
          </a:p>
        </p:txBody>
      </p:sp>
      <p:sp>
        <p:nvSpPr>
          <p:cNvPr id="15" name="Freeform 15"/>
          <p:cNvSpPr/>
          <p:nvPr/>
        </p:nvSpPr>
        <p:spPr>
          <a:xfrm>
            <a:off x="1028700" y="6342495"/>
            <a:ext cx="620731" cy="642413"/>
          </a:xfrm>
          <a:custGeom>
            <a:avLst/>
            <a:gdLst/>
            <a:ahLst/>
            <a:cxnLst/>
            <a:rect l="l" t="t" r="r" b="b"/>
            <a:pathLst>
              <a:path w="620731" h="642413">
                <a:moveTo>
                  <a:pt x="0" y="0"/>
                </a:moveTo>
                <a:lnTo>
                  <a:pt x="620731" y="0"/>
                </a:lnTo>
                <a:lnTo>
                  <a:pt x="620731" y="642413"/>
                </a:lnTo>
                <a:lnTo>
                  <a:pt x="0" y="642413"/>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en-US"/>
          </a:p>
        </p:txBody>
      </p:sp>
      <p:sp>
        <p:nvSpPr>
          <p:cNvPr id="3" name="Freeform 3"/>
          <p:cNvSpPr/>
          <p:nvPr/>
        </p:nvSpPr>
        <p:spPr>
          <a:xfrm rot="5162131">
            <a:off x="-477198" y="2371035"/>
            <a:ext cx="3562752" cy="3562752"/>
          </a:xfrm>
          <a:custGeom>
            <a:avLst/>
            <a:gdLst/>
            <a:ahLst/>
            <a:cxnLst/>
            <a:rect l="l" t="t" r="r" b="b"/>
            <a:pathLst>
              <a:path w="3562752" h="3562752">
                <a:moveTo>
                  <a:pt x="0" y="0"/>
                </a:moveTo>
                <a:lnTo>
                  <a:pt x="3562751" y="0"/>
                </a:lnTo>
                <a:lnTo>
                  <a:pt x="3562751" y="3562751"/>
                </a:lnTo>
                <a:lnTo>
                  <a:pt x="0" y="3562751"/>
                </a:lnTo>
                <a:lnTo>
                  <a:pt x="0" y="0"/>
                </a:lnTo>
                <a:close/>
              </a:path>
            </a:pathLst>
          </a:custGeom>
          <a:blipFill>
            <a:blip r:embed="rId3"/>
            <a:stretch>
              <a:fillRect/>
            </a:stretch>
          </a:blipFill>
        </p:spPr>
        <p:txBody>
          <a:bodyPr/>
          <a:lstStyle/>
          <a:p>
            <a:endParaRPr lang="en-US"/>
          </a:p>
        </p:txBody>
      </p:sp>
      <p:sp>
        <p:nvSpPr>
          <p:cNvPr id="4" name="Freeform 4"/>
          <p:cNvSpPr/>
          <p:nvPr/>
        </p:nvSpPr>
        <p:spPr>
          <a:xfrm>
            <a:off x="777180" y="-137943"/>
            <a:ext cx="2602980" cy="2333287"/>
          </a:xfrm>
          <a:custGeom>
            <a:avLst/>
            <a:gdLst/>
            <a:ahLst/>
            <a:cxnLst/>
            <a:rect l="l" t="t" r="r" b="b"/>
            <a:pathLst>
              <a:path w="2602980" h="2333287">
                <a:moveTo>
                  <a:pt x="0" y="0"/>
                </a:moveTo>
                <a:lnTo>
                  <a:pt x="2602981" y="0"/>
                </a:lnTo>
                <a:lnTo>
                  <a:pt x="2602981" y="2333286"/>
                </a:lnTo>
                <a:lnTo>
                  <a:pt x="0" y="2333286"/>
                </a:lnTo>
                <a:lnTo>
                  <a:pt x="0" y="0"/>
                </a:lnTo>
                <a:close/>
              </a:path>
            </a:pathLst>
          </a:custGeom>
          <a:blipFill>
            <a:blip r:embed="rId4"/>
            <a:stretch>
              <a:fillRect/>
            </a:stretch>
          </a:blipFill>
        </p:spPr>
        <p:txBody>
          <a:bodyPr/>
          <a:lstStyle/>
          <a:p>
            <a:endParaRPr lang="en-US"/>
          </a:p>
        </p:txBody>
      </p:sp>
      <p:sp>
        <p:nvSpPr>
          <p:cNvPr id="5" name="Freeform 5"/>
          <p:cNvSpPr/>
          <p:nvPr/>
        </p:nvSpPr>
        <p:spPr>
          <a:xfrm>
            <a:off x="-596096" y="756643"/>
            <a:ext cx="3249592" cy="4658913"/>
          </a:xfrm>
          <a:custGeom>
            <a:avLst/>
            <a:gdLst/>
            <a:ahLst/>
            <a:cxnLst/>
            <a:rect l="l" t="t" r="r" b="b"/>
            <a:pathLst>
              <a:path w="3249592" h="4658913">
                <a:moveTo>
                  <a:pt x="0" y="0"/>
                </a:moveTo>
                <a:lnTo>
                  <a:pt x="3249592" y="0"/>
                </a:lnTo>
                <a:lnTo>
                  <a:pt x="3249592" y="4658914"/>
                </a:lnTo>
                <a:lnTo>
                  <a:pt x="0" y="4658914"/>
                </a:lnTo>
                <a:lnTo>
                  <a:pt x="0" y="0"/>
                </a:lnTo>
                <a:close/>
              </a:path>
            </a:pathLst>
          </a:custGeom>
          <a:blipFill>
            <a:blip r:embed="rId5"/>
            <a:stretch>
              <a:fillRect/>
            </a:stretch>
          </a:blipFill>
        </p:spPr>
        <p:txBody>
          <a:bodyPr/>
          <a:lstStyle/>
          <a:p>
            <a:endParaRPr lang="en-US"/>
          </a:p>
        </p:txBody>
      </p:sp>
      <p:sp>
        <p:nvSpPr>
          <p:cNvPr id="6" name="Freeform 6"/>
          <p:cNvSpPr/>
          <p:nvPr/>
        </p:nvSpPr>
        <p:spPr>
          <a:xfrm rot="1207859">
            <a:off x="15455128" y="6016816"/>
            <a:ext cx="4359647" cy="3241992"/>
          </a:xfrm>
          <a:custGeom>
            <a:avLst/>
            <a:gdLst/>
            <a:ahLst/>
            <a:cxnLst/>
            <a:rect l="l" t="t" r="r" b="b"/>
            <a:pathLst>
              <a:path w="4359647" h="3241992">
                <a:moveTo>
                  <a:pt x="0" y="0"/>
                </a:moveTo>
                <a:lnTo>
                  <a:pt x="4359647" y="0"/>
                </a:lnTo>
                <a:lnTo>
                  <a:pt x="4359647" y="3241992"/>
                </a:lnTo>
                <a:lnTo>
                  <a:pt x="0" y="324199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
        <p:nvSpPr>
          <p:cNvPr id="7" name="Freeform 7"/>
          <p:cNvSpPr/>
          <p:nvPr/>
        </p:nvSpPr>
        <p:spPr>
          <a:xfrm rot="4014566">
            <a:off x="13648301" y="8012980"/>
            <a:ext cx="4203762" cy="5127628"/>
          </a:xfrm>
          <a:custGeom>
            <a:avLst/>
            <a:gdLst/>
            <a:ahLst/>
            <a:cxnLst/>
            <a:rect l="l" t="t" r="r" b="b"/>
            <a:pathLst>
              <a:path w="4203762" h="5127628">
                <a:moveTo>
                  <a:pt x="0" y="0"/>
                </a:moveTo>
                <a:lnTo>
                  <a:pt x="4203762" y="0"/>
                </a:lnTo>
                <a:lnTo>
                  <a:pt x="4203762" y="5127628"/>
                </a:lnTo>
                <a:lnTo>
                  <a:pt x="0" y="5127628"/>
                </a:lnTo>
                <a:lnTo>
                  <a:pt x="0" y="0"/>
                </a:lnTo>
                <a:close/>
              </a:path>
            </a:pathLst>
          </a:custGeom>
          <a:blipFill>
            <a:blip r:embed="rId8"/>
            <a:stretch>
              <a:fillRect/>
            </a:stretch>
          </a:blipFill>
        </p:spPr>
        <p:txBody>
          <a:bodyPr/>
          <a:lstStyle/>
          <a:p>
            <a:endParaRPr lang="en-US"/>
          </a:p>
        </p:txBody>
      </p:sp>
      <p:sp>
        <p:nvSpPr>
          <p:cNvPr id="8" name="Freeform 8"/>
          <p:cNvSpPr/>
          <p:nvPr/>
        </p:nvSpPr>
        <p:spPr>
          <a:xfrm>
            <a:off x="3894543" y="1850403"/>
            <a:ext cx="9500168" cy="1971285"/>
          </a:xfrm>
          <a:custGeom>
            <a:avLst/>
            <a:gdLst/>
            <a:ahLst/>
            <a:cxnLst/>
            <a:rect l="l" t="t" r="r" b="b"/>
            <a:pathLst>
              <a:path w="9500168" h="1971285">
                <a:moveTo>
                  <a:pt x="0" y="0"/>
                </a:moveTo>
                <a:lnTo>
                  <a:pt x="9500168" y="0"/>
                </a:lnTo>
                <a:lnTo>
                  <a:pt x="9500168" y="1971285"/>
                </a:lnTo>
                <a:lnTo>
                  <a:pt x="0" y="1971285"/>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txBody>
          <a:bodyPr/>
          <a:lstStyle/>
          <a:p>
            <a:endParaRPr lang="en-US"/>
          </a:p>
        </p:txBody>
      </p:sp>
      <p:grpSp>
        <p:nvGrpSpPr>
          <p:cNvPr id="9" name="Group 9"/>
          <p:cNvGrpSpPr/>
          <p:nvPr/>
        </p:nvGrpSpPr>
        <p:grpSpPr>
          <a:xfrm>
            <a:off x="777180" y="4059813"/>
            <a:ext cx="17100978" cy="5850190"/>
            <a:chOff x="0" y="0"/>
            <a:chExt cx="4503961" cy="1540791"/>
          </a:xfrm>
        </p:grpSpPr>
        <p:sp>
          <p:nvSpPr>
            <p:cNvPr id="10" name="Freeform 10"/>
            <p:cNvSpPr/>
            <p:nvPr/>
          </p:nvSpPr>
          <p:spPr>
            <a:xfrm>
              <a:off x="0" y="0"/>
              <a:ext cx="4503962" cy="1540791"/>
            </a:xfrm>
            <a:custGeom>
              <a:avLst/>
              <a:gdLst/>
              <a:ahLst/>
              <a:cxnLst/>
              <a:rect l="l" t="t" r="r" b="b"/>
              <a:pathLst>
                <a:path w="4503962" h="1540791">
                  <a:moveTo>
                    <a:pt x="23089" y="0"/>
                  </a:moveTo>
                  <a:lnTo>
                    <a:pt x="4480873" y="0"/>
                  </a:lnTo>
                  <a:cubicBezTo>
                    <a:pt x="4493625" y="0"/>
                    <a:pt x="4503962" y="10337"/>
                    <a:pt x="4503962" y="23089"/>
                  </a:cubicBezTo>
                  <a:lnTo>
                    <a:pt x="4503962" y="1517702"/>
                  </a:lnTo>
                  <a:cubicBezTo>
                    <a:pt x="4503962" y="1523826"/>
                    <a:pt x="4501529" y="1529698"/>
                    <a:pt x="4497199" y="1534028"/>
                  </a:cubicBezTo>
                  <a:cubicBezTo>
                    <a:pt x="4492869" y="1538358"/>
                    <a:pt x="4486996" y="1540791"/>
                    <a:pt x="4480873" y="1540791"/>
                  </a:cubicBezTo>
                  <a:lnTo>
                    <a:pt x="23089" y="1540791"/>
                  </a:lnTo>
                  <a:cubicBezTo>
                    <a:pt x="10337" y="1540791"/>
                    <a:pt x="0" y="1530454"/>
                    <a:pt x="0" y="1517702"/>
                  </a:cubicBezTo>
                  <a:lnTo>
                    <a:pt x="0" y="23089"/>
                  </a:lnTo>
                  <a:cubicBezTo>
                    <a:pt x="0" y="10337"/>
                    <a:pt x="10337" y="0"/>
                    <a:pt x="23089" y="0"/>
                  </a:cubicBezTo>
                  <a:close/>
                </a:path>
              </a:pathLst>
            </a:custGeom>
            <a:solidFill>
              <a:srgbClr val="FAFAFA"/>
            </a:solidFill>
          </p:spPr>
          <p:txBody>
            <a:bodyPr/>
            <a:lstStyle/>
            <a:p>
              <a:endParaRPr lang="en-US"/>
            </a:p>
          </p:txBody>
        </p:sp>
        <p:sp>
          <p:nvSpPr>
            <p:cNvPr id="11" name="TextBox 11"/>
            <p:cNvSpPr txBox="1"/>
            <p:nvPr/>
          </p:nvSpPr>
          <p:spPr>
            <a:xfrm>
              <a:off x="0" y="-57150"/>
              <a:ext cx="812800" cy="869950"/>
            </a:xfrm>
            <a:prstGeom prst="rect">
              <a:avLst/>
            </a:prstGeom>
          </p:spPr>
          <p:txBody>
            <a:bodyPr lIns="50800" tIns="50800" rIns="50800" bIns="50800" rtlCol="0" anchor="ctr"/>
            <a:lstStyle/>
            <a:p>
              <a:pPr algn="ctr">
                <a:lnSpc>
                  <a:spcPts val="3227"/>
                </a:lnSpc>
              </a:pPr>
              <a:endParaRPr/>
            </a:p>
          </p:txBody>
        </p:sp>
      </p:grpSp>
      <p:sp>
        <p:nvSpPr>
          <p:cNvPr id="12" name="TextBox 12"/>
          <p:cNvSpPr txBox="1"/>
          <p:nvPr/>
        </p:nvSpPr>
        <p:spPr>
          <a:xfrm>
            <a:off x="2078670" y="435649"/>
            <a:ext cx="12192381" cy="1177286"/>
          </a:xfrm>
          <a:prstGeom prst="rect">
            <a:avLst/>
          </a:prstGeom>
        </p:spPr>
        <p:txBody>
          <a:bodyPr lIns="0" tIns="0" rIns="0" bIns="0" rtlCol="0" anchor="t">
            <a:spAutoFit/>
          </a:bodyPr>
          <a:lstStyle/>
          <a:p>
            <a:pPr algn="ctr">
              <a:lnSpc>
                <a:spcPts val="9660"/>
              </a:lnSpc>
              <a:spcBef>
                <a:spcPct val="0"/>
              </a:spcBef>
            </a:pPr>
            <a:r>
              <a:rPr lang="en-US" sz="6900">
                <a:solidFill>
                  <a:srgbClr val="FFFFFF"/>
                </a:solidFill>
                <a:latin typeface="Fraunces Bold"/>
              </a:rPr>
              <a:t>4. LUYỆN TẬP</a:t>
            </a:r>
          </a:p>
        </p:txBody>
      </p:sp>
      <p:sp>
        <p:nvSpPr>
          <p:cNvPr id="13" name="TextBox 13"/>
          <p:cNvSpPr txBox="1"/>
          <p:nvPr/>
        </p:nvSpPr>
        <p:spPr>
          <a:xfrm>
            <a:off x="6043630" y="2057491"/>
            <a:ext cx="4124027" cy="1416049"/>
          </a:xfrm>
          <a:prstGeom prst="rect">
            <a:avLst/>
          </a:prstGeom>
        </p:spPr>
        <p:txBody>
          <a:bodyPr lIns="0" tIns="0" rIns="0" bIns="0" rtlCol="0" anchor="t">
            <a:spAutoFit/>
          </a:bodyPr>
          <a:lstStyle/>
          <a:p>
            <a:pPr algn="ctr">
              <a:lnSpc>
                <a:spcPts val="11200"/>
              </a:lnSpc>
            </a:pPr>
            <a:r>
              <a:rPr lang="en-US" sz="8000">
                <a:solidFill>
                  <a:srgbClr val="4A646D"/>
                </a:solidFill>
                <a:latin typeface="#9Slide05 VL Fadilla"/>
              </a:rPr>
              <a:t>Nhiệm vụ 1:</a:t>
            </a:r>
          </a:p>
        </p:txBody>
      </p:sp>
      <p:sp>
        <p:nvSpPr>
          <p:cNvPr id="14" name="TextBox 14"/>
          <p:cNvSpPr txBox="1"/>
          <p:nvPr/>
        </p:nvSpPr>
        <p:spPr>
          <a:xfrm>
            <a:off x="2006448" y="4393188"/>
            <a:ext cx="15628503" cy="5728335"/>
          </a:xfrm>
          <a:prstGeom prst="rect">
            <a:avLst/>
          </a:prstGeom>
        </p:spPr>
        <p:txBody>
          <a:bodyPr lIns="0" tIns="0" rIns="0" bIns="0" rtlCol="0" anchor="t">
            <a:spAutoFit/>
          </a:bodyPr>
          <a:lstStyle/>
          <a:p>
            <a:pPr algn="just">
              <a:lnSpc>
                <a:spcPts val="5040"/>
              </a:lnSpc>
            </a:pPr>
            <a:r>
              <a:rPr lang="en-US" sz="3600">
                <a:solidFill>
                  <a:srgbClr val="263041"/>
                </a:solidFill>
                <a:latin typeface="Roboto Condensed Bold"/>
              </a:rPr>
              <a:t>Câu 5.</a:t>
            </a:r>
            <a:r>
              <a:rPr lang="en-US" sz="3600">
                <a:solidFill>
                  <a:srgbClr val="263041"/>
                </a:solidFill>
                <a:latin typeface="Roboto Condensed"/>
              </a:rPr>
              <a:t> Nhân vật trong hài kịch thường có sự không tương xứng giữa thực chất bên trong và hình thức bên ngoài, giữa suy nghĩ và hành động, lời nói và việc làm nên thường trở nên lố bịch, hài hước. Điều đó được thể hiện như thế nào trong văn bản?</a:t>
            </a:r>
          </a:p>
          <a:p>
            <a:pPr algn="just">
              <a:lnSpc>
                <a:spcPts val="5040"/>
              </a:lnSpc>
            </a:pPr>
            <a:r>
              <a:rPr lang="en-US" sz="3600">
                <a:solidFill>
                  <a:srgbClr val="263041"/>
                </a:solidFill>
                <a:latin typeface="Roboto Condensed"/>
              </a:rPr>
              <a:t>A. Ông Giuốc-đanh rất kém hiểu biết nhưng lại luôn tỏ ra thông thái, thích làm sang, bắt chước giới quý tộc.</a:t>
            </a:r>
          </a:p>
          <a:p>
            <a:pPr algn="just">
              <a:lnSpc>
                <a:spcPts val="5040"/>
              </a:lnSpc>
            </a:pPr>
            <a:r>
              <a:rPr lang="en-US" sz="3600">
                <a:solidFill>
                  <a:srgbClr val="263041"/>
                </a:solidFill>
                <a:latin typeface="Roboto Condensed"/>
              </a:rPr>
              <a:t>B. Ông phó may rất hiểu biết nhưng lại đi lừa người khác, không làm giàu chân chính.</a:t>
            </a:r>
          </a:p>
          <a:p>
            <a:pPr algn="just">
              <a:lnSpc>
                <a:spcPts val="5040"/>
              </a:lnSpc>
            </a:pPr>
            <a:r>
              <a:rPr lang="en-US" sz="3600">
                <a:solidFill>
                  <a:srgbClr val="263041"/>
                </a:solidFill>
                <a:latin typeface="Roboto Condensed"/>
              </a:rPr>
              <a:t>C. Đám thợ phụ chỉ biết nịnh hót và nhảy múa chứ không biết làm gì.</a:t>
            </a:r>
          </a:p>
          <a:p>
            <a:pPr algn="just">
              <a:lnSpc>
                <a:spcPts val="5040"/>
              </a:lnSpc>
            </a:pPr>
            <a:r>
              <a:rPr lang="en-US" sz="3600">
                <a:solidFill>
                  <a:srgbClr val="263041"/>
                </a:solidFill>
                <a:latin typeface="Roboto Condensed"/>
              </a:rPr>
              <a:t>D. Tất cả các đáp án trên.</a:t>
            </a:r>
          </a:p>
          <a:p>
            <a:pPr algn="just">
              <a:lnSpc>
                <a:spcPts val="5040"/>
              </a:lnSpc>
            </a:pPr>
            <a:endParaRPr lang="en-US" sz="3600">
              <a:solidFill>
                <a:srgbClr val="263041"/>
              </a:solidFill>
              <a:latin typeface="Roboto Condensed"/>
            </a:endParaRPr>
          </a:p>
        </p:txBody>
      </p:sp>
      <p:sp>
        <p:nvSpPr>
          <p:cNvPr id="15" name="Freeform 15"/>
          <p:cNvSpPr/>
          <p:nvPr/>
        </p:nvSpPr>
        <p:spPr>
          <a:xfrm>
            <a:off x="1304178" y="7637812"/>
            <a:ext cx="620731" cy="642413"/>
          </a:xfrm>
          <a:custGeom>
            <a:avLst/>
            <a:gdLst/>
            <a:ahLst/>
            <a:cxnLst/>
            <a:rect l="l" t="t" r="r" b="b"/>
            <a:pathLst>
              <a:path w="620731" h="642413">
                <a:moveTo>
                  <a:pt x="0" y="0"/>
                </a:moveTo>
                <a:lnTo>
                  <a:pt x="620731" y="0"/>
                </a:lnTo>
                <a:lnTo>
                  <a:pt x="620731" y="642413"/>
                </a:lnTo>
                <a:lnTo>
                  <a:pt x="0" y="642413"/>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en-US"/>
          </a:p>
        </p:txBody>
      </p:sp>
      <p:sp>
        <p:nvSpPr>
          <p:cNvPr id="3" name="Freeform 3"/>
          <p:cNvSpPr/>
          <p:nvPr/>
        </p:nvSpPr>
        <p:spPr>
          <a:xfrm rot="5162131">
            <a:off x="-477198" y="2371035"/>
            <a:ext cx="3562752" cy="3562752"/>
          </a:xfrm>
          <a:custGeom>
            <a:avLst/>
            <a:gdLst/>
            <a:ahLst/>
            <a:cxnLst/>
            <a:rect l="l" t="t" r="r" b="b"/>
            <a:pathLst>
              <a:path w="3562752" h="3562752">
                <a:moveTo>
                  <a:pt x="0" y="0"/>
                </a:moveTo>
                <a:lnTo>
                  <a:pt x="3562751" y="0"/>
                </a:lnTo>
                <a:lnTo>
                  <a:pt x="3562751" y="3562751"/>
                </a:lnTo>
                <a:lnTo>
                  <a:pt x="0" y="3562751"/>
                </a:lnTo>
                <a:lnTo>
                  <a:pt x="0" y="0"/>
                </a:lnTo>
                <a:close/>
              </a:path>
            </a:pathLst>
          </a:custGeom>
          <a:blipFill>
            <a:blip r:embed="rId3"/>
            <a:stretch>
              <a:fillRect/>
            </a:stretch>
          </a:blipFill>
        </p:spPr>
        <p:txBody>
          <a:bodyPr/>
          <a:lstStyle/>
          <a:p>
            <a:endParaRPr lang="en-US"/>
          </a:p>
        </p:txBody>
      </p:sp>
      <p:sp>
        <p:nvSpPr>
          <p:cNvPr id="4" name="Freeform 4"/>
          <p:cNvSpPr/>
          <p:nvPr/>
        </p:nvSpPr>
        <p:spPr>
          <a:xfrm>
            <a:off x="777180" y="-137943"/>
            <a:ext cx="2602980" cy="2333287"/>
          </a:xfrm>
          <a:custGeom>
            <a:avLst/>
            <a:gdLst/>
            <a:ahLst/>
            <a:cxnLst/>
            <a:rect l="l" t="t" r="r" b="b"/>
            <a:pathLst>
              <a:path w="2602980" h="2333287">
                <a:moveTo>
                  <a:pt x="0" y="0"/>
                </a:moveTo>
                <a:lnTo>
                  <a:pt x="2602981" y="0"/>
                </a:lnTo>
                <a:lnTo>
                  <a:pt x="2602981" y="2333286"/>
                </a:lnTo>
                <a:lnTo>
                  <a:pt x="0" y="2333286"/>
                </a:lnTo>
                <a:lnTo>
                  <a:pt x="0" y="0"/>
                </a:lnTo>
                <a:close/>
              </a:path>
            </a:pathLst>
          </a:custGeom>
          <a:blipFill>
            <a:blip r:embed="rId4"/>
            <a:stretch>
              <a:fillRect/>
            </a:stretch>
          </a:blipFill>
        </p:spPr>
        <p:txBody>
          <a:bodyPr/>
          <a:lstStyle/>
          <a:p>
            <a:endParaRPr lang="en-US"/>
          </a:p>
        </p:txBody>
      </p:sp>
      <p:sp>
        <p:nvSpPr>
          <p:cNvPr id="5" name="Freeform 5"/>
          <p:cNvSpPr/>
          <p:nvPr/>
        </p:nvSpPr>
        <p:spPr>
          <a:xfrm>
            <a:off x="-596096" y="756643"/>
            <a:ext cx="3249592" cy="4658913"/>
          </a:xfrm>
          <a:custGeom>
            <a:avLst/>
            <a:gdLst/>
            <a:ahLst/>
            <a:cxnLst/>
            <a:rect l="l" t="t" r="r" b="b"/>
            <a:pathLst>
              <a:path w="3249592" h="4658913">
                <a:moveTo>
                  <a:pt x="0" y="0"/>
                </a:moveTo>
                <a:lnTo>
                  <a:pt x="3249592" y="0"/>
                </a:lnTo>
                <a:lnTo>
                  <a:pt x="3249592" y="4658914"/>
                </a:lnTo>
                <a:lnTo>
                  <a:pt x="0" y="4658914"/>
                </a:lnTo>
                <a:lnTo>
                  <a:pt x="0" y="0"/>
                </a:lnTo>
                <a:close/>
              </a:path>
            </a:pathLst>
          </a:custGeom>
          <a:blipFill>
            <a:blip r:embed="rId5"/>
            <a:stretch>
              <a:fillRect/>
            </a:stretch>
          </a:blipFill>
        </p:spPr>
        <p:txBody>
          <a:bodyPr/>
          <a:lstStyle/>
          <a:p>
            <a:endParaRPr lang="en-US"/>
          </a:p>
        </p:txBody>
      </p:sp>
      <p:sp>
        <p:nvSpPr>
          <p:cNvPr id="6" name="Freeform 6"/>
          <p:cNvSpPr/>
          <p:nvPr/>
        </p:nvSpPr>
        <p:spPr>
          <a:xfrm rot="1207859">
            <a:off x="15455128" y="6016816"/>
            <a:ext cx="4359647" cy="3241992"/>
          </a:xfrm>
          <a:custGeom>
            <a:avLst/>
            <a:gdLst/>
            <a:ahLst/>
            <a:cxnLst/>
            <a:rect l="l" t="t" r="r" b="b"/>
            <a:pathLst>
              <a:path w="4359647" h="3241992">
                <a:moveTo>
                  <a:pt x="0" y="0"/>
                </a:moveTo>
                <a:lnTo>
                  <a:pt x="4359647" y="0"/>
                </a:lnTo>
                <a:lnTo>
                  <a:pt x="4359647" y="3241992"/>
                </a:lnTo>
                <a:lnTo>
                  <a:pt x="0" y="324199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
        <p:nvSpPr>
          <p:cNvPr id="7" name="Freeform 7"/>
          <p:cNvSpPr/>
          <p:nvPr/>
        </p:nvSpPr>
        <p:spPr>
          <a:xfrm rot="4014566">
            <a:off x="13648301" y="8012980"/>
            <a:ext cx="4203762" cy="5127628"/>
          </a:xfrm>
          <a:custGeom>
            <a:avLst/>
            <a:gdLst/>
            <a:ahLst/>
            <a:cxnLst/>
            <a:rect l="l" t="t" r="r" b="b"/>
            <a:pathLst>
              <a:path w="4203762" h="5127628">
                <a:moveTo>
                  <a:pt x="0" y="0"/>
                </a:moveTo>
                <a:lnTo>
                  <a:pt x="4203762" y="0"/>
                </a:lnTo>
                <a:lnTo>
                  <a:pt x="4203762" y="5127628"/>
                </a:lnTo>
                <a:lnTo>
                  <a:pt x="0" y="5127628"/>
                </a:lnTo>
                <a:lnTo>
                  <a:pt x="0" y="0"/>
                </a:lnTo>
                <a:close/>
              </a:path>
            </a:pathLst>
          </a:custGeom>
          <a:blipFill>
            <a:blip r:embed="rId8"/>
            <a:stretch>
              <a:fillRect/>
            </a:stretch>
          </a:blipFill>
        </p:spPr>
        <p:txBody>
          <a:bodyPr/>
          <a:lstStyle/>
          <a:p>
            <a:endParaRPr lang="en-US"/>
          </a:p>
        </p:txBody>
      </p:sp>
      <p:sp>
        <p:nvSpPr>
          <p:cNvPr id="8" name="Freeform 8"/>
          <p:cNvSpPr/>
          <p:nvPr/>
        </p:nvSpPr>
        <p:spPr>
          <a:xfrm>
            <a:off x="3894543" y="1850403"/>
            <a:ext cx="9500168" cy="1971285"/>
          </a:xfrm>
          <a:custGeom>
            <a:avLst/>
            <a:gdLst/>
            <a:ahLst/>
            <a:cxnLst/>
            <a:rect l="l" t="t" r="r" b="b"/>
            <a:pathLst>
              <a:path w="9500168" h="1971285">
                <a:moveTo>
                  <a:pt x="0" y="0"/>
                </a:moveTo>
                <a:lnTo>
                  <a:pt x="9500168" y="0"/>
                </a:lnTo>
                <a:lnTo>
                  <a:pt x="9500168" y="1971285"/>
                </a:lnTo>
                <a:lnTo>
                  <a:pt x="0" y="1971285"/>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txBody>
          <a:bodyPr/>
          <a:lstStyle/>
          <a:p>
            <a:endParaRPr lang="en-US"/>
          </a:p>
        </p:txBody>
      </p:sp>
      <p:grpSp>
        <p:nvGrpSpPr>
          <p:cNvPr id="9" name="Group 9"/>
          <p:cNvGrpSpPr/>
          <p:nvPr/>
        </p:nvGrpSpPr>
        <p:grpSpPr>
          <a:xfrm>
            <a:off x="777180" y="4059813"/>
            <a:ext cx="16105423" cy="5850190"/>
            <a:chOff x="0" y="0"/>
            <a:chExt cx="4241758" cy="1540791"/>
          </a:xfrm>
        </p:grpSpPr>
        <p:sp>
          <p:nvSpPr>
            <p:cNvPr id="10" name="Freeform 10"/>
            <p:cNvSpPr/>
            <p:nvPr/>
          </p:nvSpPr>
          <p:spPr>
            <a:xfrm>
              <a:off x="0" y="0"/>
              <a:ext cx="4241757" cy="1540791"/>
            </a:xfrm>
            <a:custGeom>
              <a:avLst/>
              <a:gdLst/>
              <a:ahLst/>
              <a:cxnLst/>
              <a:rect l="l" t="t" r="r" b="b"/>
              <a:pathLst>
                <a:path w="4241757" h="1540791">
                  <a:moveTo>
                    <a:pt x="24516" y="0"/>
                  </a:moveTo>
                  <a:lnTo>
                    <a:pt x="4217241" y="0"/>
                  </a:lnTo>
                  <a:cubicBezTo>
                    <a:pt x="4230781" y="0"/>
                    <a:pt x="4241757" y="10976"/>
                    <a:pt x="4241757" y="24516"/>
                  </a:cubicBezTo>
                  <a:lnTo>
                    <a:pt x="4241757" y="1516275"/>
                  </a:lnTo>
                  <a:cubicBezTo>
                    <a:pt x="4241757" y="1529815"/>
                    <a:pt x="4230781" y="1540791"/>
                    <a:pt x="4217241" y="1540791"/>
                  </a:cubicBezTo>
                  <a:lnTo>
                    <a:pt x="24516" y="1540791"/>
                  </a:lnTo>
                  <a:cubicBezTo>
                    <a:pt x="10976" y="1540791"/>
                    <a:pt x="0" y="1529815"/>
                    <a:pt x="0" y="1516275"/>
                  </a:cubicBezTo>
                  <a:lnTo>
                    <a:pt x="0" y="24516"/>
                  </a:lnTo>
                  <a:cubicBezTo>
                    <a:pt x="0" y="10976"/>
                    <a:pt x="10976" y="0"/>
                    <a:pt x="24516" y="0"/>
                  </a:cubicBezTo>
                  <a:close/>
                </a:path>
              </a:pathLst>
            </a:custGeom>
            <a:solidFill>
              <a:srgbClr val="FAFAFA"/>
            </a:solidFill>
          </p:spPr>
          <p:txBody>
            <a:bodyPr/>
            <a:lstStyle/>
            <a:p>
              <a:endParaRPr lang="en-US"/>
            </a:p>
          </p:txBody>
        </p:sp>
        <p:sp>
          <p:nvSpPr>
            <p:cNvPr id="11" name="TextBox 11"/>
            <p:cNvSpPr txBox="1"/>
            <p:nvPr/>
          </p:nvSpPr>
          <p:spPr>
            <a:xfrm>
              <a:off x="0" y="-57150"/>
              <a:ext cx="812800" cy="869950"/>
            </a:xfrm>
            <a:prstGeom prst="rect">
              <a:avLst/>
            </a:prstGeom>
          </p:spPr>
          <p:txBody>
            <a:bodyPr lIns="50800" tIns="50800" rIns="50800" bIns="50800" rtlCol="0" anchor="ctr"/>
            <a:lstStyle/>
            <a:p>
              <a:pPr algn="ctr">
                <a:lnSpc>
                  <a:spcPts val="3227"/>
                </a:lnSpc>
              </a:pPr>
              <a:endParaRPr/>
            </a:p>
          </p:txBody>
        </p:sp>
      </p:grpSp>
      <p:sp>
        <p:nvSpPr>
          <p:cNvPr id="12" name="TextBox 12"/>
          <p:cNvSpPr txBox="1"/>
          <p:nvPr/>
        </p:nvSpPr>
        <p:spPr>
          <a:xfrm>
            <a:off x="2078670" y="435649"/>
            <a:ext cx="12192381" cy="1177286"/>
          </a:xfrm>
          <a:prstGeom prst="rect">
            <a:avLst/>
          </a:prstGeom>
        </p:spPr>
        <p:txBody>
          <a:bodyPr lIns="0" tIns="0" rIns="0" bIns="0" rtlCol="0" anchor="t">
            <a:spAutoFit/>
          </a:bodyPr>
          <a:lstStyle/>
          <a:p>
            <a:pPr algn="ctr">
              <a:lnSpc>
                <a:spcPts val="9660"/>
              </a:lnSpc>
              <a:spcBef>
                <a:spcPct val="0"/>
              </a:spcBef>
            </a:pPr>
            <a:r>
              <a:rPr lang="en-US" sz="6900">
                <a:solidFill>
                  <a:srgbClr val="FFFFFF"/>
                </a:solidFill>
                <a:latin typeface="Fraunces Bold"/>
              </a:rPr>
              <a:t>4. LUYỆN TẬP</a:t>
            </a:r>
          </a:p>
        </p:txBody>
      </p:sp>
      <p:sp>
        <p:nvSpPr>
          <p:cNvPr id="13" name="TextBox 13"/>
          <p:cNvSpPr txBox="1"/>
          <p:nvPr/>
        </p:nvSpPr>
        <p:spPr>
          <a:xfrm>
            <a:off x="6043630" y="2057491"/>
            <a:ext cx="4124027" cy="1416049"/>
          </a:xfrm>
          <a:prstGeom prst="rect">
            <a:avLst/>
          </a:prstGeom>
        </p:spPr>
        <p:txBody>
          <a:bodyPr lIns="0" tIns="0" rIns="0" bIns="0" rtlCol="0" anchor="t">
            <a:spAutoFit/>
          </a:bodyPr>
          <a:lstStyle/>
          <a:p>
            <a:pPr algn="ctr">
              <a:lnSpc>
                <a:spcPts val="11200"/>
              </a:lnSpc>
            </a:pPr>
            <a:r>
              <a:rPr lang="en-US" sz="8000">
                <a:solidFill>
                  <a:srgbClr val="4A646D"/>
                </a:solidFill>
                <a:latin typeface="#9Slide05 VL Fadilla"/>
              </a:rPr>
              <a:t>Nhiệm vụ 1:</a:t>
            </a:r>
          </a:p>
        </p:txBody>
      </p:sp>
      <p:sp>
        <p:nvSpPr>
          <p:cNvPr id="14" name="TextBox 14"/>
          <p:cNvSpPr txBox="1"/>
          <p:nvPr/>
        </p:nvSpPr>
        <p:spPr>
          <a:xfrm>
            <a:off x="2132276" y="4258544"/>
            <a:ext cx="14417693" cy="6318250"/>
          </a:xfrm>
          <a:prstGeom prst="rect">
            <a:avLst/>
          </a:prstGeom>
        </p:spPr>
        <p:txBody>
          <a:bodyPr lIns="0" tIns="0" rIns="0" bIns="0" rtlCol="0" anchor="t">
            <a:spAutoFit/>
          </a:bodyPr>
          <a:lstStyle/>
          <a:p>
            <a:pPr algn="just">
              <a:lnSpc>
                <a:spcPts val="5599"/>
              </a:lnSpc>
            </a:pPr>
            <a:r>
              <a:rPr lang="en-US" sz="3999">
                <a:solidFill>
                  <a:srgbClr val="263041"/>
                </a:solidFill>
                <a:latin typeface="Roboto Condensed Bold"/>
              </a:rPr>
              <a:t>Câu 6. </a:t>
            </a:r>
            <a:r>
              <a:rPr lang="en-US" sz="3999">
                <a:solidFill>
                  <a:srgbClr val="263041"/>
                </a:solidFill>
                <a:latin typeface="Roboto Condensed"/>
              </a:rPr>
              <a:t>Qua đoạn trích, em thấy ông Giuốc-đanh là người như thế nào?</a:t>
            </a:r>
          </a:p>
          <a:p>
            <a:pPr algn="just">
              <a:lnSpc>
                <a:spcPts val="5599"/>
              </a:lnSpc>
            </a:pPr>
            <a:r>
              <a:rPr lang="en-US" sz="3999">
                <a:solidFill>
                  <a:srgbClr val="263041"/>
                </a:solidFill>
                <a:latin typeface="Roboto Condensed"/>
              </a:rPr>
              <a:t>A. Là một người ham hư danh, thèm khát những điều không thuộc về mình, thể hiện qua việc ông muốn có một bộ lễ phục để trông ra dáng quý phái.</a:t>
            </a:r>
          </a:p>
          <a:p>
            <a:pPr algn="just">
              <a:lnSpc>
                <a:spcPts val="5599"/>
              </a:lnSpc>
            </a:pPr>
            <a:r>
              <a:rPr lang="en-US" sz="3999">
                <a:solidFill>
                  <a:srgbClr val="263041"/>
                </a:solidFill>
                <a:latin typeface="Roboto Condensed"/>
              </a:rPr>
              <a:t>B. Là một người ngu muôi, thể hiện qua việc ông dễ bị lừa.</a:t>
            </a:r>
          </a:p>
          <a:p>
            <a:pPr algn="just">
              <a:lnSpc>
                <a:spcPts val="5599"/>
              </a:lnSpc>
            </a:pPr>
            <a:r>
              <a:rPr lang="en-US" sz="3999">
                <a:solidFill>
                  <a:srgbClr val="263041"/>
                </a:solidFill>
                <a:latin typeface="Roboto Condensed"/>
              </a:rPr>
              <a:t>C. Là một người có niềm tin vào cuộc sống, không vì thân phận thấp hèn mà không nỗ lực.</a:t>
            </a:r>
          </a:p>
          <a:p>
            <a:pPr algn="just">
              <a:lnSpc>
                <a:spcPts val="5599"/>
              </a:lnSpc>
            </a:pPr>
            <a:r>
              <a:rPr lang="en-US" sz="3999">
                <a:solidFill>
                  <a:srgbClr val="263041"/>
                </a:solidFill>
                <a:latin typeface="Roboto Condensed"/>
              </a:rPr>
              <a:t>D. Cả A và B.</a:t>
            </a:r>
          </a:p>
          <a:p>
            <a:pPr algn="just">
              <a:lnSpc>
                <a:spcPts val="5599"/>
              </a:lnSpc>
            </a:pPr>
            <a:endParaRPr lang="en-US" sz="3999">
              <a:solidFill>
                <a:srgbClr val="263041"/>
              </a:solidFill>
              <a:latin typeface="Roboto Condensed"/>
            </a:endParaRPr>
          </a:p>
        </p:txBody>
      </p:sp>
      <p:sp>
        <p:nvSpPr>
          <p:cNvPr id="15" name="Freeform 15"/>
          <p:cNvSpPr/>
          <p:nvPr/>
        </p:nvSpPr>
        <p:spPr>
          <a:xfrm>
            <a:off x="1304178" y="5410272"/>
            <a:ext cx="620731" cy="642413"/>
          </a:xfrm>
          <a:custGeom>
            <a:avLst/>
            <a:gdLst/>
            <a:ahLst/>
            <a:cxnLst/>
            <a:rect l="l" t="t" r="r" b="b"/>
            <a:pathLst>
              <a:path w="620731" h="642413">
                <a:moveTo>
                  <a:pt x="0" y="0"/>
                </a:moveTo>
                <a:lnTo>
                  <a:pt x="620731" y="0"/>
                </a:lnTo>
                <a:lnTo>
                  <a:pt x="620731" y="642412"/>
                </a:lnTo>
                <a:lnTo>
                  <a:pt x="0" y="642412"/>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en-US"/>
          </a:p>
        </p:txBody>
      </p:sp>
      <p:sp>
        <p:nvSpPr>
          <p:cNvPr id="3" name="Freeform 3"/>
          <p:cNvSpPr/>
          <p:nvPr/>
        </p:nvSpPr>
        <p:spPr>
          <a:xfrm>
            <a:off x="14752580" y="-965950"/>
            <a:ext cx="4834128" cy="5523139"/>
          </a:xfrm>
          <a:custGeom>
            <a:avLst/>
            <a:gdLst/>
            <a:ahLst/>
            <a:cxnLst/>
            <a:rect l="l" t="t" r="r" b="b"/>
            <a:pathLst>
              <a:path w="4834128" h="5523139">
                <a:moveTo>
                  <a:pt x="0" y="0"/>
                </a:moveTo>
                <a:lnTo>
                  <a:pt x="4834128" y="0"/>
                </a:lnTo>
                <a:lnTo>
                  <a:pt x="4834128" y="5523139"/>
                </a:lnTo>
                <a:lnTo>
                  <a:pt x="0" y="5523139"/>
                </a:lnTo>
                <a:lnTo>
                  <a:pt x="0" y="0"/>
                </a:lnTo>
                <a:close/>
              </a:path>
            </a:pathLst>
          </a:custGeom>
          <a:blipFill>
            <a:blip r:embed="rId3"/>
            <a:stretch>
              <a:fillRect/>
            </a:stretch>
          </a:blipFill>
        </p:spPr>
        <p:txBody>
          <a:bodyPr/>
          <a:lstStyle/>
          <a:p>
            <a:endParaRPr lang="en-US"/>
          </a:p>
        </p:txBody>
      </p:sp>
      <p:sp>
        <p:nvSpPr>
          <p:cNvPr id="4" name="Freeform 4"/>
          <p:cNvSpPr/>
          <p:nvPr/>
        </p:nvSpPr>
        <p:spPr>
          <a:xfrm rot="-5400000">
            <a:off x="16847436" y="7308361"/>
            <a:ext cx="4233639" cy="5957279"/>
          </a:xfrm>
          <a:custGeom>
            <a:avLst/>
            <a:gdLst/>
            <a:ahLst/>
            <a:cxnLst/>
            <a:rect l="l" t="t" r="r" b="b"/>
            <a:pathLst>
              <a:path w="4233639" h="5957279">
                <a:moveTo>
                  <a:pt x="0" y="0"/>
                </a:moveTo>
                <a:lnTo>
                  <a:pt x="4233639" y="0"/>
                </a:lnTo>
                <a:lnTo>
                  <a:pt x="4233639" y="5957278"/>
                </a:lnTo>
                <a:lnTo>
                  <a:pt x="0" y="5957278"/>
                </a:lnTo>
                <a:lnTo>
                  <a:pt x="0" y="0"/>
                </a:lnTo>
                <a:close/>
              </a:path>
            </a:pathLst>
          </a:custGeom>
          <a:blipFill>
            <a:blip r:embed="rId4"/>
            <a:stretch>
              <a:fillRect/>
            </a:stretch>
          </a:blipFill>
        </p:spPr>
        <p:txBody>
          <a:bodyPr/>
          <a:lstStyle/>
          <a:p>
            <a:endParaRPr lang="en-US"/>
          </a:p>
        </p:txBody>
      </p:sp>
      <p:sp>
        <p:nvSpPr>
          <p:cNvPr id="5" name="Freeform 5"/>
          <p:cNvSpPr/>
          <p:nvPr/>
        </p:nvSpPr>
        <p:spPr>
          <a:xfrm flipH="1">
            <a:off x="-1298708" y="-965950"/>
            <a:ext cx="4834128" cy="5523139"/>
          </a:xfrm>
          <a:custGeom>
            <a:avLst/>
            <a:gdLst/>
            <a:ahLst/>
            <a:cxnLst/>
            <a:rect l="l" t="t" r="r" b="b"/>
            <a:pathLst>
              <a:path w="4834128" h="5523139">
                <a:moveTo>
                  <a:pt x="4834128" y="0"/>
                </a:moveTo>
                <a:lnTo>
                  <a:pt x="0" y="0"/>
                </a:lnTo>
                <a:lnTo>
                  <a:pt x="0" y="5523139"/>
                </a:lnTo>
                <a:lnTo>
                  <a:pt x="4834128" y="5523139"/>
                </a:lnTo>
                <a:lnTo>
                  <a:pt x="4834128" y="0"/>
                </a:lnTo>
                <a:close/>
              </a:path>
            </a:pathLst>
          </a:custGeom>
          <a:blipFill>
            <a:blip r:embed="rId3"/>
            <a:stretch>
              <a:fillRect/>
            </a:stretch>
          </a:blipFill>
        </p:spPr>
        <p:txBody>
          <a:bodyPr/>
          <a:lstStyle/>
          <a:p>
            <a:endParaRPr lang="en-US"/>
          </a:p>
        </p:txBody>
      </p:sp>
      <p:sp>
        <p:nvSpPr>
          <p:cNvPr id="6" name="Freeform 6"/>
          <p:cNvSpPr/>
          <p:nvPr/>
        </p:nvSpPr>
        <p:spPr>
          <a:xfrm rot="834561">
            <a:off x="-14763" y="7995258"/>
            <a:ext cx="5207600" cy="4725897"/>
          </a:xfrm>
          <a:custGeom>
            <a:avLst/>
            <a:gdLst/>
            <a:ahLst/>
            <a:cxnLst/>
            <a:rect l="l" t="t" r="r" b="b"/>
            <a:pathLst>
              <a:path w="5207600" h="4725897">
                <a:moveTo>
                  <a:pt x="0" y="0"/>
                </a:moveTo>
                <a:lnTo>
                  <a:pt x="5207600" y="0"/>
                </a:lnTo>
                <a:lnTo>
                  <a:pt x="5207600" y="4725896"/>
                </a:lnTo>
                <a:lnTo>
                  <a:pt x="0" y="4725896"/>
                </a:lnTo>
                <a:lnTo>
                  <a:pt x="0" y="0"/>
                </a:lnTo>
                <a:close/>
              </a:path>
            </a:pathLst>
          </a:custGeom>
          <a:blipFill>
            <a:blip r:embed="rId5"/>
            <a:stretch>
              <a:fillRect/>
            </a:stretch>
          </a:blipFill>
        </p:spPr>
        <p:txBody>
          <a:bodyPr/>
          <a:lstStyle/>
          <a:p>
            <a:endParaRPr lang="en-US"/>
          </a:p>
        </p:txBody>
      </p:sp>
      <p:sp>
        <p:nvSpPr>
          <p:cNvPr id="7" name="Freeform 7"/>
          <p:cNvSpPr/>
          <p:nvPr/>
        </p:nvSpPr>
        <p:spPr>
          <a:xfrm>
            <a:off x="3191278" y="1335413"/>
            <a:ext cx="9912438" cy="2056831"/>
          </a:xfrm>
          <a:custGeom>
            <a:avLst/>
            <a:gdLst/>
            <a:ahLst/>
            <a:cxnLst/>
            <a:rect l="l" t="t" r="r" b="b"/>
            <a:pathLst>
              <a:path w="9912438" h="2056831">
                <a:moveTo>
                  <a:pt x="0" y="0"/>
                </a:moveTo>
                <a:lnTo>
                  <a:pt x="9912438" y="0"/>
                </a:lnTo>
                <a:lnTo>
                  <a:pt x="9912438" y="2056831"/>
                </a:lnTo>
                <a:lnTo>
                  <a:pt x="0" y="2056831"/>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grpSp>
        <p:nvGrpSpPr>
          <p:cNvPr id="8" name="Group 8"/>
          <p:cNvGrpSpPr/>
          <p:nvPr/>
        </p:nvGrpSpPr>
        <p:grpSpPr>
          <a:xfrm>
            <a:off x="1157897" y="3389274"/>
            <a:ext cx="8519503" cy="8002626"/>
            <a:chOff x="0" y="0"/>
            <a:chExt cx="812800" cy="812800"/>
          </a:xfrm>
        </p:grpSpPr>
        <p:sp>
          <p:nvSpPr>
            <p:cNvPr id="9" name="Freeform 9"/>
            <p:cNvSpPr/>
            <p:nvPr/>
          </p:nvSpPr>
          <p:spPr>
            <a:xfrm>
              <a:off x="0" y="0"/>
              <a:ext cx="812800" cy="812800"/>
            </a:xfrm>
            <a:custGeom>
              <a:avLst/>
              <a:gdLst/>
              <a:ahLst/>
              <a:cxnLst/>
              <a:rect l="l" t="t" r="r" b="b"/>
              <a:pathLst>
                <a:path w="812800" h="812800">
                  <a:moveTo>
                    <a:pt x="406400" y="0"/>
                  </a:moveTo>
                  <a:lnTo>
                    <a:pt x="463617" y="45143"/>
                  </a:lnTo>
                  <a:lnTo>
                    <a:pt x="531984" y="19891"/>
                  </a:lnTo>
                  <a:lnTo>
                    <a:pt x="572451" y="80505"/>
                  </a:lnTo>
                  <a:lnTo>
                    <a:pt x="645276" y="77616"/>
                  </a:lnTo>
                  <a:lnTo>
                    <a:pt x="665032" y="147768"/>
                  </a:lnTo>
                  <a:lnTo>
                    <a:pt x="735184" y="167524"/>
                  </a:lnTo>
                  <a:lnTo>
                    <a:pt x="732295" y="240349"/>
                  </a:lnTo>
                  <a:lnTo>
                    <a:pt x="792909" y="280816"/>
                  </a:lnTo>
                  <a:lnTo>
                    <a:pt x="767657" y="349183"/>
                  </a:lnTo>
                  <a:lnTo>
                    <a:pt x="812800" y="406400"/>
                  </a:lnTo>
                  <a:lnTo>
                    <a:pt x="767657" y="463617"/>
                  </a:lnTo>
                  <a:lnTo>
                    <a:pt x="792909" y="531984"/>
                  </a:lnTo>
                  <a:lnTo>
                    <a:pt x="732295" y="572451"/>
                  </a:lnTo>
                  <a:lnTo>
                    <a:pt x="735184" y="645276"/>
                  </a:lnTo>
                  <a:lnTo>
                    <a:pt x="665032" y="665032"/>
                  </a:lnTo>
                  <a:lnTo>
                    <a:pt x="645276" y="735184"/>
                  </a:lnTo>
                  <a:lnTo>
                    <a:pt x="572451" y="732295"/>
                  </a:lnTo>
                  <a:lnTo>
                    <a:pt x="531984" y="792909"/>
                  </a:lnTo>
                  <a:lnTo>
                    <a:pt x="463617" y="767657"/>
                  </a:lnTo>
                  <a:lnTo>
                    <a:pt x="406400" y="812800"/>
                  </a:lnTo>
                  <a:lnTo>
                    <a:pt x="349183" y="767657"/>
                  </a:lnTo>
                  <a:lnTo>
                    <a:pt x="280816" y="792909"/>
                  </a:lnTo>
                  <a:lnTo>
                    <a:pt x="240349" y="732295"/>
                  </a:lnTo>
                  <a:lnTo>
                    <a:pt x="167524" y="735184"/>
                  </a:lnTo>
                  <a:lnTo>
                    <a:pt x="147768" y="665032"/>
                  </a:lnTo>
                  <a:lnTo>
                    <a:pt x="77616" y="645276"/>
                  </a:lnTo>
                  <a:lnTo>
                    <a:pt x="80505" y="572451"/>
                  </a:lnTo>
                  <a:lnTo>
                    <a:pt x="19891" y="531984"/>
                  </a:lnTo>
                  <a:lnTo>
                    <a:pt x="45143" y="463617"/>
                  </a:lnTo>
                  <a:lnTo>
                    <a:pt x="0" y="406400"/>
                  </a:lnTo>
                  <a:lnTo>
                    <a:pt x="45143" y="349183"/>
                  </a:lnTo>
                  <a:lnTo>
                    <a:pt x="19891" y="280816"/>
                  </a:lnTo>
                  <a:lnTo>
                    <a:pt x="80505" y="240349"/>
                  </a:lnTo>
                  <a:lnTo>
                    <a:pt x="77616" y="167524"/>
                  </a:lnTo>
                  <a:lnTo>
                    <a:pt x="147768" y="147768"/>
                  </a:lnTo>
                  <a:lnTo>
                    <a:pt x="167524" y="77616"/>
                  </a:lnTo>
                  <a:lnTo>
                    <a:pt x="240349" y="80505"/>
                  </a:lnTo>
                  <a:lnTo>
                    <a:pt x="280816" y="19891"/>
                  </a:lnTo>
                  <a:lnTo>
                    <a:pt x="349183" y="45143"/>
                  </a:lnTo>
                  <a:lnTo>
                    <a:pt x="406400" y="0"/>
                  </a:lnTo>
                </a:path>
              </a:pathLst>
            </a:custGeom>
            <a:solidFill>
              <a:srgbClr val="E9E9E9"/>
            </a:solidFill>
          </p:spPr>
          <p:txBody>
            <a:bodyPr/>
            <a:lstStyle/>
            <a:p>
              <a:endParaRPr lang="en-US"/>
            </a:p>
          </p:txBody>
        </p:sp>
        <p:sp>
          <p:nvSpPr>
            <p:cNvPr id="10" name="TextBox 10"/>
            <p:cNvSpPr txBox="1"/>
            <p:nvPr/>
          </p:nvSpPr>
          <p:spPr>
            <a:xfrm>
              <a:off x="88900" y="31750"/>
              <a:ext cx="635000" cy="692150"/>
            </a:xfrm>
            <a:prstGeom prst="rect">
              <a:avLst/>
            </a:prstGeom>
          </p:spPr>
          <p:txBody>
            <a:bodyPr lIns="50800" tIns="50800" rIns="50800" bIns="50800" rtlCol="0" anchor="ctr"/>
            <a:lstStyle/>
            <a:p>
              <a:pPr algn="ctr">
                <a:lnSpc>
                  <a:spcPts val="3227"/>
                </a:lnSpc>
              </a:pPr>
              <a:endParaRPr/>
            </a:p>
          </p:txBody>
        </p:sp>
      </p:grpSp>
      <p:sp>
        <p:nvSpPr>
          <p:cNvPr id="11" name="TextBox 11"/>
          <p:cNvSpPr txBox="1"/>
          <p:nvPr/>
        </p:nvSpPr>
        <p:spPr>
          <a:xfrm>
            <a:off x="1497791" y="158127"/>
            <a:ext cx="12192381" cy="1177286"/>
          </a:xfrm>
          <a:prstGeom prst="rect">
            <a:avLst/>
          </a:prstGeom>
        </p:spPr>
        <p:txBody>
          <a:bodyPr lIns="0" tIns="0" rIns="0" bIns="0" rtlCol="0" anchor="t">
            <a:spAutoFit/>
          </a:bodyPr>
          <a:lstStyle/>
          <a:p>
            <a:pPr algn="ctr">
              <a:lnSpc>
                <a:spcPts val="9660"/>
              </a:lnSpc>
              <a:spcBef>
                <a:spcPct val="0"/>
              </a:spcBef>
            </a:pPr>
            <a:r>
              <a:rPr lang="en-US" sz="6900">
                <a:solidFill>
                  <a:srgbClr val="FFFFFF"/>
                </a:solidFill>
                <a:latin typeface="Fraunces Bold"/>
              </a:rPr>
              <a:t>4. LUYỆN TẬP</a:t>
            </a:r>
          </a:p>
        </p:txBody>
      </p:sp>
      <p:sp>
        <p:nvSpPr>
          <p:cNvPr id="12" name="TextBox 12"/>
          <p:cNvSpPr txBox="1"/>
          <p:nvPr/>
        </p:nvSpPr>
        <p:spPr>
          <a:xfrm>
            <a:off x="5262675" y="1749253"/>
            <a:ext cx="6781800" cy="1073780"/>
          </a:xfrm>
          <a:prstGeom prst="rect">
            <a:avLst/>
          </a:prstGeom>
        </p:spPr>
        <p:txBody>
          <a:bodyPr lIns="0" tIns="0" rIns="0" bIns="0" rtlCol="0" anchor="t">
            <a:spAutoFit/>
          </a:bodyPr>
          <a:lstStyle/>
          <a:p>
            <a:pPr algn="ctr">
              <a:lnSpc>
                <a:spcPts val="8540"/>
              </a:lnSpc>
            </a:pPr>
            <a:r>
              <a:rPr lang="en-US" sz="6100">
                <a:solidFill>
                  <a:srgbClr val="4A646D"/>
                </a:solidFill>
                <a:latin typeface="#9Slide05 VL Fadilla"/>
              </a:rPr>
              <a:t>Nhiệm vụ 2: Đọc-viết-vẽ</a:t>
            </a:r>
          </a:p>
        </p:txBody>
      </p:sp>
      <p:grpSp>
        <p:nvGrpSpPr>
          <p:cNvPr id="13" name="Group 13"/>
          <p:cNvGrpSpPr/>
          <p:nvPr/>
        </p:nvGrpSpPr>
        <p:grpSpPr>
          <a:xfrm>
            <a:off x="9262654" y="2849315"/>
            <a:ext cx="7197800" cy="7197800"/>
            <a:chOff x="0" y="0"/>
            <a:chExt cx="812800" cy="812800"/>
          </a:xfrm>
        </p:grpSpPr>
        <p:sp>
          <p:nvSpPr>
            <p:cNvPr id="14" name="Freeform 14"/>
            <p:cNvSpPr/>
            <p:nvPr/>
          </p:nvSpPr>
          <p:spPr>
            <a:xfrm>
              <a:off x="0" y="0"/>
              <a:ext cx="812800" cy="812800"/>
            </a:xfrm>
            <a:custGeom>
              <a:avLst/>
              <a:gdLst/>
              <a:ahLst/>
              <a:cxnLst/>
              <a:rect l="l" t="t" r="r" b="b"/>
              <a:pathLst>
                <a:path w="812800" h="812800">
                  <a:moveTo>
                    <a:pt x="406400" y="0"/>
                  </a:moveTo>
                  <a:lnTo>
                    <a:pt x="463617" y="45143"/>
                  </a:lnTo>
                  <a:lnTo>
                    <a:pt x="531984" y="19891"/>
                  </a:lnTo>
                  <a:lnTo>
                    <a:pt x="572451" y="80505"/>
                  </a:lnTo>
                  <a:lnTo>
                    <a:pt x="645276" y="77616"/>
                  </a:lnTo>
                  <a:lnTo>
                    <a:pt x="665032" y="147768"/>
                  </a:lnTo>
                  <a:lnTo>
                    <a:pt x="735184" y="167524"/>
                  </a:lnTo>
                  <a:lnTo>
                    <a:pt x="732295" y="240349"/>
                  </a:lnTo>
                  <a:lnTo>
                    <a:pt x="792909" y="280816"/>
                  </a:lnTo>
                  <a:lnTo>
                    <a:pt x="767657" y="349183"/>
                  </a:lnTo>
                  <a:lnTo>
                    <a:pt x="812800" y="406400"/>
                  </a:lnTo>
                  <a:lnTo>
                    <a:pt x="767657" y="463617"/>
                  </a:lnTo>
                  <a:lnTo>
                    <a:pt x="792909" y="531984"/>
                  </a:lnTo>
                  <a:lnTo>
                    <a:pt x="732295" y="572451"/>
                  </a:lnTo>
                  <a:lnTo>
                    <a:pt x="735184" y="645276"/>
                  </a:lnTo>
                  <a:lnTo>
                    <a:pt x="665032" y="665032"/>
                  </a:lnTo>
                  <a:lnTo>
                    <a:pt x="645276" y="735184"/>
                  </a:lnTo>
                  <a:lnTo>
                    <a:pt x="572451" y="732295"/>
                  </a:lnTo>
                  <a:lnTo>
                    <a:pt x="531984" y="792909"/>
                  </a:lnTo>
                  <a:lnTo>
                    <a:pt x="463617" y="767657"/>
                  </a:lnTo>
                  <a:lnTo>
                    <a:pt x="406400" y="812800"/>
                  </a:lnTo>
                  <a:lnTo>
                    <a:pt x="349183" y="767657"/>
                  </a:lnTo>
                  <a:lnTo>
                    <a:pt x="280816" y="792909"/>
                  </a:lnTo>
                  <a:lnTo>
                    <a:pt x="240349" y="732295"/>
                  </a:lnTo>
                  <a:lnTo>
                    <a:pt x="167524" y="735184"/>
                  </a:lnTo>
                  <a:lnTo>
                    <a:pt x="147768" y="665032"/>
                  </a:lnTo>
                  <a:lnTo>
                    <a:pt x="77616" y="645276"/>
                  </a:lnTo>
                  <a:lnTo>
                    <a:pt x="80505" y="572451"/>
                  </a:lnTo>
                  <a:lnTo>
                    <a:pt x="19891" y="531984"/>
                  </a:lnTo>
                  <a:lnTo>
                    <a:pt x="45143" y="463617"/>
                  </a:lnTo>
                  <a:lnTo>
                    <a:pt x="0" y="406400"/>
                  </a:lnTo>
                  <a:lnTo>
                    <a:pt x="45143" y="349183"/>
                  </a:lnTo>
                  <a:lnTo>
                    <a:pt x="19891" y="280816"/>
                  </a:lnTo>
                  <a:lnTo>
                    <a:pt x="80505" y="240349"/>
                  </a:lnTo>
                  <a:lnTo>
                    <a:pt x="77616" y="167524"/>
                  </a:lnTo>
                  <a:lnTo>
                    <a:pt x="147768" y="147768"/>
                  </a:lnTo>
                  <a:lnTo>
                    <a:pt x="167524" y="77616"/>
                  </a:lnTo>
                  <a:lnTo>
                    <a:pt x="240349" y="80505"/>
                  </a:lnTo>
                  <a:lnTo>
                    <a:pt x="280816" y="19891"/>
                  </a:lnTo>
                  <a:lnTo>
                    <a:pt x="349183" y="45143"/>
                  </a:lnTo>
                  <a:lnTo>
                    <a:pt x="406400" y="0"/>
                  </a:lnTo>
                </a:path>
              </a:pathLst>
            </a:custGeom>
            <a:solidFill>
              <a:srgbClr val="E9E9E9"/>
            </a:solidFill>
          </p:spPr>
          <p:txBody>
            <a:bodyPr/>
            <a:lstStyle/>
            <a:p>
              <a:endParaRPr lang="en-US"/>
            </a:p>
          </p:txBody>
        </p:sp>
        <p:sp>
          <p:nvSpPr>
            <p:cNvPr id="15" name="TextBox 15"/>
            <p:cNvSpPr txBox="1"/>
            <p:nvPr/>
          </p:nvSpPr>
          <p:spPr>
            <a:xfrm>
              <a:off x="88900" y="31750"/>
              <a:ext cx="635000" cy="692150"/>
            </a:xfrm>
            <a:prstGeom prst="rect">
              <a:avLst/>
            </a:prstGeom>
          </p:spPr>
          <p:txBody>
            <a:bodyPr lIns="50800" tIns="50800" rIns="50800" bIns="50800" rtlCol="0" anchor="ctr"/>
            <a:lstStyle/>
            <a:p>
              <a:pPr algn="ctr">
                <a:lnSpc>
                  <a:spcPts val="3227"/>
                </a:lnSpc>
              </a:pPr>
              <a:endParaRPr/>
            </a:p>
          </p:txBody>
        </p:sp>
      </p:grpSp>
      <p:sp>
        <p:nvSpPr>
          <p:cNvPr id="16" name="TextBox 16"/>
          <p:cNvSpPr txBox="1"/>
          <p:nvPr/>
        </p:nvSpPr>
        <p:spPr>
          <a:xfrm>
            <a:off x="2133600" y="4686300"/>
            <a:ext cx="6597568" cy="5347618"/>
          </a:xfrm>
          <a:prstGeom prst="rect">
            <a:avLst/>
          </a:prstGeom>
        </p:spPr>
        <p:txBody>
          <a:bodyPr wrap="square" lIns="0" tIns="0" rIns="0" bIns="0" rtlCol="0" anchor="t">
            <a:spAutoFit/>
          </a:bodyPr>
          <a:lstStyle/>
          <a:p>
            <a:pPr algn="ctr">
              <a:lnSpc>
                <a:spcPts val="5600"/>
              </a:lnSpc>
              <a:spcBef>
                <a:spcPct val="0"/>
              </a:spcBef>
            </a:pPr>
            <a:r>
              <a:rPr lang="en-US" sz="4000" b="1" dirty="0" err="1">
                <a:solidFill>
                  <a:srgbClr val="263041"/>
                </a:solidFill>
                <a:latin typeface="Roboto Condensed" panose="02000000000000000000" pitchFamily="2" charset="0"/>
                <a:ea typeface="Roboto Condensed" panose="02000000000000000000" pitchFamily="2" charset="0"/>
                <a:cs typeface="Roboto Condensed" panose="02000000000000000000" pitchFamily="2" charset="0"/>
              </a:rPr>
              <a:t>Lựa</a:t>
            </a:r>
            <a:r>
              <a:rPr lang="en-US" sz="4000" b="1" dirty="0">
                <a:solidFill>
                  <a:srgbClr val="263041"/>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4000" b="1" dirty="0" err="1">
                <a:solidFill>
                  <a:srgbClr val="263041"/>
                </a:solidFill>
                <a:latin typeface="Roboto Condensed" panose="02000000000000000000" pitchFamily="2" charset="0"/>
                <a:ea typeface="Roboto Condensed" panose="02000000000000000000" pitchFamily="2" charset="0"/>
                <a:cs typeface="Roboto Condensed" panose="02000000000000000000" pitchFamily="2" charset="0"/>
              </a:rPr>
              <a:t>chọn</a:t>
            </a:r>
            <a:r>
              <a:rPr lang="en-US" sz="4000" b="1" dirty="0">
                <a:solidFill>
                  <a:srgbClr val="263041"/>
                </a:solidFill>
                <a:latin typeface="Roboto Condensed" panose="02000000000000000000" pitchFamily="2" charset="0"/>
                <a:ea typeface="Roboto Condensed" panose="02000000000000000000" pitchFamily="2" charset="0"/>
                <a:cs typeface="Roboto Condensed" panose="02000000000000000000" pitchFamily="2" charset="0"/>
              </a:rPr>
              <a:t> 1: </a:t>
            </a:r>
          </a:p>
          <a:p>
            <a:pPr algn="ctr">
              <a:lnSpc>
                <a:spcPts val="5180"/>
              </a:lnSpc>
              <a:spcBef>
                <a:spcPct val="0"/>
              </a:spcBef>
            </a:pPr>
            <a:r>
              <a:rPr lang="en-US" sz="4000">
                <a:solidFill>
                  <a:srgbClr val="263041"/>
                </a:solidFill>
                <a:latin typeface="Roboto Condensed" panose="02000000000000000000" pitchFamily="2" charset="0"/>
                <a:ea typeface="Roboto Condensed" panose="02000000000000000000" pitchFamily="2" charset="0"/>
                <a:cs typeface="Roboto Condensed" panose="02000000000000000000" pitchFamily="2" charset="0"/>
              </a:rPr>
              <a:t>Vẽ bức tranh châm biếm nhân vật (Chọn 1 nhân vật trong vở kịch Ông Giuốc-đanh mặc lễ phục) </a:t>
            </a:r>
            <a:r>
              <a:rPr lang="en-GB" sz="4000">
                <a:latin typeface="Roboto Condensed" panose="02000000000000000000" pitchFamily="2" charset="0"/>
                <a:ea typeface="Roboto Condensed" panose="02000000000000000000" pitchFamily="2" charset="0"/>
                <a:cs typeface="Roboto Condensed" panose="02000000000000000000" pitchFamily="2" charset="0"/>
              </a:rPr>
              <a:t>và viết đoạn văn 6-8 câu để nêu thông điệp mà tác giả Molie muốn gửi gắm qua nhân vật đó.</a:t>
            </a:r>
            <a:endParaRPr lang="en-US" sz="4000" dirty="0">
              <a:solidFill>
                <a:srgbClr val="263041"/>
              </a:solidFill>
              <a:latin typeface="Roboto Condensed" panose="02000000000000000000" pitchFamily="2" charset="0"/>
              <a:ea typeface="Roboto Condensed" panose="02000000000000000000" pitchFamily="2" charset="0"/>
              <a:cs typeface="Roboto Condensed" panose="02000000000000000000" pitchFamily="2" charset="0"/>
            </a:endParaRPr>
          </a:p>
        </p:txBody>
      </p:sp>
      <p:sp>
        <p:nvSpPr>
          <p:cNvPr id="17" name="TextBox 17"/>
          <p:cNvSpPr txBox="1"/>
          <p:nvPr/>
        </p:nvSpPr>
        <p:spPr>
          <a:xfrm>
            <a:off x="10287000" y="3924300"/>
            <a:ext cx="5407616" cy="5622925"/>
          </a:xfrm>
          <a:prstGeom prst="rect">
            <a:avLst/>
          </a:prstGeom>
        </p:spPr>
        <p:txBody>
          <a:bodyPr lIns="0" tIns="0" rIns="0" bIns="0" rtlCol="0" anchor="t">
            <a:spAutoFit/>
          </a:bodyPr>
          <a:lstStyle/>
          <a:p>
            <a:pPr algn="ctr">
              <a:lnSpc>
                <a:spcPts val="5600"/>
              </a:lnSpc>
              <a:spcBef>
                <a:spcPct val="0"/>
              </a:spcBef>
            </a:pPr>
            <a:r>
              <a:rPr lang="en-US" sz="4000" dirty="0" err="1">
                <a:solidFill>
                  <a:srgbClr val="263041"/>
                </a:solidFill>
                <a:latin typeface="Roboto Condensed Bold"/>
              </a:rPr>
              <a:t>Lựa</a:t>
            </a:r>
            <a:r>
              <a:rPr lang="en-US" sz="4000" dirty="0">
                <a:solidFill>
                  <a:srgbClr val="263041"/>
                </a:solidFill>
                <a:latin typeface="Roboto Condensed Bold"/>
              </a:rPr>
              <a:t> </a:t>
            </a:r>
            <a:r>
              <a:rPr lang="en-US" sz="4000" dirty="0" err="1">
                <a:solidFill>
                  <a:srgbClr val="263041"/>
                </a:solidFill>
                <a:latin typeface="Roboto Condensed Bold"/>
              </a:rPr>
              <a:t>chọn</a:t>
            </a:r>
            <a:r>
              <a:rPr lang="en-US" sz="4000" dirty="0">
                <a:solidFill>
                  <a:srgbClr val="263041"/>
                </a:solidFill>
                <a:latin typeface="Roboto Condensed Bold"/>
              </a:rPr>
              <a:t> 2: </a:t>
            </a:r>
          </a:p>
          <a:p>
            <a:pPr algn="ctr">
              <a:lnSpc>
                <a:spcPts val="5600"/>
              </a:lnSpc>
              <a:spcBef>
                <a:spcPct val="0"/>
              </a:spcBef>
            </a:pPr>
            <a:r>
              <a:rPr lang="en-US" sz="4000" dirty="0" err="1">
                <a:solidFill>
                  <a:srgbClr val="263041"/>
                </a:solidFill>
                <a:latin typeface="Roboto Condensed"/>
              </a:rPr>
              <a:t>Sáng</a:t>
            </a:r>
            <a:r>
              <a:rPr lang="en-US" sz="4000" dirty="0">
                <a:solidFill>
                  <a:srgbClr val="263041"/>
                </a:solidFill>
                <a:latin typeface="Roboto Condensed"/>
              </a:rPr>
              <a:t> </a:t>
            </a:r>
            <a:r>
              <a:rPr lang="en-US" sz="4000" dirty="0" err="1">
                <a:solidFill>
                  <a:srgbClr val="263041"/>
                </a:solidFill>
                <a:latin typeface="Roboto Condensed"/>
              </a:rPr>
              <a:t>tác</a:t>
            </a:r>
            <a:r>
              <a:rPr lang="en-US" sz="4000" dirty="0">
                <a:solidFill>
                  <a:srgbClr val="263041"/>
                </a:solidFill>
                <a:latin typeface="Roboto Condensed"/>
              </a:rPr>
              <a:t> </a:t>
            </a:r>
            <a:r>
              <a:rPr lang="en-US" sz="4000" dirty="0" err="1">
                <a:solidFill>
                  <a:srgbClr val="263041"/>
                </a:solidFill>
                <a:latin typeface="Roboto Condensed"/>
              </a:rPr>
              <a:t>và</a:t>
            </a:r>
            <a:r>
              <a:rPr lang="en-US" sz="4000" dirty="0">
                <a:solidFill>
                  <a:srgbClr val="263041"/>
                </a:solidFill>
                <a:latin typeface="Roboto Condensed"/>
              </a:rPr>
              <a:t> </a:t>
            </a:r>
            <a:r>
              <a:rPr lang="en-US" sz="4000" dirty="0" err="1">
                <a:solidFill>
                  <a:srgbClr val="263041"/>
                </a:solidFill>
                <a:latin typeface="Roboto Condensed"/>
              </a:rPr>
              <a:t>vẽ</a:t>
            </a:r>
            <a:r>
              <a:rPr lang="en-US" sz="4000" dirty="0">
                <a:solidFill>
                  <a:srgbClr val="263041"/>
                </a:solidFill>
                <a:latin typeface="Roboto Condensed"/>
              </a:rPr>
              <a:t> 1 </a:t>
            </a:r>
            <a:r>
              <a:rPr lang="en-US" sz="4000" dirty="0" err="1">
                <a:solidFill>
                  <a:srgbClr val="263041"/>
                </a:solidFill>
                <a:latin typeface="Roboto Condensed"/>
              </a:rPr>
              <a:t>truyện</a:t>
            </a:r>
            <a:r>
              <a:rPr lang="en-US" sz="4000" dirty="0">
                <a:solidFill>
                  <a:srgbClr val="263041"/>
                </a:solidFill>
                <a:latin typeface="Roboto Condensed"/>
              </a:rPr>
              <a:t> </a:t>
            </a:r>
            <a:r>
              <a:rPr lang="en-US" sz="4000" dirty="0" err="1">
                <a:solidFill>
                  <a:srgbClr val="263041"/>
                </a:solidFill>
                <a:latin typeface="Roboto Condensed"/>
              </a:rPr>
              <a:t>tranh</a:t>
            </a:r>
            <a:r>
              <a:rPr lang="en-US" sz="4000" dirty="0">
                <a:solidFill>
                  <a:srgbClr val="263041"/>
                </a:solidFill>
                <a:latin typeface="Roboto Condensed"/>
              </a:rPr>
              <a:t> </a:t>
            </a:r>
            <a:r>
              <a:rPr lang="en-US" sz="4000" dirty="0" err="1">
                <a:solidFill>
                  <a:srgbClr val="263041"/>
                </a:solidFill>
                <a:latin typeface="Roboto Condensed"/>
              </a:rPr>
              <a:t>châm</a:t>
            </a:r>
            <a:r>
              <a:rPr lang="en-US" sz="4000" dirty="0">
                <a:solidFill>
                  <a:srgbClr val="263041"/>
                </a:solidFill>
                <a:latin typeface="Roboto Condensed"/>
              </a:rPr>
              <a:t> </a:t>
            </a:r>
            <a:r>
              <a:rPr lang="en-US" sz="4000" dirty="0" err="1">
                <a:solidFill>
                  <a:srgbClr val="263041"/>
                </a:solidFill>
                <a:latin typeface="Roboto Condensed"/>
              </a:rPr>
              <a:t>biếm</a:t>
            </a:r>
            <a:r>
              <a:rPr lang="en-US" sz="4000" dirty="0">
                <a:solidFill>
                  <a:srgbClr val="263041"/>
                </a:solidFill>
                <a:latin typeface="Roboto Condensed"/>
              </a:rPr>
              <a:t> 1 </a:t>
            </a:r>
            <a:r>
              <a:rPr lang="en-US" sz="4000" dirty="0" err="1">
                <a:solidFill>
                  <a:srgbClr val="263041"/>
                </a:solidFill>
                <a:latin typeface="Roboto Condensed"/>
              </a:rPr>
              <a:t>thói</a:t>
            </a:r>
            <a:r>
              <a:rPr lang="en-US" sz="4000" dirty="0">
                <a:solidFill>
                  <a:srgbClr val="263041"/>
                </a:solidFill>
                <a:latin typeface="Roboto Condensed"/>
              </a:rPr>
              <a:t> </a:t>
            </a:r>
            <a:r>
              <a:rPr lang="en-US" sz="4000" dirty="0" err="1">
                <a:solidFill>
                  <a:srgbClr val="263041"/>
                </a:solidFill>
                <a:latin typeface="Roboto Condensed"/>
              </a:rPr>
              <a:t>hư</a:t>
            </a:r>
            <a:r>
              <a:rPr lang="en-US" sz="4000" dirty="0">
                <a:solidFill>
                  <a:srgbClr val="263041"/>
                </a:solidFill>
                <a:latin typeface="Roboto Condensed"/>
              </a:rPr>
              <a:t> </a:t>
            </a:r>
            <a:r>
              <a:rPr lang="en-US" sz="4000" dirty="0" err="1">
                <a:solidFill>
                  <a:srgbClr val="263041"/>
                </a:solidFill>
                <a:latin typeface="Roboto Condensed"/>
              </a:rPr>
              <a:t>tật</a:t>
            </a:r>
            <a:r>
              <a:rPr lang="en-US" sz="4000" dirty="0">
                <a:solidFill>
                  <a:srgbClr val="263041"/>
                </a:solidFill>
                <a:latin typeface="Roboto Condensed"/>
              </a:rPr>
              <a:t> </a:t>
            </a:r>
            <a:r>
              <a:rPr lang="en-US" sz="4000" dirty="0" err="1">
                <a:solidFill>
                  <a:srgbClr val="263041"/>
                </a:solidFill>
                <a:latin typeface="Roboto Condensed"/>
              </a:rPr>
              <a:t>xấu</a:t>
            </a:r>
            <a:r>
              <a:rPr lang="en-US" sz="4000" dirty="0">
                <a:solidFill>
                  <a:srgbClr val="263041"/>
                </a:solidFill>
                <a:latin typeface="Roboto Condensed"/>
              </a:rPr>
              <a:t> </a:t>
            </a:r>
            <a:r>
              <a:rPr lang="en-US" sz="4000" dirty="0" err="1">
                <a:solidFill>
                  <a:srgbClr val="263041"/>
                </a:solidFill>
                <a:latin typeface="Roboto Condensed"/>
              </a:rPr>
              <a:t>trong</a:t>
            </a:r>
            <a:r>
              <a:rPr lang="en-US" sz="4000" dirty="0">
                <a:solidFill>
                  <a:srgbClr val="263041"/>
                </a:solidFill>
                <a:latin typeface="Roboto Condensed"/>
              </a:rPr>
              <a:t> </a:t>
            </a:r>
            <a:r>
              <a:rPr lang="en-US" sz="4000" dirty="0" err="1">
                <a:solidFill>
                  <a:srgbClr val="263041"/>
                </a:solidFill>
                <a:latin typeface="Roboto Condensed"/>
              </a:rPr>
              <a:t>xã</a:t>
            </a:r>
            <a:r>
              <a:rPr lang="en-US" sz="4000" dirty="0">
                <a:solidFill>
                  <a:srgbClr val="263041"/>
                </a:solidFill>
                <a:latin typeface="Roboto Condensed"/>
              </a:rPr>
              <a:t> </a:t>
            </a:r>
            <a:r>
              <a:rPr lang="en-US" sz="4000" dirty="0" err="1">
                <a:solidFill>
                  <a:srgbClr val="263041"/>
                </a:solidFill>
                <a:latin typeface="Roboto Condensed"/>
              </a:rPr>
              <a:t>hội</a:t>
            </a:r>
            <a:r>
              <a:rPr lang="en-US" sz="4000" dirty="0">
                <a:solidFill>
                  <a:srgbClr val="263041"/>
                </a:solidFill>
                <a:latin typeface="Roboto Condensed"/>
              </a:rPr>
              <a:t> </a:t>
            </a:r>
            <a:r>
              <a:rPr lang="en-US" sz="4000" dirty="0" err="1">
                <a:solidFill>
                  <a:srgbClr val="263041"/>
                </a:solidFill>
                <a:latin typeface="Roboto Condensed"/>
              </a:rPr>
              <a:t>với</a:t>
            </a:r>
            <a:r>
              <a:rPr lang="en-US" sz="4000" dirty="0">
                <a:solidFill>
                  <a:srgbClr val="263041"/>
                </a:solidFill>
                <a:latin typeface="Roboto Condensed"/>
              </a:rPr>
              <a:t> dung </a:t>
            </a:r>
            <a:r>
              <a:rPr lang="en-US" sz="4000" dirty="0" err="1">
                <a:solidFill>
                  <a:srgbClr val="263041"/>
                </a:solidFill>
                <a:latin typeface="Roboto Condensed"/>
              </a:rPr>
              <a:t>lượng</a:t>
            </a:r>
            <a:r>
              <a:rPr lang="en-US" sz="4000" dirty="0">
                <a:solidFill>
                  <a:srgbClr val="263041"/>
                </a:solidFill>
                <a:latin typeface="Roboto Condensed"/>
              </a:rPr>
              <a:t> </a:t>
            </a:r>
            <a:r>
              <a:rPr lang="en-US" sz="4000" dirty="0" err="1">
                <a:solidFill>
                  <a:srgbClr val="263041"/>
                </a:solidFill>
                <a:latin typeface="Roboto Condensed"/>
              </a:rPr>
              <a:t>khoảng</a:t>
            </a:r>
            <a:r>
              <a:rPr lang="en-US" sz="4000" dirty="0">
                <a:solidFill>
                  <a:srgbClr val="263041"/>
                </a:solidFill>
                <a:latin typeface="Roboto Condensed"/>
              </a:rPr>
              <a:t> 4 </a:t>
            </a:r>
            <a:r>
              <a:rPr lang="en-US" sz="4000" dirty="0" err="1">
                <a:solidFill>
                  <a:srgbClr val="263041"/>
                </a:solidFill>
                <a:latin typeface="Roboto Condensed"/>
              </a:rPr>
              <a:t>trang</a:t>
            </a:r>
            <a:r>
              <a:rPr lang="en-US" sz="4000" dirty="0">
                <a:solidFill>
                  <a:srgbClr val="263041"/>
                </a:solidFill>
                <a:latin typeface="Roboto Condensed"/>
              </a:rPr>
              <a:t> </a:t>
            </a:r>
            <a:r>
              <a:rPr lang="en-US" sz="4000" dirty="0" err="1">
                <a:solidFill>
                  <a:srgbClr val="263041"/>
                </a:solidFill>
                <a:latin typeface="Roboto Condensed"/>
              </a:rPr>
              <a:t>truyện</a:t>
            </a:r>
            <a:r>
              <a:rPr lang="en-US" sz="4000" dirty="0">
                <a:solidFill>
                  <a:srgbClr val="263041"/>
                </a:solidFill>
                <a:latin typeface="Roboto Condensed"/>
              </a:rPr>
              <a:t> </a:t>
            </a:r>
            <a:r>
              <a:rPr lang="en-US" sz="4000" dirty="0" err="1">
                <a:solidFill>
                  <a:srgbClr val="263041"/>
                </a:solidFill>
                <a:latin typeface="Roboto Condensed"/>
              </a:rPr>
              <a:t>tranh</a:t>
            </a:r>
            <a:r>
              <a:rPr lang="en-US" sz="4000" dirty="0">
                <a:solidFill>
                  <a:srgbClr val="263041"/>
                </a:solidFill>
                <a:latin typeface="Roboto Condensed"/>
              </a:rPr>
              <a:t> (</a:t>
            </a:r>
            <a:r>
              <a:rPr lang="en-US" sz="4000" dirty="0" err="1">
                <a:solidFill>
                  <a:srgbClr val="263041"/>
                </a:solidFill>
                <a:latin typeface="Roboto Condensed"/>
              </a:rPr>
              <a:t>có</a:t>
            </a:r>
            <a:r>
              <a:rPr lang="en-US" sz="4000" dirty="0">
                <a:solidFill>
                  <a:srgbClr val="263041"/>
                </a:solidFill>
                <a:latin typeface="Roboto Condensed"/>
              </a:rPr>
              <a:t> </a:t>
            </a:r>
            <a:r>
              <a:rPr lang="en-US" sz="4000" dirty="0" err="1">
                <a:solidFill>
                  <a:srgbClr val="263041"/>
                </a:solidFill>
                <a:latin typeface="Roboto Condensed"/>
              </a:rPr>
              <a:t>thể</a:t>
            </a:r>
            <a:r>
              <a:rPr lang="en-US" sz="4000" dirty="0">
                <a:solidFill>
                  <a:srgbClr val="263041"/>
                </a:solidFill>
                <a:latin typeface="Roboto Condensed"/>
              </a:rPr>
              <a:t> </a:t>
            </a:r>
            <a:r>
              <a:rPr lang="en-US" sz="4000" dirty="0" err="1">
                <a:solidFill>
                  <a:srgbClr val="263041"/>
                </a:solidFill>
                <a:latin typeface="Roboto Condensed"/>
              </a:rPr>
              <a:t>làm</a:t>
            </a:r>
            <a:r>
              <a:rPr lang="en-US" sz="4000" dirty="0">
                <a:solidFill>
                  <a:srgbClr val="263041"/>
                </a:solidFill>
                <a:latin typeface="Roboto Condensed"/>
              </a:rPr>
              <a:t> </a:t>
            </a:r>
            <a:r>
              <a:rPr lang="en-US" sz="4000" dirty="0" err="1">
                <a:solidFill>
                  <a:srgbClr val="263041"/>
                </a:solidFill>
                <a:latin typeface="Roboto Condensed"/>
              </a:rPr>
              <a:t>trang</a:t>
            </a:r>
            <a:r>
              <a:rPr lang="en-US" sz="4000" dirty="0">
                <a:solidFill>
                  <a:srgbClr val="263041"/>
                </a:solidFill>
                <a:latin typeface="Roboto Condensed"/>
              </a:rPr>
              <a:t> </a:t>
            </a:r>
            <a:r>
              <a:rPr lang="en-US" sz="4000" dirty="0" err="1">
                <a:solidFill>
                  <a:srgbClr val="263041"/>
                </a:solidFill>
                <a:latin typeface="Roboto Condensed"/>
              </a:rPr>
              <a:t>truyện</a:t>
            </a:r>
            <a:r>
              <a:rPr lang="en-US" sz="4000" dirty="0">
                <a:solidFill>
                  <a:srgbClr val="263041"/>
                </a:solidFill>
                <a:latin typeface="Roboto Condensed"/>
              </a:rPr>
              <a:t> </a:t>
            </a:r>
            <a:r>
              <a:rPr lang="en-US" sz="4000" dirty="0" err="1">
                <a:solidFill>
                  <a:srgbClr val="263041"/>
                </a:solidFill>
                <a:latin typeface="Roboto Condensed"/>
              </a:rPr>
              <a:t>tranh</a:t>
            </a:r>
            <a:r>
              <a:rPr lang="en-US" sz="4000" dirty="0">
                <a:solidFill>
                  <a:srgbClr val="263041"/>
                </a:solidFill>
                <a:latin typeface="Roboto Condensed"/>
              </a:rPr>
              <a:t> </a:t>
            </a:r>
            <a:r>
              <a:rPr lang="en-US" sz="4000" dirty="0" err="1">
                <a:solidFill>
                  <a:srgbClr val="263041"/>
                </a:solidFill>
                <a:latin typeface="Roboto Condensed"/>
              </a:rPr>
              <a:t>thu</a:t>
            </a:r>
            <a:r>
              <a:rPr lang="en-US" sz="4000" dirty="0">
                <a:solidFill>
                  <a:srgbClr val="263041"/>
                </a:solidFill>
                <a:latin typeface="Roboto Condensed"/>
              </a:rPr>
              <a:t> </a:t>
            </a:r>
            <a:r>
              <a:rPr lang="en-US" sz="4000" dirty="0" err="1">
                <a:solidFill>
                  <a:srgbClr val="263041"/>
                </a:solidFill>
                <a:latin typeface="Roboto Condensed"/>
              </a:rPr>
              <a:t>nhỏ</a:t>
            </a:r>
            <a:r>
              <a:rPr lang="en-US" sz="4000" dirty="0">
                <a:solidFill>
                  <a:srgbClr val="263041"/>
                </a:solidFill>
                <a:latin typeface="Roboto Condensed"/>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barn(inVertical)">
                                      <p:cBhvr>
                                        <p:cTn id="19" dur="500"/>
                                        <p:tgtEl>
                                          <p:spTgt spid="17"/>
                                        </p:tgtEl>
                                      </p:cBhvr>
                                    </p:animEffect>
                                  </p:childTnLst>
                                </p:cTn>
                              </p:par>
                              <p:par>
                                <p:cTn id="20" presetID="16" presetClass="entr" presetSubtype="21"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en-US"/>
          </a:p>
        </p:txBody>
      </p:sp>
      <p:sp>
        <p:nvSpPr>
          <p:cNvPr id="3" name="Freeform 3"/>
          <p:cNvSpPr/>
          <p:nvPr/>
        </p:nvSpPr>
        <p:spPr>
          <a:xfrm>
            <a:off x="-565713" y="-824028"/>
            <a:ext cx="3823400" cy="5633002"/>
          </a:xfrm>
          <a:custGeom>
            <a:avLst/>
            <a:gdLst/>
            <a:ahLst/>
            <a:cxnLst/>
            <a:rect l="l" t="t" r="r" b="b"/>
            <a:pathLst>
              <a:path w="3823400" h="5633002">
                <a:moveTo>
                  <a:pt x="0" y="0"/>
                </a:moveTo>
                <a:lnTo>
                  <a:pt x="3823400" y="0"/>
                </a:lnTo>
                <a:lnTo>
                  <a:pt x="3823400" y="5633002"/>
                </a:lnTo>
                <a:lnTo>
                  <a:pt x="0" y="5633002"/>
                </a:lnTo>
                <a:lnTo>
                  <a:pt x="0" y="0"/>
                </a:lnTo>
                <a:close/>
              </a:path>
            </a:pathLst>
          </a:custGeom>
          <a:blipFill>
            <a:blip r:embed="rId3"/>
            <a:stretch>
              <a:fillRect/>
            </a:stretch>
          </a:blipFill>
        </p:spPr>
        <p:txBody>
          <a:bodyPr/>
          <a:lstStyle/>
          <a:p>
            <a:endParaRPr lang="en-US"/>
          </a:p>
        </p:txBody>
      </p:sp>
      <p:sp>
        <p:nvSpPr>
          <p:cNvPr id="4" name="Freeform 4"/>
          <p:cNvSpPr/>
          <p:nvPr/>
        </p:nvSpPr>
        <p:spPr>
          <a:xfrm>
            <a:off x="14607208" y="7860149"/>
            <a:ext cx="3435789" cy="3966279"/>
          </a:xfrm>
          <a:custGeom>
            <a:avLst/>
            <a:gdLst/>
            <a:ahLst/>
            <a:cxnLst/>
            <a:rect l="l" t="t" r="r" b="b"/>
            <a:pathLst>
              <a:path w="3435789" h="3966279">
                <a:moveTo>
                  <a:pt x="0" y="0"/>
                </a:moveTo>
                <a:lnTo>
                  <a:pt x="3435789" y="0"/>
                </a:lnTo>
                <a:lnTo>
                  <a:pt x="3435789" y="3966279"/>
                </a:lnTo>
                <a:lnTo>
                  <a:pt x="0" y="3966279"/>
                </a:lnTo>
                <a:lnTo>
                  <a:pt x="0" y="0"/>
                </a:lnTo>
                <a:close/>
              </a:path>
            </a:pathLst>
          </a:custGeom>
          <a:blipFill>
            <a:blip r:embed="rId4"/>
            <a:stretch>
              <a:fillRect/>
            </a:stretch>
          </a:blipFill>
        </p:spPr>
        <p:txBody>
          <a:bodyPr/>
          <a:lstStyle/>
          <a:p>
            <a:endParaRPr lang="en-US"/>
          </a:p>
        </p:txBody>
      </p:sp>
      <p:sp>
        <p:nvSpPr>
          <p:cNvPr id="5" name="Freeform 5"/>
          <p:cNvSpPr/>
          <p:nvPr/>
        </p:nvSpPr>
        <p:spPr>
          <a:xfrm>
            <a:off x="9631398" y="9258300"/>
            <a:ext cx="5449044" cy="3780274"/>
          </a:xfrm>
          <a:custGeom>
            <a:avLst/>
            <a:gdLst/>
            <a:ahLst/>
            <a:cxnLst/>
            <a:rect l="l" t="t" r="r" b="b"/>
            <a:pathLst>
              <a:path w="5449044" h="3780274">
                <a:moveTo>
                  <a:pt x="0" y="0"/>
                </a:moveTo>
                <a:lnTo>
                  <a:pt x="5449044" y="0"/>
                </a:lnTo>
                <a:lnTo>
                  <a:pt x="5449044" y="3780274"/>
                </a:lnTo>
                <a:lnTo>
                  <a:pt x="0" y="3780274"/>
                </a:lnTo>
                <a:lnTo>
                  <a:pt x="0" y="0"/>
                </a:lnTo>
                <a:close/>
              </a:path>
            </a:pathLst>
          </a:custGeom>
          <a:blipFill>
            <a:blip r:embed="rId5"/>
            <a:stretch>
              <a:fillRect/>
            </a:stretch>
          </a:blipFill>
        </p:spPr>
        <p:txBody>
          <a:bodyPr/>
          <a:lstStyle/>
          <a:p>
            <a:endParaRPr lang="en-US"/>
          </a:p>
        </p:txBody>
      </p:sp>
      <p:sp>
        <p:nvSpPr>
          <p:cNvPr id="6" name="Freeform 6"/>
          <p:cNvSpPr/>
          <p:nvPr/>
        </p:nvSpPr>
        <p:spPr>
          <a:xfrm>
            <a:off x="870836" y="-1882894"/>
            <a:ext cx="3215782" cy="3246120"/>
          </a:xfrm>
          <a:custGeom>
            <a:avLst/>
            <a:gdLst/>
            <a:ahLst/>
            <a:cxnLst/>
            <a:rect l="l" t="t" r="r" b="b"/>
            <a:pathLst>
              <a:path w="3215782" h="3246120">
                <a:moveTo>
                  <a:pt x="0" y="0"/>
                </a:moveTo>
                <a:lnTo>
                  <a:pt x="3215783" y="0"/>
                </a:lnTo>
                <a:lnTo>
                  <a:pt x="3215783" y="3246120"/>
                </a:lnTo>
                <a:lnTo>
                  <a:pt x="0" y="3246120"/>
                </a:lnTo>
                <a:lnTo>
                  <a:pt x="0" y="0"/>
                </a:lnTo>
                <a:close/>
              </a:path>
            </a:pathLst>
          </a:custGeom>
          <a:blipFill>
            <a:blip r:embed="rId6"/>
            <a:stretch>
              <a:fillRect/>
            </a:stretch>
          </a:blipFill>
        </p:spPr>
        <p:txBody>
          <a:bodyPr/>
          <a:lstStyle/>
          <a:p>
            <a:endParaRPr lang="en-US"/>
          </a:p>
        </p:txBody>
      </p:sp>
      <p:sp>
        <p:nvSpPr>
          <p:cNvPr id="7" name="Freeform 7"/>
          <p:cNvSpPr/>
          <p:nvPr/>
        </p:nvSpPr>
        <p:spPr>
          <a:xfrm>
            <a:off x="3725722" y="1992473"/>
            <a:ext cx="10413452" cy="7536736"/>
          </a:xfrm>
          <a:custGeom>
            <a:avLst/>
            <a:gdLst/>
            <a:ahLst/>
            <a:cxnLst/>
            <a:rect l="l" t="t" r="r" b="b"/>
            <a:pathLst>
              <a:path w="10413452" h="7536736">
                <a:moveTo>
                  <a:pt x="0" y="0"/>
                </a:moveTo>
                <a:lnTo>
                  <a:pt x="10413452" y="0"/>
                </a:lnTo>
                <a:lnTo>
                  <a:pt x="10413452" y="7536736"/>
                </a:lnTo>
                <a:lnTo>
                  <a:pt x="0" y="7536736"/>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txBody>
          <a:bodyPr/>
          <a:lstStyle/>
          <a:p>
            <a:endParaRPr lang="en-US"/>
          </a:p>
        </p:txBody>
      </p:sp>
      <p:sp>
        <p:nvSpPr>
          <p:cNvPr id="8" name="TextBox 8"/>
          <p:cNvSpPr txBox="1"/>
          <p:nvPr/>
        </p:nvSpPr>
        <p:spPr>
          <a:xfrm>
            <a:off x="4114800" y="4991100"/>
            <a:ext cx="8914156" cy="2878993"/>
          </a:xfrm>
          <a:prstGeom prst="rect">
            <a:avLst/>
          </a:prstGeom>
        </p:spPr>
        <p:txBody>
          <a:bodyPr lIns="0" tIns="0" rIns="0" bIns="0" rtlCol="0" anchor="t">
            <a:spAutoFit/>
          </a:bodyPr>
          <a:lstStyle/>
          <a:p>
            <a:pPr marL="1209041" lvl="1" indent="-604520" algn="just">
              <a:lnSpc>
                <a:spcPts val="7840"/>
              </a:lnSpc>
              <a:buFont typeface="Arial"/>
              <a:buChar char="•"/>
            </a:pPr>
            <a:r>
              <a:rPr lang="en-US" sz="4000">
                <a:solidFill>
                  <a:srgbClr val="222E42"/>
                </a:solidFill>
                <a:latin typeface="Roboto Condensed"/>
              </a:rPr>
              <a:t> Đọc trước các văn bản trong </a:t>
            </a:r>
            <a:r>
              <a:rPr lang="en-US" sz="4000">
                <a:solidFill>
                  <a:srgbClr val="222E42"/>
                </a:solidFill>
                <a:latin typeface="Roboto Condensed Italics"/>
              </a:rPr>
              <a:t>Chùm truyện cười dân gian Việt Nam</a:t>
            </a:r>
          </a:p>
          <a:p>
            <a:pPr marL="1209041" lvl="1" indent="-604520" algn="just">
              <a:lnSpc>
                <a:spcPts val="7840"/>
              </a:lnSpc>
              <a:buFont typeface="Arial"/>
              <a:buChar char="•"/>
            </a:pPr>
            <a:r>
              <a:rPr lang="en-US" sz="4000">
                <a:solidFill>
                  <a:srgbClr val="222E42"/>
                </a:solidFill>
                <a:latin typeface="Roboto Condensed"/>
              </a:rPr>
              <a:t>Thực hiện Phiếu chuẩn bị bài</a:t>
            </a:r>
            <a:endParaRPr lang="en-US" sz="4000">
              <a:solidFill>
                <a:srgbClr val="222E42"/>
              </a:solidFill>
              <a:latin typeface="Roboto Condensed Italics"/>
            </a:endParaRPr>
          </a:p>
        </p:txBody>
      </p:sp>
      <p:sp>
        <p:nvSpPr>
          <p:cNvPr id="9" name="TextBox 9"/>
          <p:cNvSpPr txBox="1"/>
          <p:nvPr/>
        </p:nvSpPr>
        <p:spPr>
          <a:xfrm>
            <a:off x="5593302" y="517994"/>
            <a:ext cx="7571482" cy="1474480"/>
          </a:xfrm>
          <a:prstGeom prst="rect">
            <a:avLst/>
          </a:prstGeom>
        </p:spPr>
        <p:txBody>
          <a:bodyPr lIns="0" tIns="0" rIns="0" bIns="0" rtlCol="0" anchor="t">
            <a:spAutoFit/>
          </a:bodyPr>
          <a:lstStyle/>
          <a:p>
            <a:pPr algn="ctr">
              <a:lnSpc>
                <a:spcPts val="12179"/>
              </a:lnSpc>
              <a:spcBef>
                <a:spcPct val="0"/>
              </a:spcBef>
            </a:pPr>
            <a:r>
              <a:rPr lang="en-US" sz="8699">
                <a:solidFill>
                  <a:srgbClr val="FFFFFF"/>
                </a:solidFill>
                <a:latin typeface="Fraunces Heavy"/>
              </a:rPr>
              <a:t>5. VẬN DỤNG</a:t>
            </a:r>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en-US"/>
          </a:p>
        </p:txBody>
      </p:sp>
      <p:sp>
        <p:nvSpPr>
          <p:cNvPr id="3" name="Freeform 3"/>
          <p:cNvSpPr/>
          <p:nvPr/>
        </p:nvSpPr>
        <p:spPr>
          <a:xfrm>
            <a:off x="-2119131" y="-2461812"/>
            <a:ext cx="5899321" cy="3960687"/>
          </a:xfrm>
          <a:custGeom>
            <a:avLst/>
            <a:gdLst/>
            <a:ahLst/>
            <a:cxnLst/>
            <a:rect l="l" t="t" r="r" b="b"/>
            <a:pathLst>
              <a:path w="5899321" h="3960687">
                <a:moveTo>
                  <a:pt x="0" y="0"/>
                </a:moveTo>
                <a:lnTo>
                  <a:pt x="5899320" y="0"/>
                </a:lnTo>
                <a:lnTo>
                  <a:pt x="5899320" y="3960686"/>
                </a:lnTo>
                <a:lnTo>
                  <a:pt x="0" y="3960686"/>
                </a:lnTo>
                <a:lnTo>
                  <a:pt x="0" y="0"/>
                </a:lnTo>
                <a:close/>
              </a:path>
            </a:pathLst>
          </a:custGeom>
          <a:blipFill>
            <a:blip r:embed="rId3"/>
            <a:stretch>
              <a:fillRect/>
            </a:stretch>
          </a:blipFill>
        </p:spPr>
        <p:txBody>
          <a:bodyPr/>
          <a:lstStyle/>
          <a:p>
            <a:endParaRPr lang="en-US"/>
          </a:p>
        </p:txBody>
      </p:sp>
      <p:sp>
        <p:nvSpPr>
          <p:cNvPr id="4" name="Freeform 4"/>
          <p:cNvSpPr/>
          <p:nvPr/>
        </p:nvSpPr>
        <p:spPr>
          <a:xfrm flipH="1">
            <a:off x="14507811" y="-2461812"/>
            <a:ext cx="5899321" cy="3960687"/>
          </a:xfrm>
          <a:custGeom>
            <a:avLst/>
            <a:gdLst/>
            <a:ahLst/>
            <a:cxnLst/>
            <a:rect l="l" t="t" r="r" b="b"/>
            <a:pathLst>
              <a:path w="5899321" h="3960687">
                <a:moveTo>
                  <a:pt x="5899320" y="0"/>
                </a:moveTo>
                <a:lnTo>
                  <a:pt x="0" y="0"/>
                </a:lnTo>
                <a:lnTo>
                  <a:pt x="0" y="3960686"/>
                </a:lnTo>
                <a:lnTo>
                  <a:pt x="5899320" y="3960686"/>
                </a:lnTo>
                <a:lnTo>
                  <a:pt x="5899320" y="0"/>
                </a:lnTo>
                <a:close/>
              </a:path>
            </a:pathLst>
          </a:custGeom>
          <a:blipFill>
            <a:blip r:embed="rId3"/>
            <a:stretch>
              <a:fillRect/>
            </a:stretch>
          </a:blipFill>
        </p:spPr>
        <p:txBody>
          <a:bodyPr/>
          <a:lstStyle/>
          <a:p>
            <a:endParaRPr lang="en-US"/>
          </a:p>
        </p:txBody>
      </p:sp>
      <p:sp>
        <p:nvSpPr>
          <p:cNvPr id="5" name="Freeform 5"/>
          <p:cNvSpPr/>
          <p:nvPr/>
        </p:nvSpPr>
        <p:spPr>
          <a:xfrm rot="5400000">
            <a:off x="99772" y="7328462"/>
            <a:ext cx="2779693" cy="6906069"/>
          </a:xfrm>
          <a:custGeom>
            <a:avLst/>
            <a:gdLst/>
            <a:ahLst/>
            <a:cxnLst/>
            <a:rect l="l" t="t" r="r" b="b"/>
            <a:pathLst>
              <a:path w="2779693" h="6906069">
                <a:moveTo>
                  <a:pt x="0" y="0"/>
                </a:moveTo>
                <a:lnTo>
                  <a:pt x="2779693" y="0"/>
                </a:lnTo>
                <a:lnTo>
                  <a:pt x="2779693" y="6906069"/>
                </a:lnTo>
                <a:lnTo>
                  <a:pt x="0" y="6906069"/>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a:p>
        </p:txBody>
      </p:sp>
      <p:sp>
        <p:nvSpPr>
          <p:cNvPr id="6" name="Freeform 6"/>
          <p:cNvSpPr/>
          <p:nvPr/>
        </p:nvSpPr>
        <p:spPr>
          <a:xfrm rot="5400000" flipV="1">
            <a:off x="15408535" y="7328462"/>
            <a:ext cx="2779693" cy="6906069"/>
          </a:xfrm>
          <a:custGeom>
            <a:avLst/>
            <a:gdLst/>
            <a:ahLst/>
            <a:cxnLst/>
            <a:rect l="l" t="t" r="r" b="b"/>
            <a:pathLst>
              <a:path w="2779693" h="6906069">
                <a:moveTo>
                  <a:pt x="0" y="6906069"/>
                </a:moveTo>
                <a:lnTo>
                  <a:pt x="2779693" y="6906069"/>
                </a:lnTo>
                <a:lnTo>
                  <a:pt x="2779693" y="0"/>
                </a:lnTo>
                <a:lnTo>
                  <a:pt x="0" y="0"/>
                </a:lnTo>
                <a:lnTo>
                  <a:pt x="0" y="6906069"/>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a:p>
        </p:txBody>
      </p:sp>
      <p:sp>
        <p:nvSpPr>
          <p:cNvPr id="7" name="Freeform 7"/>
          <p:cNvSpPr/>
          <p:nvPr/>
        </p:nvSpPr>
        <p:spPr>
          <a:xfrm>
            <a:off x="3313760" y="-304833"/>
            <a:ext cx="2654587" cy="2209943"/>
          </a:xfrm>
          <a:custGeom>
            <a:avLst/>
            <a:gdLst/>
            <a:ahLst/>
            <a:cxnLst/>
            <a:rect l="l" t="t" r="r" b="b"/>
            <a:pathLst>
              <a:path w="2654587" h="2209943">
                <a:moveTo>
                  <a:pt x="0" y="0"/>
                </a:moveTo>
                <a:lnTo>
                  <a:pt x="2654586" y="0"/>
                </a:lnTo>
                <a:lnTo>
                  <a:pt x="2654586" y="2209943"/>
                </a:lnTo>
                <a:lnTo>
                  <a:pt x="0" y="2209943"/>
                </a:lnTo>
                <a:lnTo>
                  <a:pt x="0" y="0"/>
                </a:lnTo>
                <a:close/>
              </a:path>
            </a:pathLst>
          </a:custGeom>
          <a:blipFill>
            <a:blip r:embed="rId6"/>
            <a:stretch>
              <a:fillRect/>
            </a:stretch>
          </a:blipFill>
        </p:spPr>
        <p:txBody>
          <a:bodyPr/>
          <a:lstStyle/>
          <a:p>
            <a:endParaRPr lang="en-US"/>
          </a:p>
        </p:txBody>
      </p:sp>
      <p:sp>
        <p:nvSpPr>
          <p:cNvPr id="8" name="Freeform 8"/>
          <p:cNvSpPr/>
          <p:nvPr/>
        </p:nvSpPr>
        <p:spPr>
          <a:xfrm flipH="1">
            <a:off x="12319654" y="-304833"/>
            <a:ext cx="2654587" cy="2209943"/>
          </a:xfrm>
          <a:custGeom>
            <a:avLst/>
            <a:gdLst/>
            <a:ahLst/>
            <a:cxnLst/>
            <a:rect l="l" t="t" r="r" b="b"/>
            <a:pathLst>
              <a:path w="2654587" h="2209943">
                <a:moveTo>
                  <a:pt x="2654586" y="0"/>
                </a:moveTo>
                <a:lnTo>
                  <a:pt x="0" y="0"/>
                </a:lnTo>
                <a:lnTo>
                  <a:pt x="0" y="2209943"/>
                </a:lnTo>
                <a:lnTo>
                  <a:pt x="2654586" y="2209943"/>
                </a:lnTo>
                <a:lnTo>
                  <a:pt x="2654586" y="0"/>
                </a:lnTo>
                <a:close/>
              </a:path>
            </a:pathLst>
          </a:custGeom>
          <a:blipFill>
            <a:blip r:embed="rId6"/>
            <a:stretch>
              <a:fillRect/>
            </a:stretch>
          </a:blipFill>
        </p:spPr>
        <p:txBody>
          <a:bodyPr/>
          <a:lstStyle/>
          <a:p>
            <a:endParaRPr lang="en-US"/>
          </a:p>
        </p:txBody>
      </p:sp>
      <p:sp>
        <p:nvSpPr>
          <p:cNvPr id="9" name="Freeform 9"/>
          <p:cNvSpPr/>
          <p:nvPr/>
        </p:nvSpPr>
        <p:spPr>
          <a:xfrm>
            <a:off x="15988127" y="371676"/>
            <a:ext cx="7352635" cy="6102687"/>
          </a:xfrm>
          <a:custGeom>
            <a:avLst/>
            <a:gdLst/>
            <a:ahLst/>
            <a:cxnLst/>
            <a:rect l="l" t="t" r="r" b="b"/>
            <a:pathLst>
              <a:path w="7352635" h="6102687">
                <a:moveTo>
                  <a:pt x="0" y="0"/>
                </a:moveTo>
                <a:lnTo>
                  <a:pt x="7352635" y="0"/>
                </a:lnTo>
                <a:lnTo>
                  <a:pt x="7352635" y="6102687"/>
                </a:lnTo>
                <a:lnTo>
                  <a:pt x="0" y="6102687"/>
                </a:lnTo>
                <a:lnTo>
                  <a:pt x="0" y="0"/>
                </a:lnTo>
                <a:close/>
              </a:path>
            </a:pathLst>
          </a:custGeom>
          <a:blipFill>
            <a:blip r:embed="rId7"/>
            <a:stretch>
              <a:fillRect/>
            </a:stretch>
          </a:blipFill>
        </p:spPr>
        <p:txBody>
          <a:bodyPr/>
          <a:lstStyle/>
          <a:p>
            <a:endParaRPr lang="en-US"/>
          </a:p>
        </p:txBody>
      </p:sp>
      <p:sp>
        <p:nvSpPr>
          <p:cNvPr id="10" name="Freeform 10"/>
          <p:cNvSpPr/>
          <p:nvPr/>
        </p:nvSpPr>
        <p:spPr>
          <a:xfrm flipH="1">
            <a:off x="-5052762" y="371676"/>
            <a:ext cx="7352635" cy="6102687"/>
          </a:xfrm>
          <a:custGeom>
            <a:avLst/>
            <a:gdLst/>
            <a:ahLst/>
            <a:cxnLst/>
            <a:rect l="l" t="t" r="r" b="b"/>
            <a:pathLst>
              <a:path w="7352635" h="6102687">
                <a:moveTo>
                  <a:pt x="7352635" y="0"/>
                </a:moveTo>
                <a:lnTo>
                  <a:pt x="0" y="0"/>
                </a:lnTo>
                <a:lnTo>
                  <a:pt x="0" y="6102687"/>
                </a:lnTo>
                <a:lnTo>
                  <a:pt x="7352635" y="6102687"/>
                </a:lnTo>
                <a:lnTo>
                  <a:pt x="7352635" y="0"/>
                </a:lnTo>
                <a:close/>
              </a:path>
            </a:pathLst>
          </a:custGeom>
          <a:blipFill>
            <a:blip r:embed="rId7"/>
            <a:stretch>
              <a:fillRect/>
            </a:stretch>
          </a:blipFill>
        </p:spPr>
        <p:txBody>
          <a:bodyPr/>
          <a:lstStyle/>
          <a:p>
            <a:endParaRPr lang="en-US"/>
          </a:p>
        </p:txBody>
      </p:sp>
      <p:sp>
        <p:nvSpPr>
          <p:cNvPr id="11" name="Freeform 11"/>
          <p:cNvSpPr/>
          <p:nvPr/>
        </p:nvSpPr>
        <p:spPr>
          <a:xfrm>
            <a:off x="7231469" y="9078127"/>
            <a:ext cx="3825063" cy="3545937"/>
          </a:xfrm>
          <a:custGeom>
            <a:avLst/>
            <a:gdLst/>
            <a:ahLst/>
            <a:cxnLst/>
            <a:rect l="l" t="t" r="r" b="b"/>
            <a:pathLst>
              <a:path w="3825063" h="3545937">
                <a:moveTo>
                  <a:pt x="0" y="0"/>
                </a:moveTo>
                <a:lnTo>
                  <a:pt x="3825062" y="0"/>
                </a:lnTo>
                <a:lnTo>
                  <a:pt x="3825062" y="3545937"/>
                </a:lnTo>
                <a:lnTo>
                  <a:pt x="0" y="3545937"/>
                </a:lnTo>
                <a:lnTo>
                  <a:pt x="0" y="0"/>
                </a:lnTo>
                <a:close/>
              </a:path>
            </a:pathLst>
          </a:custGeom>
          <a:blipFill>
            <a:blip r:embed="rId8"/>
            <a:stretch>
              <a:fillRect/>
            </a:stretch>
          </a:blipFill>
        </p:spPr>
        <p:txBody>
          <a:bodyPr/>
          <a:lstStyle/>
          <a:p>
            <a:endParaRPr lang="en-US"/>
          </a:p>
        </p:txBody>
      </p:sp>
      <p:sp>
        <p:nvSpPr>
          <p:cNvPr id="12" name="Freeform 12"/>
          <p:cNvSpPr/>
          <p:nvPr/>
        </p:nvSpPr>
        <p:spPr>
          <a:xfrm>
            <a:off x="7664880" y="-2002283"/>
            <a:ext cx="2958239" cy="3030983"/>
          </a:xfrm>
          <a:custGeom>
            <a:avLst/>
            <a:gdLst/>
            <a:ahLst/>
            <a:cxnLst/>
            <a:rect l="l" t="t" r="r" b="b"/>
            <a:pathLst>
              <a:path w="2958239" h="3030983">
                <a:moveTo>
                  <a:pt x="0" y="0"/>
                </a:moveTo>
                <a:lnTo>
                  <a:pt x="2958240" y="0"/>
                </a:lnTo>
                <a:lnTo>
                  <a:pt x="2958240" y="3030983"/>
                </a:lnTo>
                <a:lnTo>
                  <a:pt x="0" y="3030983"/>
                </a:lnTo>
                <a:lnTo>
                  <a:pt x="0" y="0"/>
                </a:lnTo>
                <a:close/>
              </a:path>
            </a:pathLst>
          </a:custGeom>
          <a:blipFill>
            <a:blip r:embed="rId9"/>
            <a:stretch>
              <a:fillRect/>
            </a:stretch>
          </a:blipFill>
        </p:spPr>
        <p:txBody>
          <a:bodyPr/>
          <a:lstStyle/>
          <a:p>
            <a:endParaRPr lang="en-US"/>
          </a:p>
        </p:txBody>
      </p:sp>
      <p:sp>
        <p:nvSpPr>
          <p:cNvPr id="13" name="Freeform 13"/>
          <p:cNvSpPr/>
          <p:nvPr/>
        </p:nvSpPr>
        <p:spPr>
          <a:xfrm>
            <a:off x="2711208" y="9078127"/>
            <a:ext cx="5969947" cy="8229600"/>
          </a:xfrm>
          <a:custGeom>
            <a:avLst/>
            <a:gdLst/>
            <a:ahLst/>
            <a:cxnLst/>
            <a:rect l="l" t="t" r="r" b="b"/>
            <a:pathLst>
              <a:path w="5969947" h="8229600">
                <a:moveTo>
                  <a:pt x="0" y="0"/>
                </a:moveTo>
                <a:lnTo>
                  <a:pt x="5969947" y="0"/>
                </a:lnTo>
                <a:lnTo>
                  <a:pt x="5969947" y="8229600"/>
                </a:lnTo>
                <a:lnTo>
                  <a:pt x="0" y="8229600"/>
                </a:lnTo>
                <a:lnTo>
                  <a:pt x="0" y="0"/>
                </a:lnTo>
                <a:close/>
              </a:path>
            </a:pathLst>
          </a:custGeom>
          <a:blipFill>
            <a:blip r:embed="rId10"/>
            <a:stretch>
              <a:fillRect/>
            </a:stretch>
          </a:blipFill>
        </p:spPr>
        <p:txBody>
          <a:bodyPr/>
          <a:lstStyle/>
          <a:p>
            <a:endParaRPr lang="en-US"/>
          </a:p>
        </p:txBody>
      </p:sp>
      <p:sp>
        <p:nvSpPr>
          <p:cNvPr id="14" name="Freeform 14"/>
          <p:cNvSpPr/>
          <p:nvPr/>
        </p:nvSpPr>
        <p:spPr>
          <a:xfrm flipH="1">
            <a:off x="9160468" y="9078127"/>
            <a:ext cx="5969947" cy="8229600"/>
          </a:xfrm>
          <a:custGeom>
            <a:avLst/>
            <a:gdLst/>
            <a:ahLst/>
            <a:cxnLst/>
            <a:rect l="l" t="t" r="r" b="b"/>
            <a:pathLst>
              <a:path w="5969947" h="8229600">
                <a:moveTo>
                  <a:pt x="5969947" y="0"/>
                </a:moveTo>
                <a:lnTo>
                  <a:pt x="0" y="0"/>
                </a:lnTo>
                <a:lnTo>
                  <a:pt x="0" y="8229600"/>
                </a:lnTo>
                <a:lnTo>
                  <a:pt x="5969947" y="8229600"/>
                </a:lnTo>
                <a:lnTo>
                  <a:pt x="5969947" y="0"/>
                </a:lnTo>
                <a:close/>
              </a:path>
            </a:pathLst>
          </a:custGeom>
          <a:blipFill>
            <a:blip r:embed="rId10"/>
            <a:stretch>
              <a:fillRect/>
            </a:stretch>
          </a:blipFill>
        </p:spPr>
        <p:txBody>
          <a:bodyPr/>
          <a:lstStyle/>
          <a:p>
            <a:endParaRPr lang="en-US"/>
          </a:p>
        </p:txBody>
      </p:sp>
      <p:sp>
        <p:nvSpPr>
          <p:cNvPr id="15" name="TextBox 15"/>
          <p:cNvSpPr txBox="1"/>
          <p:nvPr/>
        </p:nvSpPr>
        <p:spPr>
          <a:xfrm>
            <a:off x="3078558" y="4632325"/>
            <a:ext cx="12694841" cy="1577355"/>
          </a:xfrm>
          <a:prstGeom prst="rect">
            <a:avLst/>
          </a:prstGeom>
        </p:spPr>
        <p:txBody>
          <a:bodyPr wrap="square" lIns="0" tIns="0" rIns="0" bIns="0" rtlCol="0" anchor="t">
            <a:spAutoFit/>
          </a:bodyPr>
          <a:lstStyle/>
          <a:p>
            <a:pPr algn="ctr">
              <a:lnSpc>
                <a:spcPts val="12319"/>
              </a:lnSpc>
            </a:pPr>
            <a:r>
              <a:rPr lang="en-US" sz="8799" dirty="0">
                <a:solidFill>
                  <a:srgbClr val="FAFAFA"/>
                </a:solidFill>
                <a:latin typeface="#9Slide05 VL Fadilla"/>
              </a:rPr>
              <a:t>Xin </a:t>
            </a:r>
            <a:r>
              <a:rPr lang="en-US" sz="8799" dirty="0" err="1">
                <a:solidFill>
                  <a:srgbClr val="FAFAFA"/>
                </a:solidFill>
                <a:latin typeface="#9Slide05 VL Fadilla"/>
              </a:rPr>
              <a:t>chào</a:t>
            </a:r>
            <a:r>
              <a:rPr lang="en-US" sz="8799" dirty="0">
                <a:solidFill>
                  <a:srgbClr val="FAFAFA"/>
                </a:solidFill>
                <a:latin typeface="#9Slide05 VL Fadilla"/>
              </a:rPr>
              <a:t> </a:t>
            </a:r>
            <a:r>
              <a:rPr lang="en-US" sz="8799" dirty="0" err="1">
                <a:solidFill>
                  <a:srgbClr val="FAFAFA"/>
                </a:solidFill>
                <a:latin typeface="#9Slide05 VL Fadilla"/>
              </a:rPr>
              <a:t>và</a:t>
            </a:r>
            <a:r>
              <a:rPr lang="en-US" sz="8799" dirty="0">
                <a:solidFill>
                  <a:srgbClr val="FAFAFA"/>
                </a:solidFill>
                <a:latin typeface="#9Slide05 VL Fadilla"/>
              </a:rPr>
              <a:t> </a:t>
            </a:r>
            <a:r>
              <a:rPr lang="en-US" sz="8799" dirty="0" err="1">
                <a:solidFill>
                  <a:srgbClr val="FAFAFA"/>
                </a:solidFill>
                <a:latin typeface="#9Slide05 VL Fadilla"/>
              </a:rPr>
              <a:t>hẹn</a:t>
            </a:r>
            <a:r>
              <a:rPr lang="en-US" sz="8799" dirty="0">
                <a:solidFill>
                  <a:srgbClr val="FAFAFA"/>
                </a:solidFill>
                <a:latin typeface="#9Slide05 VL Fadilla"/>
              </a:rPr>
              <a:t> </a:t>
            </a:r>
            <a:r>
              <a:rPr lang="en-US" sz="8799" dirty="0" err="1">
                <a:solidFill>
                  <a:srgbClr val="FAFAFA"/>
                </a:solidFill>
                <a:latin typeface="#9Slide05 VL Fadilla"/>
              </a:rPr>
              <a:t>gặp</a:t>
            </a:r>
            <a:r>
              <a:rPr lang="en-US" sz="8799" dirty="0">
                <a:solidFill>
                  <a:srgbClr val="FAFAFA"/>
                </a:solidFill>
                <a:latin typeface="#9Slide05 VL Fadilla"/>
              </a:rPr>
              <a:t> </a:t>
            </a:r>
            <a:r>
              <a:rPr lang="en-US" sz="8799" dirty="0" err="1">
                <a:solidFill>
                  <a:srgbClr val="FAFAFA"/>
                </a:solidFill>
                <a:latin typeface="#9Slide05 VL Fadilla"/>
              </a:rPr>
              <a:t>lại</a:t>
            </a:r>
            <a:r>
              <a:rPr lang="en-US" sz="8799" dirty="0">
                <a:solidFill>
                  <a:srgbClr val="FAFAFA"/>
                </a:solidFill>
                <a:latin typeface="#9Slide05 VL Fadilla"/>
              </a:rPr>
              <a:t> </a:t>
            </a:r>
            <a:r>
              <a:rPr lang="en-US" sz="8799" dirty="0" err="1">
                <a:solidFill>
                  <a:srgbClr val="FAFAFA"/>
                </a:solidFill>
                <a:latin typeface="#9Slide05 VL Fadilla"/>
              </a:rPr>
              <a:t>các</a:t>
            </a:r>
            <a:r>
              <a:rPr lang="en-US" sz="8799" dirty="0">
                <a:solidFill>
                  <a:srgbClr val="FAFAFA"/>
                </a:solidFill>
                <a:latin typeface="#9Slide05 VL Fadilla"/>
              </a:rPr>
              <a:t> </a:t>
            </a:r>
            <a:r>
              <a:rPr lang="en-US" sz="8799" dirty="0" err="1">
                <a:solidFill>
                  <a:srgbClr val="FAFAFA"/>
                </a:solidFill>
                <a:latin typeface="#9Slide05 VL Fadilla"/>
              </a:rPr>
              <a:t>em</a:t>
            </a:r>
            <a:r>
              <a:rPr lang="en-US" sz="8799" dirty="0">
                <a:solidFill>
                  <a:srgbClr val="FAFAFA"/>
                </a:solidFill>
                <a:latin typeface="#9Slide05 VL Fadilla"/>
              </a:rPr>
              <a:t>!</a:t>
            </a:r>
          </a:p>
        </p:txBody>
      </p:sp>
    </p:spTree>
  </p:cSld>
  <p:clrMapOvr>
    <a:masterClrMapping/>
  </p:clrMapOvr>
  <p:transition spd="slow">
    <p:randomBar dir="ver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5DDC863-2A5D-EED6-1CA7-825FC086C557}"/>
              </a:ext>
            </a:extLst>
          </p:cNvPr>
          <p:cNvPicPr>
            <a:picLocks noChangeAspect="1"/>
          </p:cNvPicPr>
          <p:nvPr/>
        </p:nvPicPr>
        <p:blipFill>
          <a:blip r:embed="rId2"/>
          <a:stretch>
            <a:fillRect/>
          </a:stretch>
        </p:blipFill>
        <p:spPr>
          <a:xfrm>
            <a:off x="0" y="-57150"/>
            <a:ext cx="18288000" cy="10401300"/>
          </a:xfrm>
          <a:prstGeom prst="rect">
            <a:avLst/>
          </a:prstGeom>
        </p:spPr>
      </p:pic>
      <p:sp>
        <p:nvSpPr>
          <p:cNvPr id="4" name="Freeform 4"/>
          <p:cNvSpPr/>
          <p:nvPr/>
        </p:nvSpPr>
        <p:spPr>
          <a:xfrm>
            <a:off x="13184585" y="-262067"/>
            <a:ext cx="8818902" cy="2581533"/>
          </a:xfrm>
          <a:custGeom>
            <a:avLst/>
            <a:gdLst/>
            <a:ahLst/>
            <a:cxnLst/>
            <a:rect l="l" t="t" r="r" b="b"/>
            <a:pathLst>
              <a:path w="8818902" h="2581533">
                <a:moveTo>
                  <a:pt x="0" y="0"/>
                </a:moveTo>
                <a:lnTo>
                  <a:pt x="8818902" y="0"/>
                </a:lnTo>
                <a:lnTo>
                  <a:pt x="8818902" y="2581534"/>
                </a:lnTo>
                <a:lnTo>
                  <a:pt x="0" y="2581534"/>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txBody>
          <a:bodyPr/>
          <a:lstStyle/>
          <a:p>
            <a:endParaRPr lang="en-US"/>
          </a:p>
        </p:txBody>
      </p:sp>
      <p:sp>
        <p:nvSpPr>
          <p:cNvPr id="5" name="Freeform 5"/>
          <p:cNvSpPr/>
          <p:nvPr/>
        </p:nvSpPr>
        <p:spPr>
          <a:xfrm>
            <a:off x="4734549" y="-262067"/>
            <a:ext cx="8818902" cy="2581533"/>
          </a:xfrm>
          <a:custGeom>
            <a:avLst/>
            <a:gdLst/>
            <a:ahLst/>
            <a:cxnLst/>
            <a:rect l="l" t="t" r="r" b="b"/>
            <a:pathLst>
              <a:path w="8818902" h="2581533">
                <a:moveTo>
                  <a:pt x="0" y="0"/>
                </a:moveTo>
                <a:lnTo>
                  <a:pt x="8818902" y="0"/>
                </a:lnTo>
                <a:lnTo>
                  <a:pt x="8818902" y="2581534"/>
                </a:lnTo>
                <a:lnTo>
                  <a:pt x="0" y="2581534"/>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txBody>
          <a:bodyPr/>
          <a:lstStyle/>
          <a:p>
            <a:endParaRPr lang="en-US"/>
          </a:p>
        </p:txBody>
      </p:sp>
      <p:sp>
        <p:nvSpPr>
          <p:cNvPr id="6" name="Freeform 6"/>
          <p:cNvSpPr/>
          <p:nvPr/>
        </p:nvSpPr>
        <p:spPr>
          <a:xfrm>
            <a:off x="-3715487" y="-262067"/>
            <a:ext cx="8818902" cy="2581533"/>
          </a:xfrm>
          <a:custGeom>
            <a:avLst/>
            <a:gdLst/>
            <a:ahLst/>
            <a:cxnLst/>
            <a:rect l="l" t="t" r="r" b="b"/>
            <a:pathLst>
              <a:path w="8818902" h="2581533">
                <a:moveTo>
                  <a:pt x="0" y="0"/>
                </a:moveTo>
                <a:lnTo>
                  <a:pt x="8818902" y="0"/>
                </a:lnTo>
                <a:lnTo>
                  <a:pt x="8818902" y="2581534"/>
                </a:lnTo>
                <a:lnTo>
                  <a:pt x="0" y="2581534"/>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txBody>
          <a:bodyPr/>
          <a:lstStyle/>
          <a:p>
            <a:endParaRPr lang="en-US"/>
          </a:p>
        </p:txBody>
      </p:sp>
      <p:sp>
        <p:nvSpPr>
          <p:cNvPr id="9" name="Rectangle: Rounded Corners 8">
            <a:extLst>
              <a:ext uri="{FF2B5EF4-FFF2-40B4-BE49-F238E27FC236}">
                <a16:creationId xmlns:a16="http://schemas.microsoft.com/office/drawing/2014/main" id="{E1EEF19D-B17E-2D28-8B67-B9A8C8B32CE9}"/>
              </a:ext>
            </a:extLst>
          </p:cNvPr>
          <p:cNvSpPr/>
          <p:nvPr/>
        </p:nvSpPr>
        <p:spPr>
          <a:xfrm>
            <a:off x="4802585" y="3274283"/>
            <a:ext cx="8382000" cy="274320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sz="6600" b="1" dirty="0">
                <a:solidFill>
                  <a:schemeClr val="accent2">
                    <a:lumMod val="50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C/K/T/Ế/U/Ấ </a:t>
            </a:r>
            <a:endParaRPr lang="en-US" sz="6600" b="1" dirty="0">
              <a:solidFill>
                <a:schemeClr val="accent2">
                  <a:lumMod val="50000"/>
                </a:schemeClr>
              </a:solidFill>
              <a:latin typeface="Roboto Condensed" panose="02000000000000000000" pitchFamily="2" charset="0"/>
              <a:ea typeface="Roboto Condensed" panose="02000000000000000000" pitchFamily="2" charset="0"/>
              <a:cs typeface="Roboto Condensed" panose="02000000000000000000" pitchFamily="2" charset="0"/>
            </a:endParaRPr>
          </a:p>
        </p:txBody>
      </p:sp>
      <p:sp>
        <p:nvSpPr>
          <p:cNvPr id="8" name="Freeform 9">
            <a:extLst>
              <a:ext uri="{FF2B5EF4-FFF2-40B4-BE49-F238E27FC236}">
                <a16:creationId xmlns:a16="http://schemas.microsoft.com/office/drawing/2014/main" id="{7033B7F9-3333-13A8-3BE3-97539EACF5D7}"/>
              </a:ext>
            </a:extLst>
          </p:cNvPr>
          <p:cNvSpPr/>
          <p:nvPr/>
        </p:nvSpPr>
        <p:spPr>
          <a:xfrm rot="-5400000">
            <a:off x="3030996" y="6066437"/>
            <a:ext cx="1824131" cy="1349857"/>
          </a:xfrm>
          <a:custGeom>
            <a:avLst/>
            <a:gdLst/>
            <a:ahLst/>
            <a:cxnLst/>
            <a:rect l="l" t="t" r="r" b="b"/>
            <a:pathLst>
              <a:path w="1824131" h="1349857">
                <a:moveTo>
                  <a:pt x="0" y="0"/>
                </a:moveTo>
                <a:lnTo>
                  <a:pt x="1824131" y="0"/>
                </a:lnTo>
                <a:lnTo>
                  <a:pt x="1824131" y="1349857"/>
                </a:lnTo>
                <a:lnTo>
                  <a:pt x="0" y="1349857"/>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txBody>
          <a:bodyPr/>
          <a:lstStyle/>
          <a:p>
            <a:endParaRPr lang="en-US"/>
          </a:p>
        </p:txBody>
      </p:sp>
      <p:sp>
        <p:nvSpPr>
          <p:cNvPr id="10" name="Rectangle: Rounded Corners 9">
            <a:extLst>
              <a:ext uri="{FF2B5EF4-FFF2-40B4-BE49-F238E27FC236}">
                <a16:creationId xmlns:a16="http://schemas.microsoft.com/office/drawing/2014/main" id="{B2727414-7DF0-8B66-AC00-EBC9035108DC}"/>
              </a:ext>
            </a:extLst>
          </p:cNvPr>
          <p:cNvSpPr/>
          <p:nvPr/>
        </p:nvSpPr>
        <p:spPr>
          <a:xfrm>
            <a:off x="4734549" y="6972300"/>
            <a:ext cx="8382000" cy="274320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sz="6600" b="1" dirty="0">
                <a:solidFill>
                  <a:schemeClr val="accent2">
                    <a:lumMod val="50000"/>
                  </a:schemeClr>
                </a:solidFill>
                <a:latin typeface="Roboto Condensed" panose="02000000000000000000" pitchFamily="2" charset="0"/>
                <a:ea typeface="Roboto Condensed" panose="02000000000000000000" pitchFamily="2" charset="0"/>
                <a:cs typeface="Roboto Condensed" panose="02000000000000000000" pitchFamily="2" charset="0"/>
              </a:rPr>
              <a:t>KẾT CẤU</a:t>
            </a:r>
            <a:endParaRPr lang="en-US" sz="6600" b="1" dirty="0">
              <a:solidFill>
                <a:schemeClr val="accent2">
                  <a:lumMod val="50000"/>
                </a:schemeClr>
              </a:solidFill>
              <a:latin typeface="Roboto Condensed" panose="02000000000000000000" pitchFamily="2" charset="0"/>
              <a:ea typeface="Roboto Condensed" panose="02000000000000000000" pitchFamily="2" charset="0"/>
              <a:cs typeface="Roboto Condensed" panose="02000000000000000000" pitchFamily="2" charset="0"/>
            </a:endParaRPr>
          </a:p>
        </p:txBody>
      </p:sp>
    </p:spTree>
    <p:extLst>
      <p:ext uri="{BB962C8B-B14F-4D97-AF65-F5344CB8AC3E}">
        <p14:creationId xmlns:p14="http://schemas.microsoft.com/office/powerpoint/2010/main" val="281811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8793F43-DEBB-0C7B-2423-229FE76C95D5}"/>
              </a:ext>
            </a:extLst>
          </p:cNvPr>
          <p:cNvPicPr>
            <a:picLocks noChangeAspect="1"/>
          </p:cNvPicPr>
          <p:nvPr/>
        </p:nvPicPr>
        <p:blipFill>
          <a:blip r:embed="rId2"/>
          <a:stretch>
            <a:fillRect/>
          </a:stretch>
        </p:blipFill>
        <p:spPr>
          <a:xfrm>
            <a:off x="0" y="-57150"/>
            <a:ext cx="18288000" cy="10401300"/>
          </a:xfrm>
          <a:prstGeom prst="rect">
            <a:avLst/>
          </a:prstGeom>
        </p:spPr>
      </p:pic>
      <p:sp>
        <p:nvSpPr>
          <p:cNvPr id="4" name="Freeform 4"/>
          <p:cNvSpPr/>
          <p:nvPr/>
        </p:nvSpPr>
        <p:spPr>
          <a:xfrm>
            <a:off x="13184585" y="-262067"/>
            <a:ext cx="8818902" cy="2581533"/>
          </a:xfrm>
          <a:custGeom>
            <a:avLst/>
            <a:gdLst/>
            <a:ahLst/>
            <a:cxnLst/>
            <a:rect l="l" t="t" r="r" b="b"/>
            <a:pathLst>
              <a:path w="8818902" h="2581533">
                <a:moveTo>
                  <a:pt x="0" y="0"/>
                </a:moveTo>
                <a:lnTo>
                  <a:pt x="8818902" y="0"/>
                </a:lnTo>
                <a:lnTo>
                  <a:pt x="8818902" y="2581534"/>
                </a:lnTo>
                <a:lnTo>
                  <a:pt x="0" y="2581534"/>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txBody>
          <a:bodyPr/>
          <a:lstStyle/>
          <a:p>
            <a:endParaRPr lang="en-US"/>
          </a:p>
        </p:txBody>
      </p:sp>
      <p:sp>
        <p:nvSpPr>
          <p:cNvPr id="5" name="Freeform 5"/>
          <p:cNvSpPr/>
          <p:nvPr/>
        </p:nvSpPr>
        <p:spPr>
          <a:xfrm>
            <a:off x="4734549" y="-262067"/>
            <a:ext cx="8818902" cy="2581533"/>
          </a:xfrm>
          <a:custGeom>
            <a:avLst/>
            <a:gdLst/>
            <a:ahLst/>
            <a:cxnLst/>
            <a:rect l="l" t="t" r="r" b="b"/>
            <a:pathLst>
              <a:path w="8818902" h="2581533">
                <a:moveTo>
                  <a:pt x="0" y="0"/>
                </a:moveTo>
                <a:lnTo>
                  <a:pt x="8818902" y="0"/>
                </a:lnTo>
                <a:lnTo>
                  <a:pt x="8818902" y="2581534"/>
                </a:lnTo>
                <a:lnTo>
                  <a:pt x="0" y="2581534"/>
                </a:lnTo>
                <a:lnTo>
                  <a:pt x="0" y="0"/>
                </a:lnTo>
                <a:close/>
              </a:path>
            </a:pathLst>
          </a:custGeom>
          <a:blipFill>
            <a:blip r:embed="rId3">
              <a:extLst>
                <a:ext uri="{96DAC541-7B7A-43D3-8B79-37D633B846F1}">
                  <asvg:svgBlip xmlns="" xmlns:asvg="http://schemas.microsoft.com/office/drawing/2016/SVG/main" r:embed="rId5"/>
                </a:ext>
              </a:extLst>
            </a:blip>
            <a:stretch>
              <a:fillRect/>
            </a:stretch>
          </a:blipFill>
        </p:spPr>
        <p:txBody>
          <a:bodyPr/>
          <a:lstStyle/>
          <a:p>
            <a:endParaRPr lang="en-US"/>
          </a:p>
        </p:txBody>
      </p:sp>
      <p:sp>
        <p:nvSpPr>
          <p:cNvPr id="6" name="Freeform 6"/>
          <p:cNvSpPr/>
          <p:nvPr/>
        </p:nvSpPr>
        <p:spPr>
          <a:xfrm>
            <a:off x="-3715487" y="-262067"/>
            <a:ext cx="8818902" cy="2581533"/>
          </a:xfrm>
          <a:custGeom>
            <a:avLst/>
            <a:gdLst/>
            <a:ahLst/>
            <a:cxnLst/>
            <a:rect l="l" t="t" r="r" b="b"/>
            <a:pathLst>
              <a:path w="8818902" h="2581533">
                <a:moveTo>
                  <a:pt x="0" y="0"/>
                </a:moveTo>
                <a:lnTo>
                  <a:pt x="8818902" y="0"/>
                </a:lnTo>
                <a:lnTo>
                  <a:pt x="8818902" y="2581534"/>
                </a:lnTo>
                <a:lnTo>
                  <a:pt x="0" y="2581534"/>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txBody>
          <a:bodyPr/>
          <a:lstStyle/>
          <a:p>
            <a:endParaRPr lang="en-US"/>
          </a:p>
        </p:txBody>
      </p:sp>
      <p:sp>
        <p:nvSpPr>
          <p:cNvPr id="9" name="Rectangle: Rounded Corners 8">
            <a:extLst>
              <a:ext uri="{FF2B5EF4-FFF2-40B4-BE49-F238E27FC236}">
                <a16:creationId xmlns:a16="http://schemas.microsoft.com/office/drawing/2014/main" id="{E1EEF19D-B17E-2D28-8B67-B9A8C8B32CE9}"/>
              </a:ext>
            </a:extLst>
          </p:cNvPr>
          <p:cNvSpPr/>
          <p:nvPr/>
        </p:nvSpPr>
        <p:spPr>
          <a:xfrm>
            <a:off x="4802585" y="3543300"/>
            <a:ext cx="8382000" cy="274320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sz="6600" b="1" dirty="0">
                <a:solidFill>
                  <a:schemeClr val="accent2">
                    <a:lumMod val="50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H/T/Ì/N/H/Ố/G/N/U </a:t>
            </a:r>
            <a:endParaRPr lang="en-US" sz="6600" b="1" dirty="0">
              <a:solidFill>
                <a:schemeClr val="accent2">
                  <a:lumMod val="50000"/>
                </a:schemeClr>
              </a:solidFill>
              <a:latin typeface="Roboto Condensed" panose="02000000000000000000" pitchFamily="2" charset="0"/>
              <a:ea typeface="Roboto Condensed" panose="02000000000000000000" pitchFamily="2" charset="0"/>
              <a:cs typeface="Roboto Condensed" panose="02000000000000000000" pitchFamily="2" charset="0"/>
            </a:endParaRPr>
          </a:p>
        </p:txBody>
      </p:sp>
      <p:sp>
        <p:nvSpPr>
          <p:cNvPr id="8" name="Freeform 9">
            <a:extLst>
              <a:ext uri="{FF2B5EF4-FFF2-40B4-BE49-F238E27FC236}">
                <a16:creationId xmlns:a16="http://schemas.microsoft.com/office/drawing/2014/main" id="{3EF6385E-11DB-1F72-51B1-AB6FF4C99ABA}"/>
              </a:ext>
            </a:extLst>
          </p:cNvPr>
          <p:cNvSpPr/>
          <p:nvPr/>
        </p:nvSpPr>
        <p:spPr>
          <a:xfrm rot="-5400000">
            <a:off x="3030996" y="5380637"/>
            <a:ext cx="1824131" cy="1349857"/>
          </a:xfrm>
          <a:custGeom>
            <a:avLst/>
            <a:gdLst/>
            <a:ahLst/>
            <a:cxnLst/>
            <a:rect l="l" t="t" r="r" b="b"/>
            <a:pathLst>
              <a:path w="1824131" h="1349857">
                <a:moveTo>
                  <a:pt x="0" y="0"/>
                </a:moveTo>
                <a:lnTo>
                  <a:pt x="1824131" y="0"/>
                </a:lnTo>
                <a:lnTo>
                  <a:pt x="1824131" y="1349857"/>
                </a:lnTo>
                <a:lnTo>
                  <a:pt x="0" y="1349857"/>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
        <p:nvSpPr>
          <p:cNvPr id="10" name="Rectangle: Rounded Corners 9">
            <a:extLst>
              <a:ext uri="{FF2B5EF4-FFF2-40B4-BE49-F238E27FC236}">
                <a16:creationId xmlns:a16="http://schemas.microsoft.com/office/drawing/2014/main" id="{9DB4F2B6-0A1B-3184-2B2B-6F9EF1ED575A}"/>
              </a:ext>
            </a:extLst>
          </p:cNvPr>
          <p:cNvSpPr/>
          <p:nvPr/>
        </p:nvSpPr>
        <p:spPr>
          <a:xfrm>
            <a:off x="4628139" y="6967631"/>
            <a:ext cx="8382000" cy="274320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sz="6600" b="1" dirty="0">
                <a:solidFill>
                  <a:schemeClr val="accent2">
                    <a:lumMod val="50000"/>
                  </a:schemeClr>
                </a:solidFill>
                <a:latin typeface="Roboto Condensed" panose="02000000000000000000" pitchFamily="2" charset="0"/>
                <a:ea typeface="Roboto Condensed" panose="02000000000000000000" pitchFamily="2" charset="0"/>
                <a:cs typeface="Roboto Condensed" panose="02000000000000000000" pitchFamily="2" charset="0"/>
              </a:rPr>
              <a:t>TÌNH HUỐNG</a:t>
            </a:r>
            <a:endParaRPr lang="en-US" sz="6600" b="1" dirty="0">
              <a:solidFill>
                <a:schemeClr val="accent2">
                  <a:lumMod val="50000"/>
                </a:schemeClr>
              </a:solidFill>
              <a:latin typeface="Roboto Condensed" panose="02000000000000000000" pitchFamily="2" charset="0"/>
              <a:ea typeface="Roboto Condensed" panose="02000000000000000000" pitchFamily="2" charset="0"/>
              <a:cs typeface="Roboto Condensed" panose="02000000000000000000" pitchFamily="2" charset="0"/>
            </a:endParaRPr>
          </a:p>
        </p:txBody>
      </p:sp>
    </p:spTree>
    <p:extLst>
      <p:ext uri="{BB962C8B-B14F-4D97-AF65-F5344CB8AC3E}">
        <p14:creationId xmlns:p14="http://schemas.microsoft.com/office/powerpoint/2010/main" val="2205070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59E82234-93BC-5B06-02D0-B9384BC19651}"/>
              </a:ext>
            </a:extLst>
          </p:cNvPr>
          <p:cNvPicPr>
            <a:picLocks noChangeAspect="1"/>
          </p:cNvPicPr>
          <p:nvPr/>
        </p:nvPicPr>
        <p:blipFill>
          <a:blip r:embed="rId2"/>
          <a:stretch>
            <a:fillRect/>
          </a:stretch>
        </p:blipFill>
        <p:spPr>
          <a:xfrm>
            <a:off x="0" y="21771"/>
            <a:ext cx="16992600" cy="8017329"/>
          </a:xfrm>
          <a:prstGeom prst="rect">
            <a:avLst/>
          </a:prstGeom>
        </p:spPr>
      </p:pic>
      <p:grpSp>
        <p:nvGrpSpPr>
          <p:cNvPr id="2" name="Group 2"/>
          <p:cNvGrpSpPr/>
          <p:nvPr/>
        </p:nvGrpSpPr>
        <p:grpSpPr>
          <a:xfrm>
            <a:off x="0" y="7992151"/>
            <a:ext cx="18288000" cy="2294849"/>
            <a:chOff x="0" y="0"/>
            <a:chExt cx="6186311" cy="776282"/>
          </a:xfrm>
        </p:grpSpPr>
        <p:sp>
          <p:nvSpPr>
            <p:cNvPr id="3" name="Freeform 3"/>
            <p:cNvSpPr/>
            <p:nvPr/>
          </p:nvSpPr>
          <p:spPr>
            <a:xfrm>
              <a:off x="0" y="0"/>
              <a:ext cx="6186311" cy="776282"/>
            </a:xfrm>
            <a:custGeom>
              <a:avLst/>
              <a:gdLst/>
              <a:ahLst/>
              <a:cxnLst/>
              <a:rect l="l" t="t" r="r" b="b"/>
              <a:pathLst>
                <a:path w="6186311" h="776282">
                  <a:moveTo>
                    <a:pt x="0" y="0"/>
                  </a:moveTo>
                  <a:lnTo>
                    <a:pt x="6186311" y="0"/>
                  </a:lnTo>
                  <a:lnTo>
                    <a:pt x="6186311" y="776282"/>
                  </a:lnTo>
                  <a:lnTo>
                    <a:pt x="0" y="776282"/>
                  </a:lnTo>
                  <a:close/>
                </a:path>
              </a:pathLst>
            </a:custGeom>
            <a:solidFill>
              <a:srgbClr val="1F222B"/>
            </a:solidFill>
          </p:spPr>
          <p:txBody>
            <a:bodyPr/>
            <a:lstStyle/>
            <a:p>
              <a:endParaRPr lang="en-US"/>
            </a:p>
          </p:txBody>
        </p:sp>
      </p:grpSp>
      <p:sp>
        <p:nvSpPr>
          <p:cNvPr id="4" name="Freeform 4"/>
          <p:cNvSpPr/>
          <p:nvPr/>
        </p:nvSpPr>
        <p:spPr>
          <a:xfrm>
            <a:off x="13184585" y="-262067"/>
            <a:ext cx="8818902" cy="2581533"/>
          </a:xfrm>
          <a:custGeom>
            <a:avLst/>
            <a:gdLst/>
            <a:ahLst/>
            <a:cxnLst/>
            <a:rect l="l" t="t" r="r" b="b"/>
            <a:pathLst>
              <a:path w="8818902" h="2581533">
                <a:moveTo>
                  <a:pt x="0" y="0"/>
                </a:moveTo>
                <a:lnTo>
                  <a:pt x="8818902" y="0"/>
                </a:lnTo>
                <a:lnTo>
                  <a:pt x="8818902" y="2581534"/>
                </a:lnTo>
                <a:lnTo>
                  <a:pt x="0" y="2581534"/>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txBody>
          <a:bodyPr/>
          <a:lstStyle/>
          <a:p>
            <a:endParaRPr lang="en-US"/>
          </a:p>
        </p:txBody>
      </p:sp>
      <p:sp>
        <p:nvSpPr>
          <p:cNvPr id="5" name="Freeform 5"/>
          <p:cNvSpPr/>
          <p:nvPr/>
        </p:nvSpPr>
        <p:spPr>
          <a:xfrm>
            <a:off x="4734549" y="-262067"/>
            <a:ext cx="8818902" cy="2581533"/>
          </a:xfrm>
          <a:custGeom>
            <a:avLst/>
            <a:gdLst/>
            <a:ahLst/>
            <a:cxnLst/>
            <a:rect l="l" t="t" r="r" b="b"/>
            <a:pathLst>
              <a:path w="8818902" h="2581533">
                <a:moveTo>
                  <a:pt x="0" y="0"/>
                </a:moveTo>
                <a:lnTo>
                  <a:pt x="8818902" y="0"/>
                </a:lnTo>
                <a:lnTo>
                  <a:pt x="8818902" y="2581534"/>
                </a:lnTo>
                <a:lnTo>
                  <a:pt x="0" y="2581534"/>
                </a:lnTo>
                <a:lnTo>
                  <a:pt x="0" y="0"/>
                </a:lnTo>
                <a:close/>
              </a:path>
            </a:pathLst>
          </a:custGeom>
          <a:blipFill>
            <a:blip r:embed="rId3">
              <a:extLst>
                <a:ext uri="{96DAC541-7B7A-43D3-8B79-37D633B846F1}">
                  <asvg:svgBlip xmlns="" xmlns:asvg="http://schemas.microsoft.com/office/drawing/2016/SVG/main" r:embed="rId5"/>
                </a:ext>
              </a:extLst>
            </a:blip>
            <a:stretch>
              <a:fillRect/>
            </a:stretch>
          </a:blipFill>
        </p:spPr>
        <p:txBody>
          <a:bodyPr/>
          <a:lstStyle/>
          <a:p>
            <a:endParaRPr lang="en-US"/>
          </a:p>
        </p:txBody>
      </p:sp>
      <p:sp>
        <p:nvSpPr>
          <p:cNvPr id="6" name="Freeform 6"/>
          <p:cNvSpPr/>
          <p:nvPr/>
        </p:nvSpPr>
        <p:spPr>
          <a:xfrm>
            <a:off x="-3810000" y="-266700"/>
            <a:ext cx="8818902" cy="2581533"/>
          </a:xfrm>
          <a:custGeom>
            <a:avLst/>
            <a:gdLst/>
            <a:ahLst/>
            <a:cxnLst/>
            <a:rect l="l" t="t" r="r" b="b"/>
            <a:pathLst>
              <a:path w="8818902" h="2581533">
                <a:moveTo>
                  <a:pt x="0" y="0"/>
                </a:moveTo>
                <a:lnTo>
                  <a:pt x="8818902" y="0"/>
                </a:lnTo>
                <a:lnTo>
                  <a:pt x="8818902" y="2581534"/>
                </a:lnTo>
                <a:lnTo>
                  <a:pt x="0" y="2581534"/>
                </a:lnTo>
                <a:lnTo>
                  <a:pt x="0" y="0"/>
                </a:lnTo>
                <a:close/>
              </a:path>
            </a:pathLst>
          </a:custGeom>
          <a:blipFill>
            <a:blip r:embed="rId3">
              <a:extLst>
                <a:ext uri="{96DAC541-7B7A-43D3-8B79-37D633B846F1}">
                  <asvg:svgBlip xmlns="" xmlns:asvg="http://schemas.microsoft.com/office/drawing/2016/SVG/main" r:embed="rId5"/>
                </a:ext>
              </a:extLst>
            </a:blip>
            <a:stretch>
              <a:fillRect/>
            </a:stretch>
          </a:blipFill>
        </p:spPr>
        <p:txBody>
          <a:bodyPr/>
          <a:lstStyle/>
          <a:p>
            <a:endParaRPr lang="en-US"/>
          </a:p>
        </p:txBody>
      </p:sp>
      <p:sp>
        <p:nvSpPr>
          <p:cNvPr id="7" name="TextBox 7"/>
          <p:cNvSpPr txBox="1"/>
          <p:nvPr/>
        </p:nvSpPr>
        <p:spPr>
          <a:xfrm>
            <a:off x="32657" y="3848100"/>
            <a:ext cx="13351976" cy="3258521"/>
          </a:xfrm>
          <a:prstGeom prst="rect">
            <a:avLst/>
          </a:prstGeom>
        </p:spPr>
        <p:txBody>
          <a:bodyPr lIns="0" tIns="0" rIns="0" bIns="0" rtlCol="0" anchor="t">
            <a:spAutoFit/>
          </a:bodyPr>
          <a:lstStyle/>
          <a:p>
            <a:pPr algn="ctr">
              <a:lnSpc>
                <a:spcPts val="13540"/>
              </a:lnSpc>
            </a:pPr>
            <a:r>
              <a:rPr lang="en-US" sz="7200" dirty="0">
                <a:solidFill>
                  <a:srgbClr val="F7E1CB"/>
                </a:solidFill>
                <a:latin typeface="Fraunces Bold"/>
              </a:rPr>
              <a:t>BÀI 5: </a:t>
            </a:r>
          </a:p>
          <a:p>
            <a:pPr algn="ctr">
              <a:lnSpc>
                <a:spcPts val="13540"/>
              </a:lnSpc>
            </a:pPr>
            <a:r>
              <a:rPr lang="en-US" sz="7200" dirty="0">
                <a:solidFill>
                  <a:srgbClr val="F7E1CB"/>
                </a:solidFill>
                <a:latin typeface="Fraunces Bold"/>
              </a:rPr>
              <a:t>NHỮNG CÂU CHUYỆN HÀI</a:t>
            </a:r>
          </a:p>
        </p:txBody>
      </p:sp>
      <p:sp>
        <p:nvSpPr>
          <p:cNvPr id="8" name="Freeform 8"/>
          <p:cNvSpPr/>
          <p:nvPr/>
        </p:nvSpPr>
        <p:spPr>
          <a:xfrm>
            <a:off x="12360984" y="0"/>
            <a:ext cx="6918007" cy="10287000"/>
          </a:xfrm>
          <a:custGeom>
            <a:avLst/>
            <a:gdLst/>
            <a:ahLst/>
            <a:cxnLst/>
            <a:rect l="l" t="t" r="r" b="b"/>
            <a:pathLst>
              <a:path w="6918007" h="10287000">
                <a:moveTo>
                  <a:pt x="0" y="0"/>
                </a:moveTo>
                <a:lnTo>
                  <a:pt x="6918008" y="0"/>
                </a:lnTo>
                <a:lnTo>
                  <a:pt x="6918008" y="10287000"/>
                </a:lnTo>
                <a:lnTo>
                  <a:pt x="0" y="10287000"/>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Tree>
    <p:extLst>
      <p:ext uri="{BB962C8B-B14F-4D97-AF65-F5344CB8AC3E}">
        <p14:creationId xmlns:p14="http://schemas.microsoft.com/office/powerpoint/2010/main" val="193139219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5A7230D-610B-D404-DAB2-A3C2DB75A2E7}"/>
              </a:ext>
            </a:extLst>
          </p:cNvPr>
          <p:cNvPicPr>
            <a:picLocks noChangeAspect="1"/>
          </p:cNvPicPr>
          <p:nvPr/>
        </p:nvPicPr>
        <p:blipFill>
          <a:blip r:embed="rId2"/>
          <a:stretch>
            <a:fillRect/>
          </a:stretch>
        </p:blipFill>
        <p:spPr>
          <a:xfrm>
            <a:off x="-5443" y="16329"/>
            <a:ext cx="22483759" cy="10608129"/>
          </a:xfrm>
          <a:prstGeom prst="rect">
            <a:avLst/>
          </a:prstGeom>
        </p:spPr>
      </p:pic>
      <p:sp>
        <p:nvSpPr>
          <p:cNvPr id="2" name="Freeform 2"/>
          <p:cNvSpPr/>
          <p:nvPr/>
        </p:nvSpPr>
        <p:spPr>
          <a:xfrm>
            <a:off x="9470550" y="2436876"/>
            <a:ext cx="8617104" cy="7970822"/>
          </a:xfrm>
          <a:custGeom>
            <a:avLst/>
            <a:gdLst/>
            <a:ahLst/>
            <a:cxnLst/>
            <a:rect l="l" t="t" r="r" b="b"/>
            <a:pathLst>
              <a:path w="8617104" h="7970822">
                <a:moveTo>
                  <a:pt x="0" y="0"/>
                </a:moveTo>
                <a:lnTo>
                  <a:pt x="8617104" y="0"/>
                </a:lnTo>
                <a:lnTo>
                  <a:pt x="8617104" y="7970822"/>
                </a:lnTo>
                <a:lnTo>
                  <a:pt x="0" y="7970822"/>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txBody>
          <a:bodyPr/>
          <a:lstStyle/>
          <a:p>
            <a:endParaRPr lang="en-US"/>
          </a:p>
        </p:txBody>
      </p:sp>
      <p:sp>
        <p:nvSpPr>
          <p:cNvPr id="3" name="Freeform 3"/>
          <p:cNvSpPr/>
          <p:nvPr/>
        </p:nvSpPr>
        <p:spPr>
          <a:xfrm>
            <a:off x="360451" y="2554992"/>
            <a:ext cx="7795042" cy="7210414"/>
          </a:xfrm>
          <a:custGeom>
            <a:avLst/>
            <a:gdLst/>
            <a:ahLst/>
            <a:cxnLst/>
            <a:rect l="l" t="t" r="r" b="b"/>
            <a:pathLst>
              <a:path w="7795042" h="7210414">
                <a:moveTo>
                  <a:pt x="0" y="0"/>
                </a:moveTo>
                <a:lnTo>
                  <a:pt x="7795043" y="0"/>
                </a:lnTo>
                <a:lnTo>
                  <a:pt x="7795043" y="7210414"/>
                </a:lnTo>
                <a:lnTo>
                  <a:pt x="0" y="7210414"/>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txBody>
          <a:bodyPr/>
          <a:lstStyle/>
          <a:p>
            <a:endParaRPr lang="en-US"/>
          </a:p>
        </p:txBody>
      </p:sp>
      <p:sp>
        <p:nvSpPr>
          <p:cNvPr id="4" name="TextBox 4"/>
          <p:cNvSpPr txBox="1"/>
          <p:nvPr/>
        </p:nvSpPr>
        <p:spPr>
          <a:xfrm>
            <a:off x="9837503" y="2478792"/>
            <a:ext cx="7883199" cy="7934960"/>
          </a:xfrm>
          <a:prstGeom prst="rect">
            <a:avLst/>
          </a:prstGeom>
        </p:spPr>
        <p:txBody>
          <a:bodyPr lIns="0" tIns="0" rIns="0" bIns="0" rtlCol="0" anchor="t">
            <a:spAutoFit/>
          </a:bodyPr>
          <a:lstStyle/>
          <a:p>
            <a:pPr algn="ctr">
              <a:lnSpc>
                <a:spcPts val="5740"/>
              </a:lnSpc>
            </a:pPr>
            <a:r>
              <a:rPr lang="en-US" sz="4100">
                <a:solidFill>
                  <a:srgbClr val="5F1A1F"/>
                </a:solidFill>
                <a:latin typeface="Roboto Condensed"/>
              </a:rPr>
              <a:t>-</a:t>
            </a:r>
          </a:p>
          <a:p>
            <a:pPr algn="ctr">
              <a:lnSpc>
                <a:spcPts val="5740"/>
              </a:lnSpc>
            </a:pPr>
            <a:r>
              <a:rPr lang="en-US" sz="4100">
                <a:solidFill>
                  <a:srgbClr val="5F1A1F"/>
                </a:solidFill>
                <a:latin typeface="Roboto Condensed"/>
              </a:rPr>
              <a:t>Thời gian hoàn thành phiếu:</a:t>
            </a:r>
          </a:p>
          <a:p>
            <a:pPr algn="ctr">
              <a:lnSpc>
                <a:spcPts val="5740"/>
              </a:lnSpc>
            </a:pPr>
            <a:r>
              <a:rPr lang="en-US" sz="4100">
                <a:solidFill>
                  <a:srgbClr val="5F1A1F"/>
                </a:solidFill>
                <a:latin typeface="Roboto Condensed Bold"/>
              </a:rPr>
              <a:t> 7</a:t>
            </a:r>
            <a:r>
              <a:rPr lang="en-US" sz="4100">
                <a:solidFill>
                  <a:srgbClr val="5F1A1F"/>
                </a:solidFill>
                <a:latin typeface="Roboto Condensed"/>
              </a:rPr>
              <a:t> phút</a:t>
            </a:r>
          </a:p>
          <a:p>
            <a:pPr marL="885191" lvl="1" indent="-442595" algn="ctr">
              <a:lnSpc>
                <a:spcPts val="5740"/>
              </a:lnSpc>
              <a:buFont typeface="Arial"/>
              <a:buChar char="•"/>
            </a:pPr>
            <a:r>
              <a:rPr lang="en-US" sz="4100">
                <a:solidFill>
                  <a:srgbClr val="5F1A1F"/>
                </a:solidFill>
                <a:latin typeface="Roboto Condensed"/>
              </a:rPr>
              <a:t>Hết thời gian, GV chuẩn bị một đoạn nhạc và 1 quả bóng bay cho HS chuyền tay nhau. Nếu nhạc dừng lại, quả bóng đang trên tay HS nào thì HS sẽ trình bày 1 đặc trưng của thể loại hài kịch và truyện cười.</a:t>
            </a:r>
          </a:p>
          <a:p>
            <a:pPr algn="ctr">
              <a:lnSpc>
                <a:spcPts val="5740"/>
              </a:lnSpc>
            </a:pPr>
            <a:endParaRPr lang="en-US" sz="4100">
              <a:solidFill>
                <a:srgbClr val="5F1A1F"/>
              </a:solidFill>
              <a:latin typeface="Roboto Condensed"/>
            </a:endParaRPr>
          </a:p>
        </p:txBody>
      </p:sp>
      <p:sp>
        <p:nvSpPr>
          <p:cNvPr id="5" name="TextBox 5"/>
          <p:cNvSpPr txBox="1"/>
          <p:nvPr/>
        </p:nvSpPr>
        <p:spPr>
          <a:xfrm>
            <a:off x="9139238" y="3447156"/>
            <a:ext cx="9525" cy="622935"/>
          </a:xfrm>
          <a:prstGeom prst="rect">
            <a:avLst/>
          </a:prstGeom>
        </p:spPr>
        <p:txBody>
          <a:bodyPr lIns="0" tIns="0" rIns="0" bIns="0" rtlCol="0" anchor="t">
            <a:spAutoFit/>
          </a:bodyPr>
          <a:lstStyle/>
          <a:p>
            <a:pPr algn="ctr">
              <a:lnSpc>
                <a:spcPts val="5040"/>
              </a:lnSpc>
              <a:spcBef>
                <a:spcPct val="0"/>
              </a:spcBef>
            </a:pPr>
            <a:endParaRPr/>
          </a:p>
        </p:txBody>
      </p:sp>
      <p:sp>
        <p:nvSpPr>
          <p:cNvPr id="6" name="TextBox 6"/>
          <p:cNvSpPr txBox="1"/>
          <p:nvPr/>
        </p:nvSpPr>
        <p:spPr>
          <a:xfrm>
            <a:off x="1028700" y="3799840"/>
            <a:ext cx="6285609" cy="6487160"/>
          </a:xfrm>
          <a:prstGeom prst="rect">
            <a:avLst/>
          </a:prstGeom>
        </p:spPr>
        <p:txBody>
          <a:bodyPr lIns="0" tIns="0" rIns="0" bIns="0" rtlCol="0" anchor="t">
            <a:spAutoFit/>
          </a:bodyPr>
          <a:lstStyle/>
          <a:p>
            <a:pPr algn="ctr">
              <a:lnSpc>
                <a:spcPts val="5739"/>
              </a:lnSpc>
            </a:pPr>
            <a:r>
              <a:rPr lang="en-US" sz="4099">
                <a:solidFill>
                  <a:srgbClr val="5F1A1F"/>
                </a:solidFill>
                <a:latin typeface="Roboto Condensed"/>
              </a:rPr>
              <a:t>Học sinh có thời gian </a:t>
            </a:r>
            <a:r>
              <a:rPr lang="en-US" sz="4099">
                <a:solidFill>
                  <a:srgbClr val="5F1A1F"/>
                </a:solidFill>
                <a:latin typeface="Roboto Condensed Bold"/>
              </a:rPr>
              <a:t>3</a:t>
            </a:r>
            <a:r>
              <a:rPr lang="en-US" sz="4099">
                <a:solidFill>
                  <a:srgbClr val="5F1A1F"/>
                </a:solidFill>
                <a:latin typeface="Roboto Condensed"/>
              </a:rPr>
              <a:t> phút đọc nhanh phần Kiến thức Ngữ văn trang 100 hoàn thành theo cặp Phiếu học tập 1.1 Đặc trưng thể loại hài kịch và Phiếu học tập 1.2 Đặc trưng thể loại truyện cười.</a:t>
            </a:r>
          </a:p>
          <a:p>
            <a:pPr algn="just">
              <a:lnSpc>
                <a:spcPts val="5739"/>
              </a:lnSpc>
            </a:pPr>
            <a:endParaRPr lang="en-US" sz="4099">
              <a:solidFill>
                <a:srgbClr val="5F1A1F"/>
              </a:solidFill>
              <a:latin typeface="Roboto Condensed"/>
            </a:endParaRPr>
          </a:p>
          <a:p>
            <a:pPr algn="just">
              <a:lnSpc>
                <a:spcPts val="5739"/>
              </a:lnSpc>
            </a:pPr>
            <a:endParaRPr lang="en-US" sz="4099">
              <a:solidFill>
                <a:srgbClr val="5F1A1F"/>
              </a:solidFill>
              <a:latin typeface="Roboto Condensed"/>
            </a:endParaRPr>
          </a:p>
        </p:txBody>
      </p:sp>
      <p:sp>
        <p:nvSpPr>
          <p:cNvPr id="7" name="TextBox 7"/>
          <p:cNvSpPr txBox="1"/>
          <p:nvPr/>
        </p:nvSpPr>
        <p:spPr>
          <a:xfrm>
            <a:off x="1028700" y="923925"/>
            <a:ext cx="9029700" cy="1051570"/>
          </a:xfrm>
          <a:prstGeom prst="rect">
            <a:avLst/>
          </a:prstGeom>
        </p:spPr>
        <p:txBody>
          <a:bodyPr wrap="square" lIns="0" tIns="0" rIns="0" bIns="0" rtlCol="0" anchor="t">
            <a:spAutoFit/>
          </a:bodyPr>
          <a:lstStyle/>
          <a:p>
            <a:pPr algn="ctr">
              <a:lnSpc>
                <a:spcPts val="8189"/>
              </a:lnSpc>
            </a:pPr>
            <a:r>
              <a:rPr lang="en-US" sz="5849" dirty="0" smtClean="0">
                <a:solidFill>
                  <a:srgbClr val="FDFAF0"/>
                </a:solidFill>
                <a:latin typeface="Fraunces Bold" panose="020B0604020202020204" charset="0"/>
              </a:rPr>
              <a:t>B. TRI </a:t>
            </a:r>
            <a:r>
              <a:rPr lang="en-US" sz="5849" dirty="0">
                <a:solidFill>
                  <a:srgbClr val="FDFAF0"/>
                </a:solidFill>
                <a:latin typeface="Fraunces Bold" panose="020B0604020202020204" charset="0"/>
              </a:rPr>
              <a:t>THỨC NGỮ VĂN</a:t>
            </a:r>
          </a:p>
        </p:txBody>
      </p:sp>
      <p:sp>
        <p:nvSpPr>
          <p:cNvPr id="8" name="Freeform 8"/>
          <p:cNvSpPr/>
          <p:nvPr/>
        </p:nvSpPr>
        <p:spPr>
          <a:xfrm>
            <a:off x="12319655" y="0"/>
            <a:ext cx="5968345" cy="2297813"/>
          </a:xfrm>
          <a:custGeom>
            <a:avLst/>
            <a:gdLst/>
            <a:ahLst/>
            <a:cxnLst/>
            <a:rect l="l" t="t" r="r" b="b"/>
            <a:pathLst>
              <a:path w="5968345" h="2297813">
                <a:moveTo>
                  <a:pt x="0" y="0"/>
                </a:moveTo>
                <a:lnTo>
                  <a:pt x="5968345" y="0"/>
                </a:lnTo>
                <a:lnTo>
                  <a:pt x="5968345" y="2297813"/>
                </a:lnTo>
                <a:lnTo>
                  <a:pt x="0" y="2297813"/>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txBody>
          <a:bodyPr/>
          <a:lstStyle/>
          <a:p>
            <a:endParaRPr lang="en-US"/>
          </a:p>
        </p:txBody>
      </p:sp>
    </p:spTree>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B40E1BC-4F11-F893-1C6D-66CCDAB1839B}"/>
              </a:ext>
            </a:extLst>
          </p:cNvPr>
          <p:cNvPicPr>
            <a:picLocks noChangeAspect="1"/>
          </p:cNvPicPr>
          <p:nvPr/>
        </p:nvPicPr>
        <p:blipFill>
          <a:blip r:embed="rId2"/>
          <a:stretch>
            <a:fillRect/>
          </a:stretch>
        </p:blipFill>
        <p:spPr>
          <a:xfrm>
            <a:off x="-152400" y="0"/>
            <a:ext cx="22483759" cy="10608129"/>
          </a:xfrm>
          <a:prstGeom prst="rect">
            <a:avLst/>
          </a:prstGeom>
        </p:spPr>
      </p:pic>
      <p:sp>
        <p:nvSpPr>
          <p:cNvPr id="3" name="Freeform 3"/>
          <p:cNvSpPr/>
          <p:nvPr/>
        </p:nvSpPr>
        <p:spPr>
          <a:xfrm>
            <a:off x="18288000" y="1286265"/>
            <a:ext cx="4316060" cy="8039226"/>
          </a:xfrm>
          <a:custGeom>
            <a:avLst/>
            <a:gdLst/>
            <a:ahLst/>
            <a:cxnLst/>
            <a:rect l="l" t="t" r="r" b="b"/>
            <a:pathLst>
              <a:path w="4316060" h="8039226">
                <a:moveTo>
                  <a:pt x="0" y="0"/>
                </a:moveTo>
                <a:lnTo>
                  <a:pt x="4316060" y="0"/>
                </a:lnTo>
                <a:lnTo>
                  <a:pt x="4316060" y="8039226"/>
                </a:lnTo>
                <a:lnTo>
                  <a:pt x="0" y="8039226"/>
                </a:lnTo>
                <a:lnTo>
                  <a:pt x="0" y="0"/>
                </a:lnTo>
                <a:close/>
              </a:path>
            </a:pathLst>
          </a:custGeom>
          <a:blipFill>
            <a:blip r:embed="rId3">
              <a:extLst>
                <a:ext uri="{96DAC541-7B7A-43D3-8B79-37D633B846F1}">
                  <asvg:svgBlip xmlns="" xmlns:asvg="http://schemas.microsoft.com/office/drawing/2016/SVG/main" r:embed="rId6"/>
                </a:ext>
              </a:extLst>
            </a:blip>
            <a:stretch>
              <a:fillRect/>
            </a:stretch>
          </a:blipFill>
        </p:spPr>
        <p:txBody>
          <a:bodyPr/>
          <a:lstStyle/>
          <a:p>
            <a:endParaRPr lang="en-US"/>
          </a:p>
        </p:txBody>
      </p:sp>
      <p:sp>
        <p:nvSpPr>
          <p:cNvPr id="4" name="TextBox 4"/>
          <p:cNvSpPr txBox="1"/>
          <p:nvPr/>
        </p:nvSpPr>
        <p:spPr>
          <a:xfrm>
            <a:off x="2998716" y="229426"/>
            <a:ext cx="14461517" cy="1436291"/>
          </a:xfrm>
          <a:prstGeom prst="rect">
            <a:avLst/>
          </a:prstGeom>
        </p:spPr>
        <p:txBody>
          <a:bodyPr wrap="square" lIns="0" tIns="0" rIns="0" bIns="0" rtlCol="0" anchor="t">
            <a:spAutoFit/>
          </a:bodyPr>
          <a:lstStyle/>
          <a:p>
            <a:pPr algn="ctr">
              <a:lnSpc>
                <a:spcPts val="11200"/>
              </a:lnSpc>
            </a:pPr>
            <a:r>
              <a:rPr lang="en-US" sz="8000" dirty="0">
                <a:solidFill>
                  <a:srgbClr val="FDFAF0"/>
                </a:solidFill>
                <a:latin typeface="Fraunces Bold" panose="020B0604020202020204" charset="0"/>
              </a:rPr>
              <a:t>A</a:t>
            </a:r>
            <a:r>
              <a:rPr lang="en-US" sz="8000" dirty="0" smtClean="0">
                <a:solidFill>
                  <a:srgbClr val="FDFAF0"/>
                </a:solidFill>
                <a:latin typeface="Fraunces Bold" panose="020B0604020202020204" charset="0"/>
              </a:rPr>
              <a:t>. GIỚI THIỆU BÀI HỌC</a:t>
            </a:r>
            <a:endParaRPr lang="en-US" sz="8000" dirty="0">
              <a:solidFill>
                <a:srgbClr val="FDFAF0"/>
              </a:solidFill>
              <a:latin typeface="Fraunces Bold" panose="020B0604020202020204" charset="0"/>
            </a:endParaRPr>
          </a:p>
        </p:txBody>
      </p:sp>
      <p:sp>
        <p:nvSpPr>
          <p:cNvPr id="10" name="TextBox 9"/>
          <p:cNvSpPr txBox="1"/>
          <p:nvPr/>
        </p:nvSpPr>
        <p:spPr>
          <a:xfrm>
            <a:off x="1752600" y="2476500"/>
            <a:ext cx="14859000" cy="1754326"/>
          </a:xfrm>
          <a:prstGeom prst="rect">
            <a:avLst/>
          </a:prstGeom>
          <a:noFill/>
        </p:spPr>
        <p:txBody>
          <a:bodyPr wrap="square" rtlCol="0">
            <a:spAutoFit/>
          </a:bodyPr>
          <a:lstStyle/>
          <a:p>
            <a:pPr marL="685800" indent="-685800">
              <a:buFontTx/>
              <a:buChar char="-"/>
            </a:pPr>
            <a:r>
              <a:rPr lang="en-US" sz="5400" dirty="0" err="1" smtClean="0">
                <a:solidFill>
                  <a:schemeClr val="bg1"/>
                </a:solidFill>
              </a:rPr>
              <a:t>Chủ</a:t>
            </a:r>
            <a:r>
              <a:rPr lang="en-US" sz="5400" dirty="0" smtClean="0">
                <a:solidFill>
                  <a:schemeClr val="bg1"/>
                </a:solidFill>
              </a:rPr>
              <a:t> </a:t>
            </a:r>
            <a:r>
              <a:rPr lang="en-US" sz="5400" dirty="0" err="1" smtClean="0">
                <a:solidFill>
                  <a:schemeClr val="bg1"/>
                </a:solidFill>
              </a:rPr>
              <a:t>đề</a:t>
            </a:r>
            <a:r>
              <a:rPr lang="en-US" sz="5400" dirty="0" smtClean="0">
                <a:solidFill>
                  <a:schemeClr val="bg1"/>
                </a:solidFill>
              </a:rPr>
              <a:t>: </a:t>
            </a:r>
            <a:r>
              <a:rPr lang="en-US" sz="5400" dirty="0" err="1" smtClean="0">
                <a:solidFill>
                  <a:schemeClr val="bg1"/>
                </a:solidFill>
              </a:rPr>
              <a:t>Tiếng</a:t>
            </a:r>
            <a:r>
              <a:rPr lang="en-US" sz="5400" dirty="0" smtClean="0">
                <a:solidFill>
                  <a:schemeClr val="bg1"/>
                </a:solidFill>
              </a:rPr>
              <a:t> </a:t>
            </a:r>
            <a:r>
              <a:rPr lang="en-US" sz="5400" dirty="0" err="1" smtClean="0">
                <a:solidFill>
                  <a:schemeClr val="bg1"/>
                </a:solidFill>
              </a:rPr>
              <a:t>cười</a:t>
            </a:r>
            <a:r>
              <a:rPr lang="en-US" sz="5400" dirty="0" smtClean="0">
                <a:solidFill>
                  <a:schemeClr val="bg1"/>
                </a:solidFill>
              </a:rPr>
              <a:t> </a:t>
            </a:r>
            <a:r>
              <a:rPr lang="en-US" sz="5400" dirty="0" err="1" smtClean="0">
                <a:solidFill>
                  <a:schemeClr val="bg1"/>
                </a:solidFill>
              </a:rPr>
              <a:t>trong</a:t>
            </a:r>
            <a:r>
              <a:rPr lang="en-US" sz="5400" dirty="0" smtClean="0">
                <a:solidFill>
                  <a:schemeClr val="bg1"/>
                </a:solidFill>
              </a:rPr>
              <a:t> </a:t>
            </a:r>
            <a:r>
              <a:rPr lang="en-US" sz="5400" dirty="0" err="1" smtClean="0">
                <a:solidFill>
                  <a:schemeClr val="bg1"/>
                </a:solidFill>
              </a:rPr>
              <a:t>cuộc</a:t>
            </a:r>
            <a:r>
              <a:rPr lang="en-US" sz="5400" dirty="0" smtClean="0">
                <a:solidFill>
                  <a:schemeClr val="bg1"/>
                </a:solidFill>
              </a:rPr>
              <a:t> </a:t>
            </a:r>
            <a:r>
              <a:rPr lang="en-US" sz="5400" dirty="0" err="1" smtClean="0">
                <a:solidFill>
                  <a:schemeClr val="bg1"/>
                </a:solidFill>
              </a:rPr>
              <a:t>sống</a:t>
            </a:r>
            <a:r>
              <a:rPr lang="en-US" dirty="0" smtClean="0"/>
              <a:t>:</a:t>
            </a:r>
          </a:p>
          <a:p>
            <a:pPr marL="285750" indent="-285750">
              <a:buFontTx/>
              <a:buChar char="-"/>
            </a:pPr>
            <a:r>
              <a:rPr lang="en-US" sz="5400" dirty="0" smtClean="0">
                <a:solidFill>
                  <a:schemeClr val="bg1"/>
                </a:solidFill>
              </a:rPr>
              <a:t>   </a:t>
            </a:r>
            <a:r>
              <a:rPr lang="en-US" sz="5400" dirty="0" err="1" smtClean="0">
                <a:solidFill>
                  <a:schemeClr val="bg1"/>
                </a:solidFill>
              </a:rPr>
              <a:t>Thể</a:t>
            </a:r>
            <a:r>
              <a:rPr lang="en-US" sz="5400" dirty="0" smtClean="0">
                <a:solidFill>
                  <a:schemeClr val="bg1"/>
                </a:solidFill>
              </a:rPr>
              <a:t> </a:t>
            </a:r>
            <a:r>
              <a:rPr lang="en-US" sz="5400" dirty="0" err="1" smtClean="0">
                <a:solidFill>
                  <a:schemeClr val="bg1"/>
                </a:solidFill>
              </a:rPr>
              <a:t>loại</a:t>
            </a:r>
            <a:r>
              <a:rPr lang="en-US" sz="5400" dirty="0" smtClean="0">
                <a:solidFill>
                  <a:schemeClr val="bg1"/>
                </a:solidFill>
              </a:rPr>
              <a:t>: </a:t>
            </a:r>
            <a:r>
              <a:rPr lang="en-US" sz="5400" dirty="0" err="1" smtClean="0">
                <a:solidFill>
                  <a:schemeClr val="bg1"/>
                </a:solidFill>
              </a:rPr>
              <a:t>hài</a:t>
            </a:r>
            <a:r>
              <a:rPr lang="en-US" sz="5400" dirty="0" smtClean="0">
                <a:solidFill>
                  <a:schemeClr val="bg1"/>
                </a:solidFill>
              </a:rPr>
              <a:t> </a:t>
            </a:r>
            <a:r>
              <a:rPr lang="en-US" sz="5400" dirty="0" err="1" smtClean="0">
                <a:solidFill>
                  <a:schemeClr val="bg1"/>
                </a:solidFill>
              </a:rPr>
              <a:t>kịch</a:t>
            </a:r>
            <a:r>
              <a:rPr lang="en-US" sz="5400" dirty="0" smtClean="0">
                <a:solidFill>
                  <a:schemeClr val="bg1"/>
                </a:solidFill>
              </a:rPr>
              <a:t>, </a:t>
            </a:r>
            <a:r>
              <a:rPr lang="en-US" sz="5400" dirty="0" err="1" smtClean="0">
                <a:solidFill>
                  <a:schemeClr val="bg1"/>
                </a:solidFill>
              </a:rPr>
              <a:t>truyện</a:t>
            </a:r>
            <a:r>
              <a:rPr lang="en-US" sz="5400" dirty="0" smtClean="0">
                <a:solidFill>
                  <a:schemeClr val="bg1"/>
                </a:solidFill>
              </a:rPr>
              <a:t> </a:t>
            </a:r>
            <a:r>
              <a:rPr lang="en-US" sz="5400" dirty="0" err="1" smtClean="0">
                <a:solidFill>
                  <a:schemeClr val="bg1"/>
                </a:solidFill>
              </a:rPr>
              <a:t>cười</a:t>
            </a:r>
            <a:r>
              <a:rPr lang="en-US" sz="5400" dirty="0" smtClean="0">
                <a:solidFill>
                  <a:schemeClr val="bg1"/>
                </a:solidFill>
              </a:rPr>
              <a:t>, ca </a:t>
            </a:r>
            <a:r>
              <a:rPr lang="en-US" sz="5400" dirty="0" err="1" smtClean="0">
                <a:solidFill>
                  <a:schemeClr val="bg1"/>
                </a:solidFill>
              </a:rPr>
              <a:t>dao</a:t>
            </a:r>
            <a:r>
              <a:rPr lang="en-US" sz="5400" dirty="0" smtClean="0">
                <a:solidFill>
                  <a:schemeClr val="bg1"/>
                </a:solidFill>
              </a:rPr>
              <a:t> </a:t>
            </a:r>
            <a:r>
              <a:rPr lang="en-US" sz="5400" dirty="0" err="1" smtClean="0">
                <a:solidFill>
                  <a:schemeClr val="bg1"/>
                </a:solidFill>
              </a:rPr>
              <a:t>trào</a:t>
            </a:r>
            <a:r>
              <a:rPr lang="en-US" sz="5400" dirty="0" smtClean="0">
                <a:solidFill>
                  <a:schemeClr val="bg1"/>
                </a:solidFill>
              </a:rPr>
              <a:t> </a:t>
            </a:r>
            <a:r>
              <a:rPr lang="en-US" sz="5400" dirty="0" err="1" smtClean="0">
                <a:solidFill>
                  <a:schemeClr val="bg1"/>
                </a:solidFill>
              </a:rPr>
              <a:t>phúng</a:t>
            </a:r>
            <a:r>
              <a:rPr lang="en-US" sz="5400" dirty="0" smtClean="0">
                <a:solidFill>
                  <a:schemeClr val="bg1"/>
                </a:solidFill>
              </a:rPr>
              <a:t>  </a:t>
            </a:r>
            <a:endParaRPr lang="en-US" sz="5400" dirty="0">
              <a:solidFill>
                <a:schemeClr val="bg1"/>
              </a:solidFill>
            </a:endParaRPr>
          </a:p>
        </p:txBody>
      </p:sp>
      <p:sp>
        <p:nvSpPr>
          <p:cNvPr id="11" name="TextBox 10"/>
          <p:cNvSpPr txBox="1"/>
          <p:nvPr/>
        </p:nvSpPr>
        <p:spPr>
          <a:xfrm>
            <a:off x="1524000" y="4380734"/>
            <a:ext cx="16230600" cy="5078313"/>
          </a:xfrm>
          <a:prstGeom prst="rect">
            <a:avLst/>
          </a:prstGeom>
          <a:noFill/>
        </p:spPr>
        <p:txBody>
          <a:bodyPr wrap="square" rtlCol="0">
            <a:spAutoFit/>
          </a:bodyPr>
          <a:lstStyle/>
          <a:p>
            <a:pPr marL="285750" indent="-285750">
              <a:buFontTx/>
              <a:buChar char="-"/>
            </a:pPr>
            <a:r>
              <a:rPr lang="en-US" sz="5400" dirty="0" err="1" smtClean="0">
                <a:solidFill>
                  <a:srgbClr val="00B0F0"/>
                </a:solidFill>
              </a:rPr>
              <a:t>Văn</a:t>
            </a:r>
            <a:r>
              <a:rPr lang="en-US" sz="5400" dirty="0" smtClean="0">
                <a:solidFill>
                  <a:srgbClr val="00B0F0"/>
                </a:solidFill>
              </a:rPr>
              <a:t> </a:t>
            </a:r>
            <a:r>
              <a:rPr lang="en-US" sz="5400" dirty="0" err="1" smtClean="0">
                <a:solidFill>
                  <a:srgbClr val="00B0F0"/>
                </a:solidFill>
              </a:rPr>
              <a:t>bản</a:t>
            </a:r>
            <a:r>
              <a:rPr lang="en-US" sz="5400" dirty="0" smtClean="0">
                <a:solidFill>
                  <a:srgbClr val="00B0F0"/>
                </a:solidFill>
              </a:rPr>
              <a:t> </a:t>
            </a:r>
            <a:r>
              <a:rPr lang="en-US" sz="5400" dirty="0" err="1" smtClean="0">
                <a:solidFill>
                  <a:srgbClr val="00B0F0"/>
                </a:solidFill>
              </a:rPr>
              <a:t>đọc</a:t>
            </a:r>
            <a:r>
              <a:rPr lang="en-US" sz="5400" dirty="0" smtClean="0">
                <a:solidFill>
                  <a:srgbClr val="00B0F0"/>
                </a:solidFill>
              </a:rPr>
              <a:t>: </a:t>
            </a:r>
          </a:p>
          <a:p>
            <a:r>
              <a:rPr lang="en-US" sz="5400" dirty="0" smtClean="0">
                <a:solidFill>
                  <a:schemeClr val="bg1"/>
                </a:solidFill>
              </a:rPr>
              <a:t>+ VB 1: </a:t>
            </a:r>
            <a:r>
              <a:rPr lang="en-US" sz="5400" dirty="0" err="1" smtClean="0">
                <a:solidFill>
                  <a:schemeClr val="bg1"/>
                </a:solidFill>
              </a:rPr>
              <a:t>Trưởng</a:t>
            </a:r>
            <a:r>
              <a:rPr lang="en-US" sz="5400" dirty="0" smtClean="0">
                <a:solidFill>
                  <a:schemeClr val="bg1"/>
                </a:solidFill>
              </a:rPr>
              <a:t> </a:t>
            </a:r>
            <a:r>
              <a:rPr lang="en-US" sz="5400" dirty="0" err="1" smtClean="0">
                <a:solidFill>
                  <a:schemeClr val="bg1"/>
                </a:solidFill>
              </a:rPr>
              <a:t>giả</a:t>
            </a:r>
            <a:r>
              <a:rPr lang="en-US" sz="5400" dirty="0" smtClean="0">
                <a:solidFill>
                  <a:schemeClr val="bg1"/>
                </a:solidFill>
              </a:rPr>
              <a:t> </a:t>
            </a:r>
            <a:r>
              <a:rPr lang="en-US" sz="5400" dirty="0" err="1" smtClean="0">
                <a:solidFill>
                  <a:schemeClr val="bg1"/>
                </a:solidFill>
              </a:rPr>
              <a:t>học</a:t>
            </a:r>
            <a:r>
              <a:rPr lang="en-US" sz="5400" dirty="0" smtClean="0">
                <a:solidFill>
                  <a:schemeClr val="bg1"/>
                </a:solidFill>
              </a:rPr>
              <a:t> </a:t>
            </a:r>
            <a:r>
              <a:rPr lang="en-US" sz="5400" dirty="0" err="1" smtClean="0">
                <a:solidFill>
                  <a:schemeClr val="bg1"/>
                </a:solidFill>
              </a:rPr>
              <a:t>làm</a:t>
            </a:r>
            <a:r>
              <a:rPr lang="en-US" sz="5400" dirty="0" smtClean="0">
                <a:solidFill>
                  <a:schemeClr val="bg1"/>
                </a:solidFill>
              </a:rPr>
              <a:t> sang (</a:t>
            </a:r>
            <a:r>
              <a:rPr lang="en-US" sz="5400" dirty="0" err="1" smtClean="0">
                <a:solidFill>
                  <a:schemeClr val="bg1"/>
                </a:solidFill>
              </a:rPr>
              <a:t>Mô</a:t>
            </a:r>
            <a:r>
              <a:rPr lang="en-US" sz="5400" dirty="0" smtClean="0">
                <a:solidFill>
                  <a:schemeClr val="bg1"/>
                </a:solidFill>
              </a:rPr>
              <a:t> – li – e)</a:t>
            </a:r>
          </a:p>
          <a:p>
            <a:r>
              <a:rPr lang="en-US" sz="5400" dirty="0" smtClean="0">
                <a:solidFill>
                  <a:schemeClr val="bg1"/>
                </a:solidFill>
              </a:rPr>
              <a:t>+ VB 2: </a:t>
            </a:r>
            <a:r>
              <a:rPr lang="en-US" sz="5400" dirty="0" err="1" smtClean="0">
                <a:solidFill>
                  <a:schemeClr val="bg1"/>
                </a:solidFill>
              </a:rPr>
              <a:t>Chùm</a:t>
            </a:r>
            <a:r>
              <a:rPr lang="en-US" sz="5400" dirty="0" smtClean="0">
                <a:solidFill>
                  <a:schemeClr val="bg1"/>
                </a:solidFill>
              </a:rPr>
              <a:t> </a:t>
            </a:r>
            <a:r>
              <a:rPr lang="en-US" sz="5400" dirty="0" err="1" smtClean="0">
                <a:solidFill>
                  <a:schemeClr val="bg1"/>
                </a:solidFill>
              </a:rPr>
              <a:t>truyện</a:t>
            </a:r>
            <a:r>
              <a:rPr lang="en-US" sz="5400" dirty="0" smtClean="0">
                <a:solidFill>
                  <a:schemeClr val="bg1"/>
                </a:solidFill>
              </a:rPr>
              <a:t> </a:t>
            </a:r>
            <a:r>
              <a:rPr lang="en-US" sz="5400" dirty="0" err="1" smtClean="0">
                <a:solidFill>
                  <a:schemeClr val="bg1"/>
                </a:solidFill>
              </a:rPr>
              <a:t>cười</a:t>
            </a:r>
            <a:r>
              <a:rPr lang="en-US" sz="5400" dirty="0" smtClean="0">
                <a:solidFill>
                  <a:schemeClr val="bg1"/>
                </a:solidFill>
              </a:rPr>
              <a:t> </a:t>
            </a:r>
            <a:r>
              <a:rPr lang="en-US" sz="5400" dirty="0" err="1" smtClean="0">
                <a:solidFill>
                  <a:schemeClr val="bg1"/>
                </a:solidFill>
              </a:rPr>
              <a:t>dân</a:t>
            </a:r>
            <a:r>
              <a:rPr lang="en-US" sz="5400" dirty="0" smtClean="0">
                <a:solidFill>
                  <a:schemeClr val="bg1"/>
                </a:solidFill>
              </a:rPr>
              <a:t> </a:t>
            </a:r>
            <a:r>
              <a:rPr lang="en-US" sz="5400" dirty="0" err="1" smtClean="0">
                <a:solidFill>
                  <a:schemeClr val="bg1"/>
                </a:solidFill>
              </a:rPr>
              <a:t>gian</a:t>
            </a:r>
            <a:r>
              <a:rPr lang="en-US" sz="5400" dirty="0" smtClean="0">
                <a:solidFill>
                  <a:schemeClr val="bg1"/>
                </a:solidFill>
              </a:rPr>
              <a:t> </a:t>
            </a:r>
            <a:r>
              <a:rPr lang="en-US" sz="5400" dirty="0" err="1" smtClean="0">
                <a:solidFill>
                  <a:schemeClr val="bg1"/>
                </a:solidFill>
              </a:rPr>
              <a:t>Việt</a:t>
            </a:r>
            <a:r>
              <a:rPr lang="en-US" sz="5400" dirty="0" smtClean="0">
                <a:solidFill>
                  <a:schemeClr val="bg1"/>
                </a:solidFill>
              </a:rPr>
              <a:t> Nam</a:t>
            </a:r>
          </a:p>
          <a:p>
            <a:r>
              <a:rPr lang="en-US" sz="5400" dirty="0" smtClean="0">
                <a:solidFill>
                  <a:schemeClr val="bg1"/>
                </a:solidFill>
              </a:rPr>
              <a:t>+ VB 3: </a:t>
            </a:r>
            <a:r>
              <a:rPr lang="en-US" sz="5400" dirty="0" err="1" smtClean="0">
                <a:solidFill>
                  <a:schemeClr val="bg1"/>
                </a:solidFill>
              </a:rPr>
              <a:t>Chùm</a:t>
            </a:r>
            <a:r>
              <a:rPr lang="en-US" sz="5400" dirty="0" smtClean="0">
                <a:solidFill>
                  <a:schemeClr val="bg1"/>
                </a:solidFill>
              </a:rPr>
              <a:t> ca </a:t>
            </a:r>
            <a:r>
              <a:rPr lang="en-US" sz="5400" dirty="0" err="1" smtClean="0">
                <a:solidFill>
                  <a:schemeClr val="bg1"/>
                </a:solidFill>
              </a:rPr>
              <a:t>dao</a:t>
            </a:r>
            <a:r>
              <a:rPr lang="en-US" sz="5400" dirty="0" smtClean="0">
                <a:solidFill>
                  <a:schemeClr val="bg1"/>
                </a:solidFill>
              </a:rPr>
              <a:t> </a:t>
            </a:r>
            <a:r>
              <a:rPr lang="en-US" sz="5400" dirty="0" err="1" smtClean="0">
                <a:solidFill>
                  <a:schemeClr val="bg1"/>
                </a:solidFill>
              </a:rPr>
              <a:t>trào</a:t>
            </a:r>
            <a:r>
              <a:rPr lang="en-US" sz="5400" dirty="0" smtClean="0">
                <a:solidFill>
                  <a:schemeClr val="bg1"/>
                </a:solidFill>
              </a:rPr>
              <a:t> </a:t>
            </a:r>
            <a:r>
              <a:rPr lang="en-US" sz="5400" dirty="0" err="1" smtClean="0">
                <a:solidFill>
                  <a:schemeClr val="bg1"/>
                </a:solidFill>
              </a:rPr>
              <a:t>phúng</a:t>
            </a:r>
            <a:endParaRPr lang="en-US" sz="5400" dirty="0" smtClean="0">
              <a:solidFill>
                <a:schemeClr val="bg1"/>
              </a:solidFill>
            </a:endParaRPr>
          </a:p>
          <a:p>
            <a:r>
              <a:rPr lang="en-US" sz="5400" dirty="0" smtClean="0">
                <a:solidFill>
                  <a:srgbClr val="00B0F0"/>
                </a:solidFill>
              </a:rPr>
              <a:t>- VB </a:t>
            </a:r>
            <a:r>
              <a:rPr lang="en-US" sz="5400" dirty="0" err="1" smtClean="0">
                <a:solidFill>
                  <a:srgbClr val="00B0F0"/>
                </a:solidFill>
              </a:rPr>
              <a:t>thực</a:t>
            </a:r>
            <a:r>
              <a:rPr lang="en-US" sz="5400" dirty="0" smtClean="0">
                <a:solidFill>
                  <a:srgbClr val="00B0F0"/>
                </a:solidFill>
              </a:rPr>
              <a:t> </a:t>
            </a:r>
            <a:r>
              <a:rPr lang="en-US" sz="5400" dirty="0" err="1" smtClean="0">
                <a:solidFill>
                  <a:srgbClr val="00B0F0"/>
                </a:solidFill>
              </a:rPr>
              <a:t>hành</a:t>
            </a:r>
            <a:r>
              <a:rPr lang="en-US" sz="5400" dirty="0" smtClean="0">
                <a:solidFill>
                  <a:srgbClr val="00B0F0"/>
                </a:solidFill>
              </a:rPr>
              <a:t> </a:t>
            </a:r>
            <a:r>
              <a:rPr lang="en-US" sz="5400" dirty="0" err="1" smtClean="0">
                <a:solidFill>
                  <a:srgbClr val="00B0F0"/>
                </a:solidFill>
              </a:rPr>
              <a:t>đọc</a:t>
            </a:r>
            <a:r>
              <a:rPr lang="en-US" sz="5400" dirty="0" smtClean="0">
                <a:solidFill>
                  <a:srgbClr val="00B0F0"/>
                </a:solidFill>
              </a:rPr>
              <a:t>: </a:t>
            </a:r>
            <a:r>
              <a:rPr lang="en-US" sz="5400" dirty="0" err="1" smtClean="0">
                <a:solidFill>
                  <a:schemeClr val="bg1"/>
                </a:solidFill>
              </a:rPr>
              <a:t>Giá</a:t>
            </a:r>
            <a:r>
              <a:rPr lang="en-US" sz="5400" dirty="0" smtClean="0">
                <a:solidFill>
                  <a:schemeClr val="bg1"/>
                </a:solidFill>
              </a:rPr>
              <a:t> </a:t>
            </a:r>
            <a:r>
              <a:rPr lang="en-US" sz="5400" dirty="0" err="1" smtClean="0">
                <a:solidFill>
                  <a:schemeClr val="bg1"/>
                </a:solidFill>
              </a:rPr>
              <a:t>không</a:t>
            </a:r>
            <a:r>
              <a:rPr lang="en-US" sz="5400" dirty="0" smtClean="0">
                <a:solidFill>
                  <a:schemeClr val="bg1"/>
                </a:solidFill>
              </a:rPr>
              <a:t> </a:t>
            </a:r>
            <a:r>
              <a:rPr lang="en-US" sz="5400" dirty="0" err="1" smtClean="0">
                <a:solidFill>
                  <a:schemeClr val="bg1"/>
                </a:solidFill>
              </a:rPr>
              <a:t>có</a:t>
            </a:r>
            <a:r>
              <a:rPr lang="en-US" sz="5400" dirty="0" smtClean="0">
                <a:solidFill>
                  <a:schemeClr val="bg1"/>
                </a:solidFill>
              </a:rPr>
              <a:t> </a:t>
            </a:r>
            <a:r>
              <a:rPr lang="en-US" sz="5400" dirty="0" err="1" smtClean="0">
                <a:solidFill>
                  <a:schemeClr val="bg1"/>
                </a:solidFill>
              </a:rPr>
              <a:t>ruồi</a:t>
            </a:r>
            <a:r>
              <a:rPr lang="en-US" sz="5400" dirty="0" smtClean="0">
                <a:solidFill>
                  <a:schemeClr val="bg1"/>
                </a:solidFill>
              </a:rPr>
              <a:t>! ( A – </a:t>
            </a:r>
            <a:r>
              <a:rPr lang="en-US" sz="5400" dirty="0" err="1" smtClean="0">
                <a:solidFill>
                  <a:schemeClr val="bg1"/>
                </a:solidFill>
              </a:rPr>
              <a:t>dít</a:t>
            </a:r>
            <a:r>
              <a:rPr lang="en-US" sz="5400" dirty="0" smtClean="0">
                <a:solidFill>
                  <a:schemeClr val="bg1"/>
                </a:solidFill>
              </a:rPr>
              <a:t> – </a:t>
            </a:r>
            <a:r>
              <a:rPr lang="en-US" sz="5400" dirty="0">
                <a:solidFill>
                  <a:schemeClr val="bg1"/>
                </a:solidFill>
              </a:rPr>
              <a:t>n</a:t>
            </a:r>
            <a:r>
              <a:rPr lang="en-US" sz="5400" dirty="0" smtClean="0">
                <a:solidFill>
                  <a:schemeClr val="bg1"/>
                </a:solidFill>
              </a:rPr>
              <a:t>e </a:t>
            </a:r>
            <a:r>
              <a:rPr lang="en-US" sz="5400" dirty="0" smtClean="0">
                <a:solidFill>
                  <a:schemeClr val="bg1"/>
                </a:solidFill>
              </a:rPr>
              <a:t>– </a:t>
            </a:r>
            <a:r>
              <a:rPr lang="en-US" sz="5400" dirty="0" err="1" smtClean="0">
                <a:solidFill>
                  <a:schemeClr val="bg1"/>
                </a:solidFill>
              </a:rPr>
              <a:t>xin</a:t>
            </a:r>
            <a:r>
              <a:rPr lang="en-US" sz="5400" dirty="0" smtClean="0">
                <a:solidFill>
                  <a:schemeClr val="bg1"/>
                </a:solidFill>
              </a:rPr>
              <a:t>)</a:t>
            </a:r>
            <a:endParaRPr lang="en-US" sz="5400" dirty="0">
              <a:solidFill>
                <a:schemeClr val="bg1"/>
              </a:solidFill>
            </a:endParaRPr>
          </a:p>
        </p:txBody>
      </p:sp>
    </p:spTree>
    <p:extLst>
      <p:ext uri="{BB962C8B-B14F-4D97-AF65-F5344CB8AC3E}">
        <p14:creationId xmlns:p14="http://schemas.microsoft.com/office/powerpoint/2010/main" val="154014365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NKNOELEADERBOARD" val="-1114125374"/>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113</TotalTime>
  <Words>3079</Words>
  <Application>Microsoft Office PowerPoint</Application>
  <PresentationFormat>Custom</PresentationFormat>
  <Paragraphs>263</Paragraphs>
  <Slides>49</Slides>
  <Notes>1</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49</vt:i4>
      </vt:variant>
    </vt:vector>
  </HeadingPairs>
  <TitlesOfParts>
    <vt:vector size="65" baseType="lpstr">
      <vt:lpstr>Fraunces Bold</vt:lpstr>
      <vt:lpstr>#9Slide03 Bebas Neue Bold</vt:lpstr>
      <vt:lpstr>Roboto Condensed</vt:lpstr>
      <vt:lpstr>Times New Roman</vt:lpstr>
      <vt:lpstr>#9Slide07 SVNUT Triumph Press</vt:lpstr>
      <vt:lpstr>Roboto Condensed Bold</vt:lpstr>
      <vt:lpstr>#9Slide07 Bangers</vt:lpstr>
      <vt:lpstr>#9Slide05 VL Fadilla</vt:lpstr>
      <vt:lpstr>Calibri</vt:lpstr>
      <vt:lpstr>Roboto Condensed Italics</vt:lpstr>
      <vt:lpstr>Arial</vt:lpstr>
      <vt:lpstr>TAN Aegean</vt:lpstr>
      <vt:lpstr>Fraunces Heavy</vt:lpstr>
      <vt:lpstr>#9Slide05 Amplify</vt:lpstr>
      <vt:lpstr>#9Slide05 Aphrodite Pro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8CD_B4_Doc2_Ong Giuoc-đanh mac le phuc</dc:title>
  <dc:creator>Hai Anh</dc:creator>
  <cp:lastModifiedBy>acer</cp:lastModifiedBy>
  <cp:revision>19</cp:revision>
  <dcterms:created xsi:type="dcterms:W3CDTF">2006-08-16T00:00:00Z</dcterms:created>
  <dcterms:modified xsi:type="dcterms:W3CDTF">2023-12-14T01:19:30Z</dcterms:modified>
  <dc:identifier>DAFtJp9VL50</dc:identifier>
</cp:coreProperties>
</file>