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74" r:id="rId2"/>
    <p:sldId id="354" r:id="rId3"/>
    <p:sldId id="261" r:id="rId4"/>
    <p:sldId id="437" r:id="rId5"/>
    <p:sldId id="439" r:id="rId6"/>
    <p:sldId id="440" r:id="rId7"/>
    <p:sldId id="438" r:id="rId8"/>
    <p:sldId id="441" r:id="rId9"/>
    <p:sldId id="263" r:id="rId10"/>
    <p:sldId id="442" r:id="rId11"/>
    <p:sldId id="376" r:id="rId12"/>
    <p:sldId id="443" r:id="rId13"/>
    <p:sldId id="444" r:id="rId14"/>
    <p:sldId id="448" r:id="rId15"/>
    <p:sldId id="445" r:id="rId16"/>
    <p:sldId id="447" r:id="rId17"/>
    <p:sldId id="449" r:id="rId18"/>
    <p:sldId id="450" r:id="rId19"/>
    <p:sldId id="446" r:id="rId20"/>
    <p:sldId id="451" r:id="rId21"/>
    <p:sldId id="452" r:id="rId22"/>
    <p:sldId id="453" r:id="rId23"/>
    <p:sldId id="454" r:id="rId24"/>
    <p:sldId id="456" r:id="rId25"/>
    <p:sldId id="457" r:id="rId26"/>
    <p:sldId id="458" r:id="rId27"/>
    <p:sldId id="459" r:id="rId28"/>
    <p:sldId id="318" r:id="rId29"/>
    <p:sldId id="460" r:id="rId30"/>
    <p:sldId id="366" r:id="rId31"/>
    <p:sldId id="461" r:id="rId32"/>
    <p:sldId id="464" r:id="rId33"/>
    <p:sldId id="463" r:id="rId34"/>
    <p:sldId id="462" r:id="rId35"/>
    <p:sldId id="465" r:id="rId3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0000FF"/>
    <a:srgbClr val="0066FF"/>
    <a:srgbClr val="FFFFCC"/>
    <a:srgbClr val="3333FF"/>
    <a:srgbClr val="66FFFF"/>
    <a:srgbClr val="FF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iểu Trung bình 2 - Màu chủ đề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>
        <p:scale>
          <a:sx n="60" d="100"/>
          <a:sy n="60" d="100"/>
        </p:scale>
        <p:origin x="264" y="605"/>
      </p:cViewPr>
      <p:guideLst>
        <p:guide orient="horz" pos="213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úy Mai" userId="222f1c7e07c9bd7a" providerId="LiveId" clId="{65AFC1E6-ABF8-4762-A758-92881375EDC7}"/>
    <pc:docChg chg="undo custSel addSld delSld modSld sldOrd modMainMaster">
      <pc:chgData name="Thúy Mai" userId="222f1c7e07c9bd7a" providerId="LiveId" clId="{65AFC1E6-ABF8-4762-A758-92881375EDC7}" dt="2022-10-29T02:58:33.706" v="1671"/>
      <pc:docMkLst>
        <pc:docMk/>
      </pc:docMkLst>
      <pc:sldChg chg="del">
        <pc:chgData name="Thúy Mai" userId="222f1c7e07c9bd7a" providerId="LiveId" clId="{65AFC1E6-ABF8-4762-A758-92881375EDC7}" dt="2022-10-29T02:48:19.737" v="1472" actId="47"/>
        <pc:sldMkLst>
          <pc:docMk/>
          <pc:sldMk cId="1240375352" sldId="257"/>
        </pc:sldMkLst>
      </pc:sldChg>
      <pc:sldChg chg="del">
        <pc:chgData name="Thúy Mai" userId="222f1c7e07c9bd7a" providerId="LiveId" clId="{65AFC1E6-ABF8-4762-A758-92881375EDC7}" dt="2022-10-29T02:48:22.149" v="1477" actId="47"/>
        <pc:sldMkLst>
          <pc:docMk/>
          <pc:sldMk cId="3695812855" sldId="258"/>
        </pc:sldMkLst>
      </pc:sldChg>
      <pc:sldChg chg="del">
        <pc:chgData name="Thúy Mai" userId="222f1c7e07c9bd7a" providerId="LiveId" clId="{65AFC1E6-ABF8-4762-A758-92881375EDC7}" dt="2022-10-29T01:48:45.205" v="69" actId="47"/>
        <pc:sldMkLst>
          <pc:docMk/>
          <pc:sldMk cId="112754932" sldId="259"/>
        </pc:sldMkLst>
      </pc:sldChg>
      <pc:sldChg chg="del">
        <pc:chgData name="Thúy Mai" userId="222f1c7e07c9bd7a" providerId="LiveId" clId="{65AFC1E6-ABF8-4762-A758-92881375EDC7}" dt="2022-10-29T02:48:21.089" v="1475" actId="47"/>
        <pc:sldMkLst>
          <pc:docMk/>
          <pc:sldMk cId="2107479450" sldId="260"/>
        </pc:sldMkLst>
      </pc:sldChg>
      <pc:sldChg chg="addSp delSp modSp mod modTransition modAnim">
        <pc:chgData name="Thúy Mai" userId="222f1c7e07c9bd7a" providerId="LiveId" clId="{65AFC1E6-ABF8-4762-A758-92881375EDC7}" dt="2022-10-29T02:57:07.557" v="1667"/>
        <pc:sldMkLst>
          <pc:docMk/>
          <pc:sldMk cId="3462762881" sldId="261"/>
        </pc:sldMkLst>
        <pc:spChg chg="add mod">
          <ac:chgData name="Thúy Mai" userId="222f1c7e07c9bd7a" providerId="LiveId" clId="{65AFC1E6-ABF8-4762-A758-92881375EDC7}" dt="2022-10-29T01:53:05.233" v="203" actId="1076"/>
          <ac:spMkLst>
            <pc:docMk/>
            <pc:sldMk cId="3462762881" sldId="261"/>
            <ac:spMk id="4" creationId="{2D54284B-6301-52F7-E4BA-3154CE7B93D2}"/>
          </ac:spMkLst>
        </pc:spChg>
        <pc:spChg chg="mod">
          <ac:chgData name="Thúy Mai" userId="222f1c7e07c9bd7a" providerId="LiveId" clId="{65AFC1E6-ABF8-4762-A758-92881375EDC7}" dt="2022-10-29T01:53:03.077" v="202" actId="14100"/>
          <ac:spMkLst>
            <pc:docMk/>
            <pc:sldMk cId="3462762881" sldId="261"/>
            <ac:spMk id="8" creationId="{D75F54B5-AB2C-A34B-2C0E-F8B09974F4DD}"/>
          </ac:spMkLst>
        </pc:spChg>
        <pc:spChg chg="mod">
          <ac:chgData name="Thúy Mai" userId="222f1c7e07c9bd7a" providerId="LiveId" clId="{65AFC1E6-ABF8-4762-A758-92881375EDC7}" dt="2022-10-29T01:53:01.152" v="201" actId="1076"/>
          <ac:spMkLst>
            <pc:docMk/>
            <pc:sldMk cId="3462762881" sldId="261"/>
            <ac:spMk id="10" creationId="{76E6ADB7-EDCD-9B84-E43C-82B2A49CBFBA}"/>
          </ac:spMkLst>
        </pc:spChg>
        <pc:graphicFrameChg chg="add del mod">
          <ac:chgData name="Thúy Mai" userId="222f1c7e07c9bd7a" providerId="LiveId" clId="{65AFC1E6-ABF8-4762-A758-92881375EDC7}" dt="2022-10-29T01:52:26.827" v="190"/>
          <ac:graphicFrameMkLst>
            <pc:docMk/>
            <pc:sldMk cId="3462762881" sldId="261"/>
            <ac:graphicFrameMk id="2" creationId="{03FC42D8-971A-710E-2E3D-8E90853B5E38}"/>
          </ac:graphicFrameMkLst>
        </pc:graphicFrameChg>
        <pc:picChg chg="mod">
          <ac:chgData name="Thúy Mai" userId="222f1c7e07c9bd7a" providerId="LiveId" clId="{65AFC1E6-ABF8-4762-A758-92881375EDC7}" dt="2022-10-29T01:53:07.232" v="204" actId="14100"/>
          <ac:picMkLst>
            <pc:docMk/>
            <pc:sldMk cId="3462762881" sldId="261"/>
            <ac:picMk id="26" creationId="{37233AF7-B55A-C6F0-C570-D71773705D27}"/>
          </ac:picMkLst>
        </pc:picChg>
      </pc:sldChg>
      <pc:sldChg chg="del">
        <pc:chgData name="Thúy Mai" userId="222f1c7e07c9bd7a" providerId="LiveId" clId="{65AFC1E6-ABF8-4762-A758-92881375EDC7}" dt="2022-10-29T02:48:20.044" v="1473" actId="47"/>
        <pc:sldMkLst>
          <pc:docMk/>
          <pc:sldMk cId="977758505" sldId="262"/>
        </pc:sldMkLst>
      </pc:sldChg>
      <pc:sldChg chg="ord modTransition">
        <pc:chgData name="Thúy Mai" userId="222f1c7e07c9bd7a" providerId="LiveId" clId="{65AFC1E6-ABF8-4762-A758-92881375EDC7}" dt="2022-10-29T02:57:07.557" v="1667"/>
        <pc:sldMkLst>
          <pc:docMk/>
          <pc:sldMk cId="2728771695" sldId="263"/>
        </pc:sldMkLst>
      </pc:sldChg>
      <pc:sldChg chg="del">
        <pc:chgData name="Thúy Mai" userId="222f1c7e07c9bd7a" providerId="LiveId" clId="{65AFC1E6-ABF8-4762-A758-92881375EDC7}" dt="2022-10-29T02:41:38.184" v="1336" actId="47"/>
        <pc:sldMkLst>
          <pc:docMk/>
          <pc:sldMk cId="2200525186" sldId="284"/>
        </pc:sldMkLst>
      </pc:sldChg>
      <pc:sldChg chg="del">
        <pc:chgData name="Thúy Mai" userId="222f1c7e07c9bd7a" providerId="LiveId" clId="{65AFC1E6-ABF8-4762-A758-92881375EDC7}" dt="2022-10-29T02:42:15.919" v="1373" actId="2696"/>
        <pc:sldMkLst>
          <pc:docMk/>
          <pc:sldMk cId="51071123" sldId="318"/>
        </pc:sldMkLst>
      </pc:sldChg>
      <pc:sldChg chg="addSp delSp modSp add mod modTransition delAnim modAnim">
        <pc:chgData name="Thúy Mai" userId="222f1c7e07c9bd7a" providerId="LiveId" clId="{65AFC1E6-ABF8-4762-A758-92881375EDC7}" dt="2022-10-29T02:58:33.706" v="1671"/>
        <pc:sldMkLst>
          <pc:docMk/>
          <pc:sldMk cId="2167164484" sldId="318"/>
        </pc:sldMkLst>
        <pc:spChg chg="add mod">
          <ac:chgData name="Thúy Mai" userId="222f1c7e07c9bd7a" providerId="LiveId" clId="{65AFC1E6-ABF8-4762-A758-92881375EDC7}" dt="2022-10-29T02:58:30.881" v="1670" actId="20577"/>
          <ac:spMkLst>
            <pc:docMk/>
            <pc:sldMk cId="2167164484" sldId="318"/>
            <ac:spMk id="8" creationId="{2C039A1D-5091-6EC8-9830-D5DFE3CBDA73}"/>
          </ac:spMkLst>
        </pc:spChg>
        <pc:spChg chg="del">
          <ac:chgData name="Thúy Mai" userId="222f1c7e07c9bd7a" providerId="LiveId" clId="{65AFC1E6-ABF8-4762-A758-92881375EDC7}" dt="2022-10-29T02:42:47.558" v="1378" actId="478"/>
          <ac:spMkLst>
            <pc:docMk/>
            <pc:sldMk cId="2167164484" sldId="318"/>
            <ac:spMk id="10" creationId="{7F5946D7-A48B-AC4A-1D3C-E30875C803F0}"/>
          </ac:spMkLst>
        </pc:spChg>
        <pc:spChg chg="del mod">
          <ac:chgData name="Thúy Mai" userId="222f1c7e07c9bd7a" providerId="LiveId" clId="{65AFC1E6-ABF8-4762-A758-92881375EDC7}" dt="2022-10-29T02:43:32.076" v="1385" actId="478"/>
          <ac:spMkLst>
            <pc:docMk/>
            <pc:sldMk cId="2167164484" sldId="318"/>
            <ac:spMk id="11" creationId="{9C751495-63C0-E27F-1D85-A807C976AD09}"/>
          </ac:spMkLst>
        </pc:spChg>
        <pc:graphicFrameChg chg="del">
          <ac:chgData name="Thúy Mai" userId="222f1c7e07c9bd7a" providerId="LiveId" clId="{65AFC1E6-ABF8-4762-A758-92881375EDC7}" dt="2022-10-29T02:42:56.975" v="1380" actId="478"/>
          <ac:graphicFrameMkLst>
            <pc:docMk/>
            <pc:sldMk cId="2167164484" sldId="318"/>
            <ac:graphicFrameMk id="2" creationId="{6B292B20-5763-B0F8-5851-2D0775A9B6EC}"/>
          </ac:graphicFrameMkLst>
        </pc:graphicFrameChg>
        <pc:graphicFrameChg chg="add mod modGraphic">
          <ac:chgData name="Thúy Mai" userId="222f1c7e07c9bd7a" providerId="LiveId" clId="{65AFC1E6-ABF8-4762-A758-92881375EDC7}" dt="2022-10-29T02:45:22.296" v="1412" actId="207"/>
          <ac:graphicFrameMkLst>
            <pc:docMk/>
            <pc:sldMk cId="2167164484" sldId="318"/>
            <ac:graphicFrameMk id="4" creationId="{F28F13C4-6560-6963-FFE2-C8CEDE22B829}"/>
          </ac:graphicFrameMkLst>
        </pc:graphicFrameChg>
        <pc:graphicFrameChg chg="add del mod">
          <ac:chgData name="Thúy Mai" userId="222f1c7e07c9bd7a" providerId="LiveId" clId="{65AFC1E6-ABF8-4762-A758-92881375EDC7}" dt="2022-10-29T02:45:51.511" v="1418"/>
          <ac:graphicFrameMkLst>
            <pc:docMk/>
            <pc:sldMk cId="2167164484" sldId="318"/>
            <ac:graphicFrameMk id="9" creationId="{7DAF913C-1031-6B6A-2726-9DF1222515CB}"/>
          </ac:graphicFrameMkLst>
        </pc:graphicFrameChg>
        <pc:graphicFrameChg chg="add del mod">
          <ac:chgData name="Thúy Mai" userId="222f1c7e07c9bd7a" providerId="LiveId" clId="{65AFC1E6-ABF8-4762-A758-92881375EDC7}" dt="2022-10-29T02:45:51.511" v="1418"/>
          <ac:graphicFrameMkLst>
            <pc:docMk/>
            <pc:sldMk cId="2167164484" sldId="318"/>
            <ac:graphicFrameMk id="13" creationId="{990AF1F8-B432-EF3A-5877-7113165E7189}"/>
          </ac:graphicFrameMkLst>
        </pc:graphicFrameChg>
        <pc:picChg chg="mod ord">
          <ac:chgData name="Thúy Mai" userId="222f1c7e07c9bd7a" providerId="LiveId" clId="{65AFC1E6-ABF8-4762-A758-92881375EDC7}" dt="2022-10-29T02:43:38.194" v="1386" actId="1076"/>
          <ac:picMkLst>
            <pc:docMk/>
            <pc:sldMk cId="2167164484" sldId="318"/>
            <ac:picMk id="3" creationId="{52C7CE4A-D078-FC63-2531-FB937A372AB6}"/>
          </ac:picMkLst>
        </pc:picChg>
        <pc:picChg chg="del">
          <ac:chgData name="Thúy Mai" userId="222f1c7e07c9bd7a" providerId="LiveId" clId="{65AFC1E6-ABF8-4762-A758-92881375EDC7}" dt="2022-10-29T02:42:45.727" v="1377" actId="478"/>
          <ac:picMkLst>
            <pc:docMk/>
            <pc:sldMk cId="2167164484" sldId="318"/>
            <ac:picMk id="5" creationId="{B4EB43F4-A907-DD81-6328-8897B4F0246F}"/>
          </ac:picMkLst>
        </pc:picChg>
        <pc:picChg chg="del">
          <ac:chgData name="Thúy Mai" userId="222f1c7e07c9bd7a" providerId="LiveId" clId="{65AFC1E6-ABF8-4762-A758-92881375EDC7}" dt="2022-10-29T02:42:43.791" v="1376" actId="478"/>
          <ac:picMkLst>
            <pc:docMk/>
            <pc:sldMk cId="2167164484" sldId="318"/>
            <ac:picMk id="12" creationId="{538F045B-4119-98CE-7876-3B8071C4D58F}"/>
          </ac:picMkLst>
        </pc:picChg>
      </pc:sldChg>
      <pc:sldChg chg="del">
        <pc:chgData name="Thúy Mai" userId="222f1c7e07c9bd7a" providerId="LiveId" clId="{65AFC1E6-ABF8-4762-A758-92881375EDC7}" dt="2022-10-29T02:48:19.214" v="1471" actId="47"/>
        <pc:sldMkLst>
          <pc:docMk/>
          <pc:sldMk cId="3044821250" sldId="320"/>
        </pc:sldMkLst>
      </pc:sldChg>
      <pc:sldChg chg="add modTransition setBg">
        <pc:chgData name="Thúy Mai" userId="222f1c7e07c9bd7a" providerId="LiveId" clId="{65AFC1E6-ABF8-4762-A758-92881375EDC7}" dt="2022-10-29T02:57:07.557" v="1667"/>
        <pc:sldMkLst>
          <pc:docMk/>
          <pc:sldMk cId="985584838" sldId="354"/>
        </pc:sldMkLst>
      </pc:sldChg>
      <pc:sldChg chg="addSp delSp modSp add del mod ord modTransition">
        <pc:chgData name="Thúy Mai" userId="222f1c7e07c9bd7a" providerId="LiveId" clId="{65AFC1E6-ABF8-4762-A758-92881375EDC7}" dt="2022-10-29T02:57:07.557" v="1667"/>
        <pc:sldMkLst>
          <pc:docMk/>
          <pc:sldMk cId="2491886763" sldId="366"/>
        </pc:sldMkLst>
        <pc:spChg chg="mod">
          <ac:chgData name="Thúy Mai" userId="222f1c7e07c9bd7a" providerId="LiveId" clId="{65AFC1E6-ABF8-4762-A758-92881375EDC7}" dt="2022-10-29T02:48:53.568" v="1490" actId="1076"/>
          <ac:spMkLst>
            <pc:docMk/>
            <pc:sldMk cId="2491886763" sldId="366"/>
            <ac:spMk id="13" creationId="{B6896D57-1E4C-7C80-05B9-AA21FDE9EF77}"/>
          </ac:spMkLst>
        </pc:spChg>
        <pc:graphicFrameChg chg="add del mod">
          <ac:chgData name="Thúy Mai" userId="222f1c7e07c9bd7a" providerId="LiveId" clId="{65AFC1E6-ABF8-4762-A758-92881375EDC7}" dt="2022-10-29T02:48:41.954" v="1484"/>
          <ac:graphicFrameMkLst>
            <pc:docMk/>
            <pc:sldMk cId="2491886763" sldId="366"/>
            <ac:graphicFrameMk id="3" creationId="{7BDA55AD-0C45-49D7-77F3-FEEEDBF3B788}"/>
          </ac:graphicFrameMkLst>
        </pc:graphicFrameChg>
      </pc:sldChg>
      <pc:sldChg chg="addSp delSp modSp mod modTransition setBg modAnim">
        <pc:chgData name="Thúy Mai" userId="222f1c7e07c9bd7a" providerId="LiveId" clId="{65AFC1E6-ABF8-4762-A758-92881375EDC7}" dt="2022-10-29T02:57:07.557" v="1667"/>
        <pc:sldMkLst>
          <pc:docMk/>
          <pc:sldMk cId="4009852255" sldId="374"/>
        </pc:sldMkLst>
        <pc:spChg chg="mod">
          <ac:chgData name="Thúy Mai" userId="222f1c7e07c9bd7a" providerId="LiveId" clId="{65AFC1E6-ABF8-4762-A758-92881375EDC7}" dt="2022-10-29T01:47:19.250" v="67" actId="1076"/>
          <ac:spMkLst>
            <pc:docMk/>
            <pc:sldMk cId="4009852255" sldId="374"/>
            <ac:spMk id="3" creationId="{925CC424-A308-3F89-8E45-4DA8880DD1A8}"/>
          </ac:spMkLst>
        </pc:spChg>
        <pc:spChg chg="mod">
          <ac:chgData name="Thúy Mai" userId="222f1c7e07c9bd7a" providerId="LiveId" clId="{65AFC1E6-ABF8-4762-A758-92881375EDC7}" dt="2022-10-29T01:47:17.137" v="66" actId="1076"/>
          <ac:spMkLst>
            <pc:docMk/>
            <pc:sldMk cId="4009852255" sldId="374"/>
            <ac:spMk id="6" creationId="{6651CFAD-32EE-340B-CE30-7ECE4AA3E02A}"/>
          </ac:spMkLst>
        </pc:spChg>
        <pc:graphicFrameChg chg="add del mod">
          <ac:chgData name="Thúy Mai" userId="222f1c7e07c9bd7a" providerId="LiveId" clId="{65AFC1E6-ABF8-4762-A758-92881375EDC7}" dt="2022-10-29T01:36:46.168" v="2"/>
          <ac:graphicFrameMkLst>
            <pc:docMk/>
            <pc:sldMk cId="4009852255" sldId="374"/>
            <ac:graphicFrameMk id="2" creationId="{8A29A058-E85E-5E46-0065-C1EF5D44A5A3}"/>
          </ac:graphicFrameMkLst>
        </pc:graphicFrameChg>
        <pc:picChg chg="del">
          <ac:chgData name="Thúy Mai" userId="222f1c7e07c9bd7a" providerId="LiveId" clId="{65AFC1E6-ABF8-4762-A758-92881375EDC7}" dt="2022-10-29T01:46:51.704" v="60" actId="478"/>
          <ac:picMkLst>
            <pc:docMk/>
            <pc:sldMk cId="4009852255" sldId="374"/>
            <ac:picMk id="4" creationId="{79CA1790-550F-90ED-2A3A-FAA15D71F795}"/>
          </ac:picMkLst>
        </pc:picChg>
        <pc:picChg chg="add mod">
          <ac:chgData name="Thúy Mai" userId="222f1c7e07c9bd7a" providerId="LiveId" clId="{65AFC1E6-ABF8-4762-A758-92881375EDC7}" dt="2022-10-29T01:47:14.390" v="65" actId="14100"/>
          <ac:picMkLst>
            <pc:docMk/>
            <pc:sldMk cId="4009852255" sldId="374"/>
            <ac:picMk id="7" creationId="{ABA79356-2420-8EEF-88C4-FA227558B5D3}"/>
          </ac:picMkLst>
        </pc:picChg>
      </pc:sldChg>
      <pc:sldChg chg="del">
        <pc:chgData name="Thúy Mai" userId="222f1c7e07c9bd7a" providerId="LiveId" clId="{65AFC1E6-ABF8-4762-A758-92881375EDC7}" dt="2022-10-29T01:49:11.784" v="71" actId="47"/>
        <pc:sldMkLst>
          <pc:docMk/>
          <pc:sldMk cId="4232056264" sldId="375"/>
        </pc:sldMkLst>
      </pc:sldChg>
      <pc:sldChg chg="delSp modSp mod modTransition">
        <pc:chgData name="Thúy Mai" userId="222f1c7e07c9bd7a" providerId="LiveId" clId="{65AFC1E6-ABF8-4762-A758-92881375EDC7}" dt="2022-10-29T02:57:07.557" v="1667"/>
        <pc:sldMkLst>
          <pc:docMk/>
          <pc:sldMk cId="3264139129" sldId="376"/>
        </pc:sldMkLst>
        <pc:spChg chg="del mod">
          <ac:chgData name="Thúy Mai" userId="222f1c7e07c9bd7a" providerId="LiveId" clId="{65AFC1E6-ABF8-4762-A758-92881375EDC7}" dt="2022-10-29T02:11:42.367" v="416" actId="478"/>
          <ac:spMkLst>
            <pc:docMk/>
            <pc:sldMk cId="3264139129" sldId="376"/>
            <ac:spMk id="7" creationId="{128CDE4F-6377-49B8-F79C-0247BFA365C0}"/>
          </ac:spMkLst>
        </pc:spChg>
        <pc:spChg chg="mod">
          <ac:chgData name="Thúy Mai" userId="222f1c7e07c9bd7a" providerId="LiveId" clId="{65AFC1E6-ABF8-4762-A758-92881375EDC7}" dt="2022-10-29T02:12:18.662" v="435" actId="14100"/>
          <ac:spMkLst>
            <pc:docMk/>
            <pc:sldMk cId="3264139129" sldId="376"/>
            <ac:spMk id="8" creationId="{D75F54B5-AB2C-A34B-2C0E-F8B09974F4DD}"/>
          </ac:spMkLst>
        </pc:spChg>
        <pc:spChg chg="mod">
          <ac:chgData name="Thúy Mai" userId="222f1c7e07c9bd7a" providerId="LiveId" clId="{65AFC1E6-ABF8-4762-A758-92881375EDC7}" dt="2022-10-29T02:12:15.687" v="434" actId="20577"/>
          <ac:spMkLst>
            <pc:docMk/>
            <pc:sldMk cId="3264139129" sldId="376"/>
            <ac:spMk id="10" creationId="{76E6ADB7-EDCD-9B84-E43C-82B2A49CBFBA}"/>
          </ac:spMkLst>
        </pc:spChg>
        <pc:spChg chg="mod">
          <ac:chgData name="Thúy Mai" userId="222f1c7e07c9bd7a" providerId="LiveId" clId="{65AFC1E6-ABF8-4762-A758-92881375EDC7}" dt="2022-10-29T02:13:09.090" v="446" actId="1076"/>
          <ac:spMkLst>
            <pc:docMk/>
            <pc:sldMk cId="3264139129" sldId="376"/>
            <ac:spMk id="12" creationId="{2C75D955-2AE3-E1DC-AFE3-EABFBE2DE442}"/>
          </ac:spMkLst>
        </pc:spChg>
        <pc:picChg chg="mod">
          <ac:chgData name="Thúy Mai" userId="222f1c7e07c9bd7a" providerId="LiveId" clId="{65AFC1E6-ABF8-4762-A758-92881375EDC7}" dt="2022-10-29T02:13:05.914" v="445" actId="1076"/>
          <ac:picMkLst>
            <pc:docMk/>
            <pc:sldMk cId="3264139129" sldId="376"/>
            <ac:picMk id="26" creationId="{37233AF7-B55A-C6F0-C570-D71773705D27}"/>
          </ac:picMkLst>
        </pc:picChg>
      </pc:sldChg>
      <pc:sldChg chg="del">
        <pc:chgData name="Thúy Mai" userId="222f1c7e07c9bd7a" providerId="LiveId" clId="{65AFC1E6-ABF8-4762-A758-92881375EDC7}" dt="2022-10-29T02:48:04.081" v="1461" actId="47"/>
        <pc:sldMkLst>
          <pc:docMk/>
          <pc:sldMk cId="1011084002" sldId="377"/>
        </pc:sldMkLst>
      </pc:sldChg>
      <pc:sldChg chg="del">
        <pc:chgData name="Thúy Mai" userId="222f1c7e07c9bd7a" providerId="LiveId" clId="{65AFC1E6-ABF8-4762-A758-92881375EDC7}" dt="2022-10-29T02:41:39.170" v="1337" actId="47"/>
        <pc:sldMkLst>
          <pc:docMk/>
          <pc:sldMk cId="4248638161" sldId="378"/>
        </pc:sldMkLst>
      </pc:sldChg>
      <pc:sldChg chg="del">
        <pc:chgData name="Thúy Mai" userId="222f1c7e07c9bd7a" providerId="LiveId" clId="{65AFC1E6-ABF8-4762-A758-92881375EDC7}" dt="2022-10-29T02:41:39.659" v="1338" actId="47"/>
        <pc:sldMkLst>
          <pc:docMk/>
          <pc:sldMk cId="3373646071" sldId="379"/>
        </pc:sldMkLst>
      </pc:sldChg>
      <pc:sldChg chg="del">
        <pc:chgData name="Thúy Mai" userId="222f1c7e07c9bd7a" providerId="LiveId" clId="{65AFC1E6-ABF8-4762-A758-92881375EDC7}" dt="2022-10-29T02:53:53.441" v="1586" actId="47"/>
        <pc:sldMkLst>
          <pc:docMk/>
          <pc:sldMk cId="4217269344" sldId="380"/>
        </pc:sldMkLst>
      </pc:sldChg>
      <pc:sldChg chg="del">
        <pc:chgData name="Thúy Mai" userId="222f1c7e07c9bd7a" providerId="LiveId" clId="{65AFC1E6-ABF8-4762-A758-92881375EDC7}" dt="2022-10-29T02:48:04.848" v="1462" actId="47"/>
        <pc:sldMkLst>
          <pc:docMk/>
          <pc:sldMk cId="2048493260" sldId="381"/>
        </pc:sldMkLst>
      </pc:sldChg>
      <pc:sldChg chg="del">
        <pc:chgData name="Thúy Mai" userId="222f1c7e07c9bd7a" providerId="LiveId" clId="{65AFC1E6-ABF8-4762-A758-92881375EDC7}" dt="2022-10-29T02:48:05.617" v="1463" actId="47"/>
        <pc:sldMkLst>
          <pc:docMk/>
          <pc:sldMk cId="2737241631" sldId="382"/>
        </pc:sldMkLst>
      </pc:sldChg>
      <pc:sldChg chg="del">
        <pc:chgData name="Thúy Mai" userId="222f1c7e07c9bd7a" providerId="LiveId" clId="{65AFC1E6-ABF8-4762-A758-92881375EDC7}" dt="2022-10-29T02:48:06.401" v="1464" actId="47"/>
        <pc:sldMkLst>
          <pc:docMk/>
          <pc:sldMk cId="2638724816" sldId="383"/>
        </pc:sldMkLst>
      </pc:sldChg>
      <pc:sldChg chg="del">
        <pc:chgData name="Thúy Mai" userId="222f1c7e07c9bd7a" providerId="LiveId" clId="{65AFC1E6-ABF8-4762-A758-92881375EDC7}" dt="2022-10-29T02:53:54.293" v="1587" actId="47"/>
        <pc:sldMkLst>
          <pc:docMk/>
          <pc:sldMk cId="4126970473" sldId="384"/>
        </pc:sldMkLst>
      </pc:sldChg>
      <pc:sldChg chg="del">
        <pc:chgData name="Thúy Mai" userId="222f1c7e07c9bd7a" providerId="LiveId" clId="{65AFC1E6-ABF8-4762-A758-92881375EDC7}" dt="2022-10-29T02:48:08.826" v="1465" actId="47"/>
        <pc:sldMkLst>
          <pc:docMk/>
          <pc:sldMk cId="1348560070" sldId="385"/>
        </pc:sldMkLst>
      </pc:sldChg>
      <pc:sldChg chg="del">
        <pc:chgData name="Thúy Mai" userId="222f1c7e07c9bd7a" providerId="LiveId" clId="{65AFC1E6-ABF8-4762-A758-92881375EDC7}" dt="2022-10-29T02:48:11.898" v="1467" actId="47"/>
        <pc:sldMkLst>
          <pc:docMk/>
          <pc:sldMk cId="1112936287" sldId="386"/>
        </pc:sldMkLst>
      </pc:sldChg>
      <pc:sldChg chg="del">
        <pc:chgData name="Thúy Mai" userId="222f1c7e07c9bd7a" providerId="LiveId" clId="{65AFC1E6-ABF8-4762-A758-92881375EDC7}" dt="2022-10-29T02:48:11.241" v="1466" actId="47"/>
        <pc:sldMkLst>
          <pc:docMk/>
          <pc:sldMk cId="907094396" sldId="387"/>
        </pc:sldMkLst>
      </pc:sldChg>
      <pc:sldChg chg="del">
        <pc:chgData name="Thúy Mai" userId="222f1c7e07c9bd7a" providerId="LiveId" clId="{65AFC1E6-ABF8-4762-A758-92881375EDC7}" dt="2022-10-29T02:53:54.772" v="1588" actId="47"/>
        <pc:sldMkLst>
          <pc:docMk/>
          <pc:sldMk cId="1727324743" sldId="388"/>
        </pc:sldMkLst>
      </pc:sldChg>
      <pc:sldChg chg="del">
        <pc:chgData name="Thúy Mai" userId="222f1c7e07c9bd7a" providerId="LiveId" clId="{65AFC1E6-ABF8-4762-A758-92881375EDC7}" dt="2022-10-29T02:48:12.363" v="1468" actId="47"/>
        <pc:sldMkLst>
          <pc:docMk/>
          <pc:sldMk cId="2076691166" sldId="389"/>
        </pc:sldMkLst>
      </pc:sldChg>
      <pc:sldChg chg="del">
        <pc:chgData name="Thúy Mai" userId="222f1c7e07c9bd7a" providerId="LiveId" clId="{65AFC1E6-ABF8-4762-A758-92881375EDC7}" dt="2022-10-29T02:48:12.858" v="1469" actId="47"/>
        <pc:sldMkLst>
          <pc:docMk/>
          <pc:sldMk cId="176688686" sldId="390"/>
        </pc:sldMkLst>
      </pc:sldChg>
      <pc:sldChg chg="del">
        <pc:chgData name="Thúy Mai" userId="222f1c7e07c9bd7a" providerId="LiveId" clId="{65AFC1E6-ABF8-4762-A758-92881375EDC7}" dt="2022-10-29T02:53:54.995" v="1589" actId="47"/>
        <pc:sldMkLst>
          <pc:docMk/>
          <pc:sldMk cId="135881799" sldId="391"/>
        </pc:sldMkLst>
      </pc:sldChg>
      <pc:sldChg chg="del">
        <pc:chgData name="Thúy Mai" userId="222f1c7e07c9bd7a" providerId="LiveId" clId="{65AFC1E6-ABF8-4762-A758-92881375EDC7}" dt="2022-10-29T02:41:57.402" v="1351" actId="47"/>
        <pc:sldMkLst>
          <pc:docMk/>
          <pc:sldMk cId="2595810570" sldId="392"/>
        </pc:sldMkLst>
      </pc:sldChg>
      <pc:sldChg chg="del">
        <pc:chgData name="Thúy Mai" userId="222f1c7e07c9bd7a" providerId="LiveId" clId="{65AFC1E6-ABF8-4762-A758-92881375EDC7}" dt="2022-10-29T02:41:47.487" v="1340" actId="47"/>
        <pc:sldMkLst>
          <pc:docMk/>
          <pc:sldMk cId="3221971339" sldId="393"/>
        </pc:sldMkLst>
      </pc:sldChg>
      <pc:sldChg chg="del">
        <pc:chgData name="Thúy Mai" userId="222f1c7e07c9bd7a" providerId="LiveId" clId="{65AFC1E6-ABF8-4762-A758-92881375EDC7}" dt="2022-10-29T02:41:47.217" v="1339" actId="47"/>
        <pc:sldMkLst>
          <pc:docMk/>
          <pc:sldMk cId="3321827889" sldId="394"/>
        </pc:sldMkLst>
      </pc:sldChg>
      <pc:sldChg chg="del">
        <pc:chgData name="Thúy Mai" userId="222f1c7e07c9bd7a" providerId="LiveId" clId="{65AFC1E6-ABF8-4762-A758-92881375EDC7}" dt="2022-10-29T02:41:48.241" v="1341" actId="47"/>
        <pc:sldMkLst>
          <pc:docMk/>
          <pc:sldMk cId="690674549" sldId="395"/>
        </pc:sldMkLst>
      </pc:sldChg>
      <pc:sldChg chg="del">
        <pc:chgData name="Thúy Mai" userId="222f1c7e07c9bd7a" providerId="LiveId" clId="{65AFC1E6-ABF8-4762-A758-92881375EDC7}" dt="2022-10-29T02:41:49.375" v="1342" actId="47"/>
        <pc:sldMkLst>
          <pc:docMk/>
          <pc:sldMk cId="700893907" sldId="396"/>
        </pc:sldMkLst>
      </pc:sldChg>
      <pc:sldChg chg="del">
        <pc:chgData name="Thúy Mai" userId="222f1c7e07c9bd7a" providerId="LiveId" clId="{65AFC1E6-ABF8-4762-A758-92881375EDC7}" dt="2022-10-29T02:41:49.761" v="1343" actId="47"/>
        <pc:sldMkLst>
          <pc:docMk/>
          <pc:sldMk cId="3783081527" sldId="397"/>
        </pc:sldMkLst>
      </pc:sldChg>
      <pc:sldChg chg="del">
        <pc:chgData name="Thúy Mai" userId="222f1c7e07c9bd7a" providerId="LiveId" clId="{65AFC1E6-ABF8-4762-A758-92881375EDC7}" dt="2022-10-29T02:41:50.470" v="1344" actId="47"/>
        <pc:sldMkLst>
          <pc:docMk/>
          <pc:sldMk cId="1609673980" sldId="398"/>
        </pc:sldMkLst>
      </pc:sldChg>
      <pc:sldChg chg="del">
        <pc:chgData name="Thúy Mai" userId="222f1c7e07c9bd7a" providerId="LiveId" clId="{65AFC1E6-ABF8-4762-A758-92881375EDC7}" dt="2022-10-29T02:41:50.967" v="1345" actId="47"/>
        <pc:sldMkLst>
          <pc:docMk/>
          <pc:sldMk cId="3916703246" sldId="399"/>
        </pc:sldMkLst>
      </pc:sldChg>
      <pc:sldChg chg="del">
        <pc:chgData name="Thúy Mai" userId="222f1c7e07c9bd7a" providerId="LiveId" clId="{65AFC1E6-ABF8-4762-A758-92881375EDC7}" dt="2022-10-29T02:41:51.480" v="1346" actId="47"/>
        <pc:sldMkLst>
          <pc:docMk/>
          <pc:sldMk cId="2551925145" sldId="400"/>
        </pc:sldMkLst>
      </pc:sldChg>
      <pc:sldChg chg="del">
        <pc:chgData name="Thúy Mai" userId="222f1c7e07c9bd7a" providerId="LiveId" clId="{65AFC1E6-ABF8-4762-A758-92881375EDC7}" dt="2022-10-29T02:41:53.117" v="1349" actId="47"/>
        <pc:sldMkLst>
          <pc:docMk/>
          <pc:sldMk cId="2199752406" sldId="401"/>
        </pc:sldMkLst>
      </pc:sldChg>
      <pc:sldChg chg="del">
        <pc:chgData name="Thúy Mai" userId="222f1c7e07c9bd7a" providerId="LiveId" clId="{65AFC1E6-ABF8-4762-A758-92881375EDC7}" dt="2022-10-29T02:41:52.538" v="1348" actId="47"/>
        <pc:sldMkLst>
          <pc:docMk/>
          <pc:sldMk cId="3540392183" sldId="402"/>
        </pc:sldMkLst>
      </pc:sldChg>
      <pc:sldChg chg="del">
        <pc:chgData name="Thúy Mai" userId="222f1c7e07c9bd7a" providerId="LiveId" clId="{65AFC1E6-ABF8-4762-A758-92881375EDC7}" dt="2022-10-29T02:41:52.061" v="1347" actId="47"/>
        <pc:sldMkLst>
          <pc:docMk/>
          <pc:sldMk cId="245716617" sldId="403"/>
        </pc:sldMkLst>
      </pc:sldChg>
      <pc:sldChg chg="del">
        <pc:chgData name="Thúy Mai" userId="222f1c7e07c9bd7a" providerId="LiveId" clId="{65AFC1E6-ABF8-4762-A758-92881375EDC7}" dt="2022-10-29T02:41:53.695" v="1350" actId="47"/>
        <pc:sldMkLst>
          <pc:docMk/>
          <pc:sldMk cId="536368354" sldId="404"/>
        </pc:sldMkLst>
      </pc:sldChg>
      <pc:sldChg chg="add del">
        <pc:chgData name="Thúy Mai" userId="222f1c7e07c9bd7a" providerId="LiveId" clId="{65AFC1E6-ABF8-4762-A758-92881375EDC7}" dt="2022-10-29T02:56:47.762" v="1657" actId="47"/>
        <pc:sldMkLst>
          <pc:docMk/>
          <pc:sldMk cId="2603506909" sldId="405"/>
        </pc:sldMkLst>
      </pc:sldChg>
      <pc:sldChg chg="del">
        <pc:chgData name="Thúy Mai" userId="222f1c7e07c9bd7a" providerId="LiveId" clId="{65AFC1E6-ABF8-4762-A758-92881375EDC7}" dt="2022-10-29T02:41:58.020" v="1352" actId="47"/>
        <pc:sldMkLst>
          <pc:docMk/>
          <pc:sldMk cId="1930958817" sldId="406"/>
        </pc:sldMkLst>
      </pc:sldChg>
      <pc:sldChg chg="del">
        <pc:chgData name="Thúy Mai" userId="222f1c7e07c9bd7a" providerId="LiveId" clId="{65AFC1E6-ABF8-4762-A758-92881375EDC7}" dt="2022-10-29T02:41:58.699" v="1354" actId="47"/>
        <pc:sldMkLst>
          <pc:docMk/>
          <pc:sldMk cId="1349311918" sldId="408"/>
        </pc:sldMkLst>
      </pc:sldChg>
      <pc:sldChg chg="del">
        <pc:chgData name="Thúy Mai" userId="222f1c7e07c9bd7a" providerId="LiveId" clId="{65AFC1E6-ABF8-4762-A758-92881375EDC7}" dt="2022-10-29T02:41:58.343" v="1353" actId="47"/>
        <pc:sldMkLst>
          <pc:docMk/>
          <pc:sldMk cId="2444488368" sldId="409"/>
        </pc:sldMkLst>
      </pc:sldChg>
      <pc:sldChg chg="del">
        <pc:chgData name="Thúy Mai" userId="222f1c7e07c9bd7a" providerId="LiveId" clId="{65AFC1E6-ABF8-4762-A758-92881375EDC7}" dt="2022-10-29T02:41:58.992" v="1355" actId="47"/>
        <pc:sldMkLst>
          <pc:docMk/>
          <pc:sldMk cId="1335700663" sldId="410"/>
        </pc:sldMkLst>
      </pc:sldChg>
      <pc:sldChg chg="del">
        <pc:chgData name="Thúy Mai" userId="222f1c7e07c9bd7a" providerId="LiveId" clId="{65AFC1E6-ABF8-4762-A758-92881375EDC7}" dt="2022-10-29T02:41:59.419" v="1356" actId="47"/>
        <pc:sldMkLst>
          <pc:docMk/>
          <pc:sldMk cId="3392925212" sldId="411"/>
        </pc:sldMkLst>
      </pc:sldChg>
      <pc:sldChg chg="del">
        <pc:chgData name="Thúy Mai" userId="222f1c7e07c9bd7a" providerId="LiveId" clId="{65AFC1E6-ABF8-4762-A758-92881375EDC7}" dt="2022-10-29T02:42:04.892" v="1364" actId="47"/>
        <pc:sldMkLst>
          <pc:docMk/>
          <pc:sldMk cId="3797997593" sldId="412"/>
        </pc:sldMkLst>
      </pc:sldChg>
      <pc:sldChg chg="del">
        <pc:chgData name="Thúy Mai" userId="222f1c7e07c9bd7a" providerId="LiveId" clId="{65AFC1E6-ABF8-4762-A758-92881375EDC7}" dt="2022-10-29T02:41:59.684" v="1357" actId="47"/>
        <pc:sldMkLst>
          <pc:docMk/>
          <pc:sldMk cId="278119938" sldId="413"/>
        </pc:sldMkLst>
      </pc:sldChg>
      <pc:sldChg chg="del">
        <pc:chgData name="Thúy Mai" userId="222f1c7e07c9bd7a" providerId="LiveId" clId="{65AFC1E6-ABF8-4762-A758-92881375EDC7}" dt="2022-10-29T02:42:00.127" v="1358" actId="47"/>
        <pc:sldMkLst>
          <pc:docMk/>
          <pc:sldMk cId="4113963799" sldId="414"/>
        </pc:sldMkLst>
      </pc:sldChg>
      <pc:sldChg chg="del">
        <pc:chgData name="Thúy Mai" userId="222f1c7e07c9bd7a" providerId="LiveId" clId="{65AFC1E6-ABF8-4762-A758-92881375EDC7}" dt="2022-10-29T02:42:00.421" v="1359" actId="47"/>
        <pc:sldMkLst>
          <pc:docMk/>
          <pc:sldMk cId="514623291" sldId="415"/>
        </pc:sldMkLst>
      </pc:sldChg>
      <pc:sldChg chg="del">
        <pc:chgData name="Thúy Mai" userId="222f1c7e07c9bd7a" providerId="LiveId" clId="{65AFC1E6-ABF8-4762-A758-92881375EDC7}" dt="2022-10-29T02:42:00.793" v="1360" actId="47"/>
        <pc:sldMkLst>
          <pc:docMk/>
          <pc:sldMk cId="1626268506" sldId="416"/>
        </pc:sldMkLst>
      </pc:sldChg>
      <pc:sldChg chg="del">
        <pc:chgData name="Thúy Mai" userId="222f1c7e07c9bd7a" providerId="LiveId" clId="{65AFC1E6-ABF8-4762-A758-92881375EDC7}" dt="2022-10-29T02:42:01.041" v="1361" actId="47"/>
        <pc:sldMkLst>
          <pc:docMk/>
          <pc:sldMk cId="1976868342" sldId="417"/>
        </pc:sldMkLst>
      </pc:sldChg>
      <pc:sldChg chg="del">
        <pc:chgData name="Thúy Mai" userId="222f1c7e07c9bd7a" providerId="LiveId" clId="{65AFC1E6-ABF8-4762-A758-92881375EDC7}" dt="2022-10-29T02:42:01.496" v="1362" actId="47"/>
        <pc:sldMkLst>
          <pc:docMk/>
          <pc:sldMk cId="85890044" sldId="418"/>
        </pc:sldMkLst>
      </pc:sldChg>
      <pc:sldChg chg="add del">
        <pc:chgData name="Thúy Mai" userId="222f1c7e07c9bd7a" providerId="LiveId" clId="{65AFC1E6-ABF8-4762-A758-92881375EDC7}" dt="2022-10-29T02:56:48.336" v="1658" actId="47"/>
        <pc:sldMkLst>
          <pc:docMk/>
          <pc:sldMk cId="103927221" sldId="419"/>
        </pc:sldMkLst>
      </pc:sldChg>
      <pc:sldChg chg="del">
        <pc:chgData name="Thúy Mai" userId="222f1c7e07c9bd7a" providerId="LiveId" clId="{65AFC1E6-ABF8-4762-A758-92881375EDC7}" dt="2022-10-29T02:42:03.539" v="1363" actId="47"/>
        <pc:sldMkLst>
          <pc:docMk/>
          <pc:sldMk cId="3773594408" sldId="420"/>
        </pc:sldMkLst>
      </pc:sldChg>
      <pc:sldChg chg="add del">
        <pc:chgData name="Thúy Mai" userId="222f1c7e07c9bd7a" providerId="LiveId" clId="{65AFC1E6-ABF8-4762-A758-92881375EDC7}" dt="2022-10-29T02:56:48.923" v="1659" actId="47"/>
        <pc:sldMkLst>
          <pc:docMk/>
          <pc:sldMk cId="975234557" sldId="421"/>
        </pc:sldMkLst>
      </pc:sldChg>
      <pc:sldChg chg="del">
        <pc:chgData name="Thúy Mai" userId="222f1c7e07c9bd7a" providerId="LiveId" clId="{65AFC1E6-ABF8-4762-A758-92881375EDC7}" dt="2022-10-29T02:42:05.453" v="1365" actId="47"/>
        <pc:sldMkLst>
          <pc:docMk/>
          <pc:sldMk cId="1803549215" sldId="423"/>
        </pc:sldMkLst>
      </pc:sldChg>
      <pc:sldChg chg="del">
        <pc:chgData name="Thúy Mai" userId="222f1c7e07c9bd7a" providerId="LiveId" clId="{65AFC1E6-ABF8-4762-A758-92881375EDC7}" dt="2022-10-29T02:42:05.858" v="1366" actId="47"/>
        <pc:sldMkLst>
          <pc:docMk/>
          <pc:sldMk cId="1929030372" sldId="424"/>
        </pc:sldMkLst>
      </pc:sldChg>
      <pc:sldChg chg="del">
        <pc:chgData name="Thúy Mai" userId="222f1c7e07c9bd7a" providerId="LiveId" clId="{65AFC1E6-ABF8-4762-A758-92881375EDC7}" dt="2022-10-29T02:42:06.534" v="1367" actId="47"/>
        <pc:sldMkLst>
          <pc:docMk/>
          <pc:sldMk cId="2900940613" sldId="425"/>
        </pc:sldMkLst>
      </pc:sldChg>
      <pc:sldChg chg="del">
        <pc:chgData name="Thúy Mai" userId="222f1c7e07c9bd7a" providerId="LiveId" clId="{65AFC1E6-ABF8-4762-A758-92881375EDC7}" dt="2022-10-29T02:42:07.141" v="1368" actId="47"/>
        <pc:sldMkLst>
          <pc:docMk/>
          <pc:sldMk cId="2011048373" sldId="426"/>
        </pc:sldMkLst>
      </pc:sldChg>
      <pc:sldChg chg="del">
        <pc:chgData name="Thúy Mai" userId="222f1c7e07c9bd7a" providerId="LiveId" clId="{65AFC1E6-ABF8-4762-A758-92881375EDC7}" dt="2022-10-29T02:42:07.771" v="1369" actId="47"/>
        <pc:sldMkLst>
          <pc:docMk/>
          <pc:sldMk cId="1155046274" sldId="427"/>
        </pc:sldMkLst>
      </pc:sldChg>
      <pc:sldChg chg="del">
        <pc:chgData name="Thúy Mai" userId="222f1c7e07c9bd7a" providerId="LiveId" clId="{65AFC1E6-ABF8-4762-A758-92881375EDC7}" dt="2022-10-29T02:42:08.781" v="1370" actId="47"/>
        <pc:sldMkLst>
          <pc:docMk/>
          <pc:sldMk cId="1336672054" sldId="428"/>
        </pc:sldMkLst>
      </pc:sldChg>
      <pc:sldChg chg="del">
        <pc:chgData name="Thúy Mai" userId="222f1c7e07c9bd7a" providerId="LiveId" clId="{65AFC1E6-ABF8-4762-A758-92881375EDC7}" dt="2022-10-29T02:42:11.260" v="1371" actId="47"/>
        <pc:sldMkLst>
          <pc:docMk/>
          <pc:sldMk cId="1822786388" sldId="429"/>
        </pc:sldMkLst>
      </pc:sldChg>
      <pc:sldChg chg="del">
        <pc:chgData name="Thúy Mai" userId="222f1c7e07c9bd7a" providerId="LiveId" clId="{65AFC1E6-ABF8-4762-A758-92881375EDC7}" dt="2022-10-29T02:42:11.893" v="1372" actId="47"/>
        <pc:sldMkLst>
          <pc:docMk/>
          <pc:sldMk cId="95169519" sldId="430"/>
        </pc:sldMkLst>
      </pc:sldChg>
      <pc:sldChg chg="del">
        <pc:chgData name="Thúy Mai" userId="222f1c7e07c9bd7a" providerId="LiveId" clId="{65AFC1E6-ABF8-4762-A758-92881375EDC7}" dt="2022-10-29T02:48:18.092" v="1470" actId="47"/>
        <pc:sldMkLst>
          <pc:docMk/>
          <pc:sldMk cId="1472297786" sldId="431"/>
        </pc:sldMkLst>
      </pc:sldChg>
      <pc:sldChg chg="del">
        <pc:chgData name="Thúy Mai" userId="222f1c7e07c9bd7a" providerId="LiveId" clId="{65AFC1E6-ABF8-4762-A758-92881375EDC7}" dt="2022-10-29T02:48:20.279" v="1474" actId="47"/>
        <pc:sldMkLst>
          <pc:docMk/>
          <pc:sldMk cId="1629242423" sldId="432"/>
        </pc:sldMkLst>
      </pc:sldChg>
      <pc:sldChg chg="del">
        <pc:chgData name="Thúy Mai" userId="222f1c7e07c9bd7a" providerId="LiveId" clId="{65AFC1E6-ABF8-4762-A758-92881375EDC7}" dt="2022-10-29T02:48:21.685" v="1476" actId="47"/>
        <pc:sldMkLst>
          <pc:docMk/>
          <pc:sldMk cId="1264499635" sldId="433"/>
        </pc:sldMkLst>
      </pc:sldChg>
      <pc:sldChg chg="add del">
        <pc:chgData name="Thúy Mai" userId="222f1c7e07c9bd7a" providerId="LiveId" clId="{65AFC1E6-ABF8-4762-A758-92881375EDC7}" dt="2022-10-29T02:56:49.432" v="1660" actId="47"/>
        <pc:sldMkLst>
          <pc:docMk/>
          <pc:sldMk cId="1761672485" sldId="434"/>
        </pc:sldMkLst>
      </pc:sldChg>
      <pc:sldChg chg="add del">
        <pc:chgData name="Thúy Mai" userId="222f1c7e07c9bd7a" providerId="LiveId" clId="{65AFC1E6-ABF8-4762-A758-92881375EDC7}" dt="2022-10-29T02:56:49.766" v="1661" actId="47"/>
        <pc:sldMkLst>
          <pc:docMk/>
          <pc:sldMk cId="2617280338" sldId="435"/>
        </pc:sldMkLst>
      </pc:sldChg>
      <pc:sldChg chg="add del">
        <pc:chgData name="Thúy Mai" userId="222f1c7e07c9bd7a" providerId="LiveId" clId="{65AFC1E6-ABF8-4762-A758-92881375EDC7}" dt="2022-10-29T02:56:50.044" v="1662" actId="47"/>
        <pc:sldMkLst>
          <pc:docMk/>
          <pc:sldMk cId="1618128555" sldId="436"/>
        </pc:sldMkLst>
      </pc:sldChg>
      <pc:sldChg chg="addSp delSp modSp new mod modTransition modAnim">
        <pc:chgData name="Thúy Mai" userId="222f1c7e07c9bd7a" providerId="LiveId" clId="{65AFC1E6-ABF8-4762-A758-92881375EDC7}" dt="2022-10-29T02:57:07.557" v="1667"/>
        <pc:sldMkLst>
          <pc:docMk/>
          <pc:sldMk cId="1360527260" sldId="437"/>
        </pc:sldMkLst>
        <pc:spChg chg="del">
          <ac:chgData name="Thúy Mai" userId="222f1c7e07c9bd7a" providerId="LiveId" clId="{65AFC1E6-ABF8-4762-A758-92881375EDC7}" dt="2022-10-29T01:49:17.853" v="73" actId="478"/>
          <ac:spMkLst>
            <pc:docMk/>
            <pc:sldMk cId="1360527260" sldId="437"/>
            <ac:spMk id="2" creationId="{8F6A4C1F-1FE9-6FA9-EE95-9E229ED4179C}"/>
          </ac:spMkLst>
        </pc:spChg>
        <pc:spChg chg="del">
          <ac:chgData name="Thúy Mai" userId="222f1c7e07c9bd7a" providerId="LiveId" clId="{65AFC1E6-ABF8-4762-A758-92881375EDC7}" dt="2022-10-29T01:49:17.853" v="73" actId="478"/>
          <ac:spMkLst>
            <pc:docMk/>
            <pc:sldMk cId="1360527260" sldId="437"/>
            <ac:spMk id="3" creationId="{2E905643-CE04-51F2-2986-BF368D0F36FF}"/>
          </ac:spMkLst>
        </pc:spChg>
        <pc:spChg chg="add del mod">
          <ac:chgData name="Thúy Mai" userId="222f1c7e07c9bd7a" providerId="LiveId" clId="{65AFC1E6-ABF8-4762-A758-92881375EDC7}" dt="2022-10-29T02:02:23.817" v="288" actId="21"/>
          <ac:spMkLst>
            <pc:docMk/>
            <pc:sldMk cId="1360527260" sldId="437"/>
            <ac:spMk id="11" creationId="{D97D317F-8EE2-77E4-C15E-78525532018E}"/>
          </ac:spMkLst>
        </pc:spChg>
        <pc:spChg chg="add mod">
          <ac:chgData name="Thúy Mai" userId="222f1c7e07c9bd7a" providerId="LiveId" clId="{65AFC1E6-ABF8-4762-A758-92881375EDC7}" dt="2022-10-29T02:02:16.237" v="286" actId="1076"/>
          <ac:spMkLst>
            <pc:docMk/>
            <pc:sldMk cId="1360527260" sldId="437"/>
            <ac:spMk id="13" creationId="{FE5FF0A3-FEC9-676D-FFA9-82139319AB40}"/>
          </ac:spMkLst>
        </pc:spChg>
        <pc:graphicFrameChg chg="add del mod">
          <ac:chgData name="Thúy Mai" userId="222f1c7e07c9bd7a" providerId="LiveId" clId="{65AFC1E6-ABF8-4762-A758-92881375EDC7}" dt="2022-10-29T02:01:27.902" v="269"/>
          <ac:graphicFrameMkLst>
            <pc:docMk/>
            <pc:sldMk cId="1360527260" sldId="437"/>
            <ac:graphicFrameMk id="9" creationId="{7EEC8E53-A0A6-87B4-D469-62717D342945}"/>
          </ac:graphicFrameMkLst>
        </pc:graphicFrameChg>
        <pc:picChg chg="add del mod">
          <ac:chgData name="Thúy Mai" userId="222f1c7e07c9bd7a" providerId="LiveId" clId="{65AFC1E6-ABF8-4762-A758-92881375EDC7}" dt="2022-10-29T01:54:32.064" v="219" actId="478"/>
          <ac:picMkLst>
            <pc:docMk/>
            <pc:sldMk cId="1360527260" sldId="437"/>
            <ac:picMk id="4" creationId="{101A2ECD-EEC2-8E76-3F3D-8B27964D36AE}"/>
          </ac:picMkLst>
        </pc:picChg>
        <pc:picChg chg="add del mod">
          <ac:chgData name="Thúy Mai" userId="222f1c7e07c9bd7a" providerId="LiveId" clId="{65AFC1E6-ABF8-4762-A758-92881375EDC7}" dt="2022-10-29T01:53:45.136" v="212" actId="478"/>
          <ac:picMkLst>
            <pc:docMk/>
            <pc:sldMk cId="1360527260" sldId="437"/>
            <ac:picMk id="5" creationId="{DCF11F1D-D9B5-6AC1-6FDA-270544441944}"/>
          </ac:picMkLst>
        </pc:picChg>
        <pc:picChg chg="add del mod">
          <ac:chgData name="Thúy Mai" userId="222f1c7e07c9bd7a" providerId="LiveId" clId="{65AFC1E6-ABF8-4762-A758-92881375EDC7}" dt="2022-10-29T01:53:45.829" v="213" actId="478"/>
          <ac:picMkLst>
            <pc:docMk/>
            <pc:sldMk cId="1360527260" sldId="437"/>
            <ac:picMk id="6" creationId="{BD628379-9E72-DD51-5C84-77A3B244C9AD}"/>
          </ac:picMkLst>
        </pc:picChg>
        <pc:picChg chg="add del mod">
          <ac:chgData name="Thúy Mai" userId="222f1c7e07c9bd7a" providerId="LiveId" clId="{65AFC1E6-ABF8-4762-A758-92881375EDC7}" dt="2022-10-29T01:53:32.043" v="206" actId="478"/>
          <ac:picMkLst>
            <pc:docMk/>
            <pc:sldMk cId="1360527260" sldId="437"/>
            <ac:picMk id="7" creationId="{A92D2211-8FA5-EE8A-297B-D6C475CF1406}"/>
          </ac:picMkLst>
        </pc:picChg>
        <pc:picChg chg="add del mod">
          <ac:chgData name="Thúy Mai" userId="222f1c7e07c9bd7a" providerId="LiveId" clId="{65AFC1E6-ABF8-4762-A758-92881375EDC7}" dt="2022-10-29T01:53:34.248" v="207" actId="478"/>
          <ac:picMkLst>
            <pc:docMk/>
            <pc:sldMk cId="1360527260" sldId="437"/>
            <ac:picMk id="8" creationId="{5EA6BEFF-F93C-C266-40E9-E757467FB86C}"/>
          </ac:picMkLst>
        </pc:picChg>
        <pc:picChg chg="add mod">
          <ac:chgData name="Thúy Mai" userId="222f1c7e07c9bd7a" providerId="LiveId" clId="{65AFC1E6-ABF8-4762-A758-92881375EDC7}" dt="2022-10-29T02:02:05.555" v="283" actId="1076"/>
          <ac:picMkLst>
            <pc:docMk/>
            <pc:sldMk cId="1360527260" sldId="437"/>
            <ac:picMk id="1026" creationId="{FA7504B1-7399-C0F4-254C-2AC230E66B1C}"/>
          </ac:picMkLst>
        </pc:picChg>
      </pc:sldChg>
      <pc:sldChg chg="addSp delSp modSp add mod modTransition modAnim">
        <pc:chgData name="Thúy Mai" userId="222f1c7e07c9bd7a" providerId="LiveId" clId="{65AFC1E6-ABF8-4762-A758-92881375EDC7}" dt="2022-10-29T02:57:07.557" v="1667"/>
        <pc:sldMkLst>
          <pc:docMk/>
          <pc:sldMk cId="3752325110" sldId="438"/>
        </pc:sldMkLst>
        <pc:spChg chg="add del mod">
          <ac:chgData name="Thúy Mai" userId="222f1c7e07c9bd7a" providerId="LiveId" clId="{65AFC1E6-ABF8-4762-A758-92881375EDC7}" dt="2022-10-29T02:04:06.776" v="313" actId="478"/>
          <ac:spMkLst>
            <pc:docMk/>
            <pc:sldMk cId="3752325110" sldId="438"/>
            <ac:spMk id="2" creationId="{AFAEFCFB-A9AE-FED6-5019-20914BD9D9CC}"/>
          </ac:spMkLst>
        </pc:spChg>
        <pc:spChg chg="add mod">
          <ac:chgData name="Thúy Mai" userId="222f1c7e07c9bd7a" providerId="LiveId" clId="{65AFC1E6-ABF8-4762-A758-92881375EDC7}" dt="2022-10-29T02:04:04.096" v="312" actId="1076"/>
          <ac:spMkLst>
            <pc:docMk/>
            <pc:sldMk cId="3752325110" sldId="438"/>
            <ac:spMk id="3" creationId="{20DCB4D8-1D44-77F0-2E45-9A2471856C22}"/>
          </ac:spMkLst>
        </pc:spChg>
        <pc:picChg chg="del">
          <ac:chgData name="Thúy Mai" userId="222f1c7e07c9bd7a" providerId="LiveId" clId="{65AFC1E6-ABF8-4762-A758-92881375EDC7}" dt="2022-10-29T01:57:25.181" v="245" actId="478"/>
          <ac:picMkLst>
            <pc:docMk/>
            <pc:sldMk cId="3752325110" sldId="438"/>
            <ac:picMk id="4" creationId="{101A2ECD-EEC2-8E76-3F3D-8B27964D36AE}"/>
          </ac:picMkLst>
        </pc:picChg>
        <pc:picChg chg="del mod">
          <ac:chgData name="Thúy Mai" userId="222f1c7e07c9bd7a" providerId="LiveId" clId="{65AFC1E6-ABF8-4762-A758-92881375EDC7}" dt="2022-10-29T01:57:25.835" v="247" actId="478"/>
          <ac:picMkLst>
            <pc:docMk/>
            <pc:sldMk cId="3752325110" sldId="438"/>
            <ac:picMk id="5" creationId="{DCF11F1D-D9B5-6AC1-6FDA-270544441944}"/>
          </ac:picMkLst>
        </pc:picChg>
        <pc:picChg chg="del">
          <ac:chgData name="Thúy Mai" userId="222f1c7e07c9bd7a" providerId="LiveId" clId="{65AFC1E6-ABF8-4762-A758-92881375EDC7}" dt="2022-10-29T01:57:26.699" v="248" actId="478"/>
          <ac:picMkLst>
            <pc:docMk/>
            <pc:sldMk cId="3752325110" sldId="438"/>
            <ac:picMk id="6" creationId="{BD628379-9E72-DD51-5C84-77A3B244C9AD}"/>
          </ac:picMkLst>
        </pc:picChg>
        <pc:picChg chg="del">
          <ac:chgData name="Thúy Mai" userId="222f1c7e07c9bd7a" providerId="LiveId" clId="{65AFC1E6-ABF8-4762-A758-92881375EDC7}" dt="2022-10-29T01:58:12.695" v="250" actId="478"/>
          <ac:picMkLst>
            <pc:docMk/>
            <pc:sldMk cId="3752325110" sldId="438"/>
            <ac:picMk id="7" creationId="{A92D2211-8FA5-EE8A-297B-D6C475CF1406}"/>
          </ac:picMkLst>
        </pc:picChg>
        <pc:picChg chg="del">
          <ac:chgData name="Thúy Mai" userId="222f1c7e07c9bd7a" providerId="LiveId" clId="{65AFC1E6-ABF8-4762-A758-92881375EDC7}" dt="2022-10-29T02:00:49.647" v="266" actId="478"/>
          <ac:picMkLst>
            <pc:docMk/>
            <pc:sldMk cId="3752325110" sldId="438"/>
            <ac:picMk id="8" creationId="{5EA6BEFF-F93C-C266-40E9-E757467FB86C}"/>
          </ac:picMkLst>
        </pc:picChg>
        <pc:picChg chg="add mod">
          <ac:chgData name="Thúy Mai" userId="222f1c7e07c9bd7a" providerId="LiveId" clId="{65AFC1E6-ABF8-4762-A758-92881375EDC7}" dt="2022-10-29T01:58:19.193" v="254" actId="14100"/>
          <ac:picMkLst>
            <pc:docMk/>
            <pc:sldMk cId="3752325110" sldId="438"/>
            <ac:picMk id="4098" creationId="{AC6CDC0A-BF54-5590-CF2C-6B6758C16E0D}"/>
          </ac:picMkLst>
        </pc:picChg>
      </pc:sldChg>
      <pc:sldChg chg="addSp delSp modSp add mod modTransition modAnim">
        <pc:chgData name="Thúy Mai" userId="222f1c7e07c9bd7a" providerId="LiveId" clId="{65AFC1E6-ABF8-4762-A758-92881375EDC7}" dt="2022-10-29T02:57:07.557" v="1667"/>
        <pc:sldMkLst>
          <pc:docMk/>
          <pc:sldMk cId="468819372" sldId="439"/>
        </pc:sldMkLst>
        <pc:spChg chg="add del mod">
          <ac:chgData name="Thúy Mai" userId="222f1c7e07c9bd7a" providerId="LiveId" clId="{65AFC1E6-ABF8-4762-A758-92881375EDC7}" dt="2022-10-29T02:03:14.430" v="299" actId="478"/>
          <ac:spMkLst>
            <pc:docMk/>
            <pc:sldMk cId="468819372" sldId="439"/>
            <ac:spMk id="2" creationId="{095F9802-24B0-BED6-A91E-C0450B2A44AB}"/>
          </ac:spMkLst>
        </pc:spChg>
        <pc:spChg chg="add mod">
          <ac:chgData name="Thúy Mai" userId="222f1c7e07c9bd7a" providerId="LiveId" clId="{65AFC1E6-ABF8-4762-A758-92881375EDC7}" dt="2022-10-29T02:03:04.201" v="297" actId="20577"/>
          <ac:spMkLst>
            <pc:docMk/>
            <pc:sldMk cId="468819372" sldId="439"/>
            <ac:spMk id="3" creationId="{2AC81736-52AB-641E-18ED-11E9DEA01914}"/>
          </ac:spMkLst>
        </pc:spChg>
        <pc:picChg chg="del">
          <ac:chgData name="Thúy Mai" userId="222f1c7e07c9bd7a" providerId="LiveId" clId="{65AFC1E6-ABF8-4762-A758-92881375EDC7}" dt="2022-10-29T01:55:57.775" v="227" actId="478"/>
          <ac:picMkLst>
            <pc:docMk/>
            <pc:sldMk cId="468819372" sldId="439"/>
            <ac:picMk id="4" creationId="{101A2ECD-EEC2-8E76-3F3D-8B27964D36AE}"/>
          </ac:picMkLst>
        </pc:picChg>
        <pc:picChg chg="del">
          <ac:chgData name="Thúy Mai" userId="222f1c7e07c9bd7a" providerId="LiveId" clId="{65AFC1E6-ABF8-4762-A758-92881375EDC7}" dt="2022-10-29T01:55:59.069" v="228" actId="478"/>
          <ac:picMkLst>
            <pc:docMk/>
            <pc:sldMk cId="468819372" sldId="439"/>
            <ac:picMk id="5" creationId="{DCF11F1D-D9B5-6AC1-6FDA-270544441944}"/>
          </ac:picMkLst>
        </pc:picChg>
        <pc:picChg chg="del">
          <ac:chgData name="Thúy Mai" userId="222f1c7e07c9bd7a" providerId="LiveId" clId="{65AFC1E6-ABF8-4762-A758-92881375EDC7}" dt="2022-10-29T01:56:00.513" v="229" actId="478"/>
          <ac:picMkLst>
            <pc:docMk/>
            <pc:sldMk cId="468819372" sldId="439"/>
            <ac:picMk id="6" creationId="{BD628379-9E72-DD51-5C84-77A3B244C9AD}"/>
          </ac:picMkLst>
        </pc:picChg>
        <pc:picChg chg="add mod">
          <ac:chgData name="Thúy Mai" userId="222f1c7e07c9bd7a" providerId="LiveId" clId="{65AFC1E6-ABF8-4762-A758-92881375EDC7}" dt="2022-10-29T01:56:07.724" v="233" actId="1076"/>
          <ac:picMkLst>
            <pc:docMk/>
            <pc:sldMk cId="468819372" sldId="439"/>
            <ac:picMk id="2050" creationId="{B47D82B1-6C43-C00F-40D7-0FED32BE0320}"/>
          </ac:picMkLst>
        </pc:picChg>
      </pc:sldChg>
      <pc:sldChg chg="addSp delSp modSp add mod modTransition modAnim">
        <pc:chgData name="Thúy Mai" userId="222f1c7e07c9bd7a" providerId="LiveId" clId="{65AFC1E6-ABF8-4762-A758-92881375EDC7}" dt="2022-10-29T02:57:07.557" v="1667"/>
        <pc:sldMkLst>
          <pc:docMk/>
          <pc:sldMk cId="2994075701" sldId="440"/>
        </pc:sldMkLst>
        <pc:spChg chg="add del mod">
          <ac:chgData name="Thúy Mai" userId="222f1c7e07c9bd7a" providerId="LiveId" clId="{65AFC1E6-ABF8-4762-A758-92881375EDC7}" dt="2022-10-29T02:03:43.701" v="306" actId="478"/>
          <ac:spMkLst>
            <pc:docMk/>
            <pc:sldMk cId="2994075701" sldId="440"/>
            <ac:spMk id="2" creationId="{AC60D256-245B-4CB6-2506-7CF33EE08CBE}"/>
          </ac:spMkLst>
        </pc:spChg>
        <pc:spChg chg="add mod">
          <ac:chgData name="Thúy Mai" userId="222f1c7e07c9bd7a" providerId="LiveId" clId="{65AFC1E6-ABF8-4762-A758-92881375EDC7}" dt="2022-10-29T02:03:40.305" v="305" actId="113"/>
          <ac:spMkLst>
            <pc:docMk/>
            <pc:sldMk cId="2994075701" sldId="440"/>
            <ac:spMk id="3" creationId="{E2C9E693-BE7F-6444-0B06-30F2A31DDCBF}"/>
          </ac:spMkLst>
        </pc:spChg>
        <pc:picChg chg="del">
          <ac:chgData name="Thúy Mai" userId="222f1c7e07c9bd7a" providerId="LiveId" clId="{65AFC1E6-ABF8-4762-A758-92881375EDC7}" dt="2022-10-29T01:56:15.959" v="234" actId="478"/>
          <ac:picMkLst>
            <pc:docMk/>
            <pc:sldMk cId="2994075701" sldId="440"/>
            <ac:picMk id="4" creationId="{101A2ECD-EEC2-8E76-3F3D-8B27964D36AE}"/>
          </ac:picMkLst>
        </pc:picChg>
        <pc:picChg chg="del">
          <ac:chgData name="Thúy Mai" userId="222f1c7e07c9bd7a" providerId="LiveId" clId="{65AFC1E6-ABF8-4762-A758-92881375EDC7}" dt="2022-10-29T01:56:16.543" v="235" actId="478"/>
          <ac:picMkLst>
            <pc:docMk/>
            <pc:sldMk cId="2994075701" sldId="440"/>
            <ac:picMk id="5" creationId="{DCF11F1D-D9B5-6AC1-6FDA-270544441944}"/>
          </ac:picMkLst>
        </pc:picChg>
        <pc:picChg chg="del mod">
          <ac:chgData name="Thúy Mai" userId="222f1c7e07c9bd7a" providerId="LiveId" clId="{65AFC1E6-ABF8-4762-A758-92881375EDC7}" dt="2022-10-29T01:57:04.379" v="238" actId="478"/>
          <ac:picMkLst>
            <pc:docMk/>
            <pc:sldMk cId="2994075701" sldId="440"/>
            <ac:picMk id="6" creationId="{BD628379-9E72-DD51-5C84-77A3B244C9AD}"/>
          </ac:picMkLst>
        </pc:picChg>
        <pc:picChg chg="add mod">
          <ac:chgData name="Thúy Mai" userId="222f1c7e07c9bd7a" providerId="LiveId" clId="{65AFC1E6-ABF8-4762-A758-92881375EDC7}" dt="2022-10-29T01:57:21.435" v="244" actId="14100"/>
          <ac:picMkLst>
            <pc:docMk/>
            <pc:sldMk cId="2994075701" sldId="440"/>
            <ac:picMk id="3074" creationId="{5923A556-F476-6968-3C83-47F436353A8C}"/>
          </ac:picMkLst>
        </pc:picChg>
      </pc:sldChg>
      <pc:sldChg chg="addSp delSp modSp add mod modTransition modAnim">
        <pc:chgData name="Thúy Mai" userId="222f1c7e07c9bd7a" providerId="LiveId" clId="{65AFC1E6-ABF8-4762-A758-92881375EDC7}" dt="2022-10-29T02:57:07.557" v="1667"/>
        <pc:sldMkLst>
          <pc:docMk/>
          <pc:sldMk cId="1752599425" sldId="441"/>
        </pc:sldMkLst>
        <pc:spChg chg="add del mod">
          <ac:chgData name="Thúy Mai" userId="222f1c7e07c9bd7a" providerId="LiveId" clId="{65AFC1E6-ABF8-4762-A758-92881375EDC7}" dt="2022-10-29T02:05:22.527" v="330" actId="478"/>
          <ac:spMkLst>
            <pc:docMk/>
            <pc:sldMk cId="1752599425" sldId="441"/>
            <ac:spMk id="2" creationId="{153A15C4-30DA-17F8-5B3F-6EDA082A6258}"/>
          </ac:spMkLst>
        </pc:spChg>
        <pc:spChg chg="add mod">
          <ac:chgData name="Thúy Mai" userId="222f1c7e07c9bd7a" providerId="LiveId" clId="{65AFC1E6-ABF8-4762-A758-92881375EDC7}" dt="2022-10-29T02:05:01.351" v="324" actId="1076"/>
          <ac:spMkLst>
            <pc:docMk/>
            <pc:sldMk cId="1752599425" sldId="441"/>
            <ac:spMk id="3" creationId="{E4A04420-ABDD-B69C-5CAB-0E5DF5587FA8}"/>
          </ac:spMkLst>
        </pc:spChg>
        <pc:spChg chg="add mod">
          <ac:chgData name="Thúy Mai" userId="222f1c7e07c9bd7a" providerId="LiveId" clId="{65AFC1E6-ABF8-4762-A758-92881375EDC7}" dt="2022-10-29T02:05:44.226" v="337" actId="113"/>
          <ac:spMkLst>
            <pc:docMk/>
            <pc:sldMk cId="1752599425" sldId="441"/>
            <ac:spMk id="4" creationId="{D75D116E-7C8A-4F08-2385-01CB117B9769}"/>
          </ac:spMkLst>
        </pc:spChg>
        <pc:picChg chg="del mod">
          <ac:chgData name="Thúy Mai" userId="222f1c7e07c9bd7a" providerId="LiveId" clId="{65AFC1E6-ABF8-4762-A758-92881375EDC7}" dt="2022-10-29T02:00:27.538" v="261" actId="478"/>
          <ac:picMkLst>
            <pc:docMk/>
            <pc:sldMk cId="1752599425" sldId="441"/>
            <ac:picMk id="8" creationId="{5EA6BEFF-F93C-C266-40E9-E757467FB86C}"/>
          </ac:picMkLst>
        </pc:picChg>
        <pc:picChg chg="del">
          <ac:chgData name="Thúy Mai" userId="222f1c7e07c9bd7a" providerId="LiveId" clId="{65AFC1E6-ABF8-4762-A758-92881375EDC7}" dt="2022-10-29T01:58:25.825" v="256" actId="478"/>
          <ac:picMkLst>
            <pc:docMk/>
            <pc:sldMk cId="1752599425" sldId="441"/>
            <ac:picMk id="4098" creationId="{AC6CDC0A-BF54-5590-CF2C-6B6758C16E0D}"/>
          </ac:picMkLst>
        </pc:picChg>
        <pc:picChg chg="add mod">
          <ac:chgData name="Thúy Mai" userId="222f1c7e07c9bd7a" providerId="LiveId" clId="{65AFC1E6-ABF8-4762-A758-92881375EDC7}" dt="2022-10-29T02:05:05.986" v="326" actId="1076"/>
          <ac:picMkLst>
            <pc:docMk/>
            <pc:sldMk cId="1752599425" sldId="441"/>
            <ac:picMk id="5122" creationId="{93DE436D-F7C6-CAF3-35C4-F18C58BAFF8F}"/>
          </ac:picMkLst>
        </pc:picChg>
      </pc:sldChg>
      <pc:sldChg chg="addSp delSp modSp add mod modTransition modAnim">
        <pc:chgData name="Thúy Mai" userId="222f1c7e07c9bd7a" providerId="LiveId" clId="{65AFC1E6-ABF8-4762-A758-92881375EDC7}" dt="2022-10-29T02:57:07.557" v="1667"/>
        <pc:sldMkLst>
          <pc:docMk/>
          <pc:sldMk cId="941531491" sldId="442"/>
        </pc:sldMkLst>
        <pc:spChg chg="add mod">
          <ac:chgData name="Thúy Mai" userId="222f1c7e07c9bd7a" providerId="LiveId" clId="{65AFC1E6-ABF8-4762-A758-92881375EDC7}" dt="2022-10-29T02:06:56.580" v="352" actId="1076"/>
          <ac:spMkLst>
            <pc:docMk/>
            <pc:sldMk cId="941531491" sldId="442"/>
            <ac:spMk id="5" creationId="{7DA647A4-D3E6-6CD6-4371-07E50D9E5E5B}"/>
          </ac:spMkLst>
        </pc:spChg>
        <pc:spChg chg="del">
          <ac:chgData name="Thúy Mai" userId="222f1c7e07c9bd7a" providerId="LiveId" clId="{65AFC1E6-ABF8-4762-A758-92881375EDC7}" dt="2022-10-29T02:06:32.480" v="341" actId="478"/>
          <ac:spMkLst>
            <pc:docMk/>
            <pc:sldMk cId="941531491" sldId="442"/>
            <ac:spMk id="7" creationId="{128CDE4F-6377-49B8-F79C-0247BFA365C0}"/>
          </ac:spMkLst>
        </pc:spChg>
        <pc:spChg chg="add mod">
          <ac:chgData name="Thúy Mai" userId="222f1c7e07c9bd7a" providerId="LiveId" clId="{65AFC1E6-ABF8-4762-A758-92881375EDC7}" dt="2022-10-29T02:07:28.314" v="360" actId="1076"/>
          <ac:spMkLst>
            <pc:docMk/>
            <pc:sldMk cId="941531491" sldId="442"/>
            <ac:spMk id="10" creationId="{55AECB17-2A1C-B6EC-AA26-C57588BB8064}"/>
          </ac:spMkLst>
        </pc:spChg>
        <pc:spChg chg="add mod">
          <ac:chgData name="Thúy Mai" userId="222f1c7e07c9bd7a" providerId="LiveId" clId="{65AFC1E6-ABF8-4762-A758-92881375EDC7}" dt="2022-10-29T02:08:07.557" v="372" actId="1076"/>
          <ac:spMkLst>
            <pc:docMk/>
            <pc:sldMk cId="941531491" sldId="442"/>
            <ac:spMk id="11" creationId="{8954953A-0417-2F7F-3116-9054FE289A00}"/>
          </ac:spMkLst>
        </pc:spChg>
        <pc:spChg chg="add mod">
          <ac:chgData name="Thúy Mai" userId="222f1c7e07c9bd7a" providerId="LiveId" clId="{65AFC1E6-ABF8-4762-A758-92881375EDC7}" dt="2022-10-29T02:09:38.769" v="396" actId="20577"/>
          <ac:spMkLst>
            <pc:docMk/>
            <pc:sldMk cId="941531491" sldId="442"/>
            <ac:spMk id="13" creationId="{17C2315A-1A1F-3713-0C75-980B31CD299E}"/>
          </ac:spMkLst>
        </pc:spChg>
        <pc:spChg chg="add del mod">
          <ac:chgData name="Thúy Mai" userId="222f1c7e07c9bd7a" providerId="LiveId" clId="{65AFC1E6-ABF8-4762-A758-92881375EDC7}" dt="2022-10-29T02:13:20.939" v="450" actId="478"/>
          <ac:spMkLst>
            <pc:docMk/>
            <pc:sldMk cId="941531491" sldId="442"/>
            <ac:spMk id="17" creationId="{91FAF2E4-9117-E9A8-2DF9-1F0C949DF296}"/>
          </ac:spMkLst>
        </pc:spChg>
        <pc:spChg chg="add mod">
          <ac:chgData name="Thúy Mai" userId="222f1c7e07c9bd7a" providerId="LiveId" clId="{65AFC1E6-ABF8-4762-A758-92881375EDC7}" dt="2022-10-29T02:10:21.421" v="409" actId="1076"/>
          <ac:spMkLst>
            <pc:docMk/>
            <pc:sldMk cId="941531491" sldId="442"/>
            <ac:spMk id="19" creationId="{35BF5DFC-ED4F-F809-2246-8DC593A3F8EE}"/>
          </ac:spMkLst>
        </pc:spChg>
        <pc:spChg chg="add del mod">
          <ac:chgData name="Thúy Mai" userId="222f1c7e07c9bd7a" providerId="LiveId" clId="{65AFC1E6-ABF8-4762-A758-92881375EDC7}" dt="2022-10-29T02:13:20.939" v="450" actId="478"/>
          <ac:spMkLst>
            <pc:docMk/>
            <pc:sldMk cId="941531491" sldId="442"/>
            <ac:spMk id="22" creationId="{06A13B4A-E9F2-FD54-5D10-2BEFF101AB34}"/>
          </ac:spMkLst>
        </pc:spChg>
        <pc:graphicFrameChg chg="add del mod">
          <ac:chgData name="Thúy Mai" userId="222f1c7e07c9bd7a" providerId="LiveId" clId="{65AFC1E6-ABF8-4762-A758-92881375EDC7}" dt="2022-10-29T02:06:34.304" v="344"/>
          <ac:graphicFrameMkLst>
            <pc:docMk/>
            <pc:sldMk cId="941531491" sldId="442"/>
            <ac:graphicFrameMk id="3" creationId="{1DABE0DE-214A-8C45-BE72-3105C1B310DA}"/>
          </ac:graphicFrameMkLst>
        </pc:graphicFrameChg>
        <pc:graphicFrameChg chg="add del mod">
          <ac:chgData name="Thúy Mai" userId="222f1c7e07c9bd7a" providerId="LiveId" clId="{65AFC1E6-ABF8-4762-A758-92881375EDC7}" dt="2022-10-29T02:07:18.217" v="355"/>
          <ac:graphicFrameMkLst>
            <pc:docMk/>
            <pc:sldMk cId="941531491" sldId="442"/>
            <ac:graphicFrameMk id="6" creationId="{1E047192-2816-C014-B3B0-3546CDB4B0FD}"/>
          </ac:graphicFrameMkLst>
        </pc:graphicFrameChg>
        <pc:graphicFrameChg chg="add del mod">
          <ac:chgData name="Thúy Mai" userId="222f1c7e07c9bd7a" providerId="LiveId" clId="{65AFC1E6-ABF8-4762-A758-92881375EDC7}" dt="2022-10-29T02:07:49.621" v="366"/>
          <ac:graphicFrameMkLst>
            <pc:docMk/>
            <pc:sldMk cId="941531491" sldId="442"/>
            <ac:graphicFrameMk id="12" creationId="{81B68FE7-95AD-932B-671C-00815CB3D8AA}"/>
          </ac:graphicFrameMkLst>
        </pc:graphicFrameChg>
        <pc:graphicFrameChg chg="add del mod">
          <ac:chgData name="Thúy Mai" userId="222f1c7e07c9bd7a" providerId="LiveId" clId="{65AFC1E6-ABF8-4762-A758-92881375EDC7}" dt="2022-10-29T02:09:55.989" v="399"/>
          <ac:graphicFrameMkLst>
            <pc:docMk/>
            <pc:sldMk cId="941531491" sldId="442"/>
            <ac:graphicFrameMk id="15" creationId="{2EAB2437-7225-99A0-7B9C-4F806C58217D}"/>
          </ac:graphicFrameMkLst>
        </pc:graphicFrameChg>
        <pc:graphicFrameChg chg="add del mod">
          <ac:chgData name="Thúy Mai" userId="222f1c7e07c9bd7a" providerId="LiveId" clId="{65AFC1E6-ABF8-4762-A758-92881375EDC7}" dt="2022-10-29T02:11:20.973" v="412"/>
          <ac:graphicFrameMkLst>
            <pc:docMk/>
            <pc:sldMk cId="941531491" sldId="442"/>
            <ac:graphicFrameMk id="20" creationId="{FBD65861-2B5B-F4FE-2BC2-3701AB45C98D}"/>
          </ac:graphicFrameMkLst>
        </pc:graphicFrameChg>
        <pc:picChg chg="del">
          <ac:chgData name="Thúy Mai" userId="222f1c7e07c9bd7a" providerId="LiveId" clId="{65AFC1E6-ABF8-4762-A758-92881375EDC7}" dt="2022-10-29T02:06:32.480" v="341" actId="478"/>
          <ac:picMkLst>
            <pc:docMk/>
            <pc:sldMk cId="941531491" sldId="442"/>
            <ac:picMk id="14" creationId="{60EDD472-AFC4-A76C-1369-C093D268EDE4}"/>
          </ac:picMkLst>
        </pc:picChg>
        <pc:picChg chg="add mod">
          <ac:chgData name="Thúy Mai" userId="222f1c7e07c9bd7a" providerId="LiveId" clId="{65AFC1E6-ABF8-4762-A758-92881375EDC7}" dt="2022-10-29T02:14:08.298" v="459" actId="14100"/>
          <ac:picMkLst>
            <pc:docMk/>
            <pc:sldMk cId="941531491" sldId="442"/>
            <ac:picMk id="24" creationId="{5E62C615-A971-8EAA-3C2E-8AF2F8F85B0E}"/>
          </ac:picMkLst>
        </pc:picChg>
      </pc:sldChg>
      <pc:sldChg chg="addSp delSp modSp add mod ord modTransition modAnim">
        <pc:chgData name="Thúy Mai" userId="222f1c7e07c9bd7a" providerId="LiveId" clId="{65AFC1E6-ABF8-4762-A758-92881375EDC7}" dt="2022-10-29T02:57:07.557" v="1667"/>
        <pc:sldMkLst>
          <pc:docMk/>
          <pc:sldMk cId="126536377" sldId="443"/>
        </pc:sldMkLst>
        <pc:spChg chg="add mod">
          <ac:chgData name="Thúy Mai" userId="222f1c7e07c9bd7a" providerId="LiveId" clId="{65AFC1E6-ABF8-4762-A758-92881375EDC7}" dt="2022-10-29T02:14:44.385" v="471" actId="1076"/>
          <ac:spMkLst>
            <pc:docMk/>
            <pc:sldMk cId="126536377" sldId="443"/>
            <ac:spMk id="3" creationId="{3CFE3E81-DBEA-80A7-E6C7-6FCCDE9827AA}"/>
          </ac:spMkLst>
        </pc:spChg>
        <pc:spChg chg="add mod">
          <ac:chgData name="Thúy Mai" userId="222f1c7e07c9bd7a" providerId="LiveId" clId="{65AFC1E6-ABF8-4762-A758-92881375EDC7}" dt="2022-10-29T02:15:07.003" v="479" actId="1076"/>
          <ac:spMkLst>
            <pc:docMk/>
            <pc:sldMk cId="126536377" sldId="443"/>
            <ac:spMk id="4" creationId="{E1BFC373-E63E-B783-EA41-EF79B19CE0A7}"/>
          </ac:spMkLst>
        </pc:spChg>
        <pc:spChg chg="add mod">
          <ac:chgData name="Thúy Mai" userId="222f1c7e07c9bd7a" providerId="LiveId" clId="{65AFC1E6-ABF8-4762-A758-92881375EDC7}" dt="2022-10-29T02:15:26.395" v="482" actId="1076"/>
          <ac:spMkLst>
            <pc:docMk/>
            <pc:sldMk cId="126536377" sldId="443"/>
            <ac:spMk id="6" creationId="{3B6F64FE-5084-3FDD-8090-0D99A42574D0}"/>
          </ac:spMkLst>
        </pc:spChg>
        <pc:spChg chg="add mod">
          <ac:chgData name="Thúy Mai" userId="222f1c7e07c9bd7a" providerId="LiveId" clId="{65AFC1E6-ABF8-4762-A758-92881375EDC7}" dt="2022-10-29T02:15:40.235" v="488" actId="14100"/>
          <ac:spMkLst>
            <pc:docMk/>
            <pc:sldMk cId="126536377" sldId="443"/>
            <ac:spMk id="7" creationId="{E25575BD-1CF9-0EDE-16AC-8B02A3E41C24}"/>
          </ac:spMkLst>
        </pc:spChg>
        <pc:spChg chg="del">
          <ac:chgData name="Thúy Mai" userId="222f1c7e07c9bd7a" providerId="LiveId" clId="{65AFC1E6-ABF8-4762-A758-92881375EDC7}" dt="2022-10-29T02:14:23.257" v="465" actId="478"/>
          <ac:spMkLst>
            <pc:docMk/>
            <pc:sldMk cId="126536377" sldId="443"/>
            <ac:spMk id="10" creationId="{55AECB17-2A1C-B6EC-AA26-C57588BB8064}"/>
          </ac:spMkLst>
        </pc:spChg>
        <pc:spChg chg="del">
          <ac:chgData name="Thúy Mai" userId="222f1c7e07c9bd7a" providerId="LiveId" clId="{65AFC1E6-ABF8-4762-A758-92881375EDC7}" dt="2022-10-29T02:14:23.257" v="465" actId="478"/>
          <ac:spMkLst>
            <pc:docMk/>
            <pc:sldMk cId="126536377" sldId="443"/>
            <ac:spMk id="11" creationId="{8954953A-0417-2F7F-3116-9054FE289A00}"/>
          </ac:spMkLst>
        </pc:spChg>
        <pc:spChg chg="mod">
          <ac:chgData name="Thúy Mai" userId="222f1c7e07c9bd7a" providerId="LiveId" clId="{65AFC1E6-ABF8-4762-A758-92881375EDC7}" dt="2022-10-29T02:14:29.938" v="467" actId="1076"/>
          <ac:spMkLst>
            <pc:docMk/>
            <pc:sldMk cId="126536377" sldId="443"/>
            <ac:spMk id="13" creationId="{17C2315A-1A1F-3713-0C75-980B31CD299E}"/>
          </ac:spMkLst>
        </pc:spChg>
        <pc:spChg chg="del mod">
          <ac:chgData name="Thúy Mai" userId="222f1c7e07c9bd7a" providerId="LiveId" clId="{65AFC1E6-ABF8-4762-A758-92881375EDC7}" dt="2022-10-29T02:15:47.041" v="490" actId="478"/>
          <ac:spMkLst>
            <pc:docMk/>
            <pc:sldMk cId="126536377" sldId="443"/>
            <ac:spMk id="17" creationId="{91FAF2E4-9117-E9A8-2DF9-1F0C949DF296}"/>
          </ac:spMkLst>
        </pc:spChg>
        <pc:spChg chg="del">
          <ac:chgData name="Thúy Mai" userId="222f1c7e07c9bd7a" providerId="LiveId" clId="{65AFC1E6-ABF8-4762-A758-92881375EDC7}" dt="2022-10-29T02:14:25.516" v="466" actId="478"/>
          <ac:spMkLst>
            <pc:docMk/>
            <pc:sldMk cId="126536377" sldId="443"/>
            <ac:spMk id="19" creationId="{35BF5DFC-ED4F-F809-2246-8DC593A3F8EE}"/>
          </ac:spMkLst>
        </pc:spChg>
        <pc:spChg chg="del mod">
          <ac:chgData name="Thúy Mai" userId="222f1c7e07c9bd7a" providerId="LiveId" clId="{65AFC1E6-ABF8-4762-A758-92881375EDC7}" dt="2022-10-29T02:13:15.833" v="447" actId="478"/>
          <ac:spMkLst>
            <pc:docMk/>
            <pc:sldMk cId="126536377" sldId="443"/>
            <ac:spMk id="22" creationId="{06A13B4A-E9F2-FD54-5D10-2BEFF101AB34}"/>
          </ac:spMkLst>
        </pc:spChg>
      </pc:sldChg>
      <pc:sldChg chg="addSp delSp modSp add mod modTransition addAnim delAnim modAnim">
        <pc:chgData name="Thúy Mai" userId="222f1c7e07c9bd7a" providerId="LiveId" clId="{65AFC1E6-ABF8-4762-A758-92881375EDC7}" dt="2022-10-29T02:57:07.557" v="1667"/>
        <pc:sldMkLst>
          <pc:docMk/>
          <pc:sldMk cId="2233841203" sldId="444"/>
        </pc:sldMkLst>
        <pc:spChg chg="mod">
          <ac:chgData name="Thúy Mai" userId="222f1c7e07c9bd7a" providerId="LiveId" clId="{65AFC1E6-ABF8-4762-A758-92881375EDC7}" dt="2022-10-29T02:15:59.009" v="493" actId="14100"/>
          <ac:spMkLst>
            <pc:docMk/>
            <pc:sldMk cId="2233841203" sldId="444"/>
            <ac:spMk id="3" creationId="{3CFE3E81-DBEA-80A7-E6C7-6FCCDE9827AA}"/>
          </ac:spMkLst>
        </pc:spChg>
        <pc:spChg chg="mod">
          <ac:chgData name="Thúy Mai" userId="222f1c7e07c9bd7a" providerId="LiveId" clId="{65AFC1E6-ABF8-4762-A758-92881375EDC7}" dt="2022-10-29T02:16:20.746" v="497"/>
          <ac:spMkLst>
            <pc:docMk/>
            <pc:sldMk cId="2233841203" sldId="444"/>
            <ac:spMk id="4" creationId="{E1BFC373-E63E-B783-EA41-EF79B19CE0A7}"/>
          </ac:spMkLst>
        </pc:spChg>
        <pc:spChg chg="mod">
          <ac:chgData name="Thúy Mai" userId="222f1c7e07c9bd7a" providerId="LiveId" clId="{65AFC1E6-ABF8-4762-A758-92881375EDC7}" dt="2022-10-29T02:16:27.128" v="499"/>
          <ac:spMkLst>
            <pc:docMk/>
            <pc:sldMk cId="2233841203" sldId="444"/>
            <ac:spMk id="6" creationId="{3B6F64FE-5084-3FDD-8090-0D99A42574D0}"/>
          </ac:spMkLst>
        </pc:spChg>
        <pc:spChg chg="add del mod">
          <ac:chgData name="Thúy Mai" userId="222f1c7e07c9bd7a" providerId="LiveId" clId="{65AFC1E6-ABF8-4762-A758-92881375EDC7}" dt="2022-10-29T02:16:51.941" v="516" actId="478"/>
          <ac:spMkLst>
            <pc:docMk/>
            <pc:sldMk cId="2233841203" sldId="444"/>
            <ac:spMk id="7" creationId="{E25575BD-1CF9-0EDE-16AC-8B02A3E41C24}"/>
          </ac:spMkLst>
        </pc:spChg>
        <pc:spChg chg="add mod">
          <ac:chgData name="Thúy Mai" userId="222f1c7e07c9bd7a" providerId="LiveId" clId="{65AFC1E6-ABF8-4762-A758-92881375EDC7}" dt="2022-10-29T02:17:02.051" v="519" actId="1076"/>
          <ac:spMkLst>
            <pc:docMk/>
            <pc:sldMk cId="2233841203" sldId="444"/>
            <ac:spMk id="9" creationId="{A395AF29-9A81-DE1B-984B-889A65B2A493}"/>
          </ac:spMkLst>
        </pc:spChg>
        <pc:spChg chg="add del mod">
          <ac:chgData name="Thúy Mai" userId="222f1c7e07c9bd7a" providerId="LiveId" clId="{65AFC1E6-ABF8-4762-A758-92881375EDC7}" dt="2022-10-29T02:16:50.341" v="515" actId="47"/>
          <ac:spMkLst>
            <pc:docMk/>
            <pc:sldMk cId="2233841203" sldId="444"/>
            <ac:spMk id="17" creationId="{91FAF2E4-9117-E9A8-2DF9-1F0C949DF296}"/>
          </ac:spMkLst>
        </pc:spChg>
      </pc:sldChg>
      <pc:sldChg chg="addSp delSp modSp new mod ord modTransition modAnim">
        <pc:chgData name="Thúy Mai" userId="222f1c7e07c9bd7a" providerId="LiveId" clId="{65AFC1E6-ABF8-4762-A758-92881375EDC7}" dt="2022-10-29T02:57:07.557" v="1667"/>
        <pc:sldMkLst>
          <pc:docMk/>
          <pc:sldMk cId="2323609098" sldId="445"/>
        </pc:sldMkLst>
        <pc:spChg chg="del">
          <ac:chgData name="Thúy Mai" userId="222f1c7e07c9bd7a" providerId="LiveId" clId="{65AFC1E6-ABF8-4762-A758-92881375EDC7}" dt="2022-10-29T02:17:21.063" v="521" actId="478"/>
          <ac:spMkLst>
            <pc:docMk/>
            <pc:sldMk cId="2323609098" sldId="445"/>
            <ac:spMk id="2" creationId="{17853D3E-319A-93B8-C6FC-6C6207D40257}"/>
          </ac:spMkLst>
        </pc:spChg>
        <pc:spChg chg="del">
          <ac:chgData name="Thúy Mai" userId="222f1c7e07c9bd7a" providerId="LiveId" clId="{65AFC1E6-ABF8-4762-A758-92881375EDC7}" dt="2022-10-29T02:17:21.063" v="521" actId="478"/>
          <ac:spMkLst>
            <pc:docMk/>
            <pc:sldMk cId="2323609098" sldId="445"/>
            <ac:spMk id="3" creationId="{45F16449-CC4E-F42F-E214-4FF1EFB69AE8}"/>
          </ac:spMkLst>
        </pc:spChg>
        <pc:spChg chg="add mod">
          <ac:chgData name="Thúy Mai" userId="222f1c7e07c9bd7a" providerId="LiveId" clId="{65AFC1E6-ABF8-4762-A758-92881375EDC7}" dt="2022-10-29T02:17:48.034" v="536" actId="1076"/>
          <ac:spMkLst>
            <pc:docMk/>
            <pc:sldMk cId="2323609098" sldId="445"/>
            <ac:spMk id="6" creationId="{2E412817-6BCB-87DE-C23B-0994298A8D30}"/>
          </ac:spMkLst>
        </pc:spChg>
        <pc:graphicFrameChg chg="add del mod">
          <ac:chgData name="Thúy Mai" userId="222f1c7e07c9bd7a" providerId="LiveId" clId="{65AFC1E6-ABF8-4762-A758-92881375EDC7}" dt="2022-10-29T02:17:23.345" v="524"/>
          <ac:graphicFrameMkLst>
            <pc:docMk/>
            <pc:sldMk cId="2323609098" sldId="445"/>
            <ac:graphicFrameMk id="4" creationId="{9E826DB3-3A6A-B713-B399-C1C46C5D22CA}"/>
          </ac:graphicFrameMkLst>
        </pc:graphicFrameChg>
        <pc:graphicFrameChg chg="add mod modGraphic">
          <ac:chgData name="Thúy Mai" userId="222f1c7e07c9bd7a" providerId="LiveId" clId="{65AFC1E6-ABF8-4762-A758-92881375EDC7}" dt="2022-10-29T02:24:11.377" v="758" actId="1076"/>
          <ac:graphicFrameMkLst>
            <pc:docMk/>
            <pc:sldMk cId="2323609098" sldId="445"/>
            <ac:graphicFrameMk id="5" creationId="{BD8F68B6-C724-6986-A5BB-C2A6153E9C7E}"/>
          </ac:graphicFrameMkLst>
        </pc:graphicFrameChg>
        <pc:picChg chg="add mod">
          <ac:chgData name="Thúy Mai" userId="222f1c7e07c9bd7a" providerId="LiveId" clId="{65AFC1E6-ABF8-4762-A758-92881375EDC7}" dt="2022-10-29T02:24:13.203" v="759" actId="1076"/>
          <ac:picMkLst>
            <pc:docMk/>
            <pc:sldMk cId="2323609098" sldId="445"/>
            <ac:picMk id="7" creationId="{7AE490D2-2196-807B-B190-C6B478E40617}"/>
          </ac:picMkLst>
        </pc:picChg>
      </pc:sldChg>
      <pc:sldChg chg="addSp delSp modSp add mod modTransition modAnim">
        <pc:chgData name="Thúy Mai" userId="222f1c7e07c9bd7a" providerId="LiveId" clId="{65AFC1E6-ABF8-4762-A758-92881375EDC7}" dt="2022-10-29T02:57:07.557" v="1667"/>
        <pc:sldMkLst>
          <pc:docMk/>
          <pc:sldMk cId="2593280769" sldId="446"/>
        </pc:sldMkLst>
        <pc:spChg chg="add mod">
          <ac:chgData name="Thúy Mai" userId="222f1c7e07c9bd7a" providerId="LiveId" clId="{65AFC1E6-ABF8-4762-A758-92881375EDC7}" dt="2022-10-29T02:21:00.495" v="580" actId="1076"/>
          <ac:spMkLst>
            <pc:docMk/>
            <pc:sldMk cId="2593280769" sldId="446"/>
            <ac:spMk id="4" creationId="{4274DCAC-F9CF-EB54-77E1-F3253D4EA04B}"/>
          </ac:spMkLst>
        </pc:spChg>
        <pc:spChg chg="del">
          <ac:chgData name="Thúy Mai" userId="222f1c7e07c9bd7a" providerId="LiveId" clId="{65AFC1E6-ABF8-4762-A758-92881375EDC7}" dt="2022-10-29T02:19:37.796" v="562" actId="478"/>
          <ac:spMkLst>
            <pc:docMk/>
            <pc:sldMk cId="2593280769" sldId="446"/>
            <ac:spMk id="6" creationId="{2E412817-6BCB-87DE-C23B-0994298A8D30}"/>
          </ac:spMkLst>
        </pc:spChg>
        <pc:graphicFrameChg chg="add del mod">
          <ac:chgData name="Thúy Mai" userId="222f1c7e07c9bd7a" providerId="LiveId" clId="{65AFC1E6-ABF8-4762-A758-92881375EDC7}" dt="2022-10-29T02:19:10.220" v="553"/>
          <ac:graphicFrameMkLst>
            <pc:docMk/>
            <pc:sldMk cId="2593280769" sldId="446"/>
            <ac:graphicFrameMk id="2" creationId="{FFA48E59-340D-5450-DFD0-484CA89AA171}"/>
          </ac:graphicFrameMkLst>
        </pc:graphicFrameChg>
        <pc:graphicFrameChg chg="add mod modGraphic">
          <ac:chgData name="Thúy Mai" userId="222f1c7e07c9bd7a" providerId="LiveId" clId="{65AFC1E6-ABF8-4762-A758-92881375EDC7}" dt="2022-10-29T02:28:41.506" v="849" actId="1076"/>
          <ac:graphicFrameMkLst>
            <pc:docMk/>
            <pc:sldMk cId="2593280769" sldId="446"/>
            <ac:graphicFrameMk id="3" creationId="{5AF74ACC-1A33-2200-7E87-D23A7AD06B44}"/>
          </ac:graphicFrameMkLst>
        </pc:graphicFrameChg>
        <pc:graphicFrameChg chg="del">
          <ac:chgData name="Thúy Mai" userId="222f1c7e07c9bd7a" providerId="LiveId" clId="{65AFC1E6-ABF8-4762-A758-92881375EDC7}" dt="2022-10-29T02:19:36.104" v="561" actId="478"/>
          <ac:graphicFrameMkLst>
            <pc:docMk/>
            <pc:sldMk cId="2593280769" sldId="446"/>
            <ac:graphicFrameMk id="5" creationId="{BD8F68B6-C724-6986-A5BB-C2A6153E9C7E}"/>
          </ac:graphicFrameMkLst>
        </pc:graphicFrameChg>
        <pc:picChg chg="add mod">
          <ac:chgData name="Thúy Mai" userId="222f1c7e07c9bd7a" providerId="LiveId" clId="{65AFC1E6-ABF8-4762-A758-92881375EDC7}" dt="2022-10-29T02:29:27.005" v="861" actId="1076"/>
          <ac:picMkLst>
            <pc:docMk/>
            <pc:sldMk cId="2593280769" sldId="446"/>
            <ac:picMk id="7" creationId="{1B935DF8-7500-DF8B-A160-6D8134B27086}"/>
          </ac:picMkLst>
        </pc:picChg>
        <pc:picChg chg="add mod">
          <ac:chgData name="Thúy Mai" userId="222f1c7e07c9bd7a" providerId="LiveId" clId="{65AFC1E6-ABF8-4762-A758-92881375EDC7}" dt="2022-10-29T02:29:24.175" v="860" actId="1076"/>
          <ac:picMkLst>
            <pc:docMk/>
            <pc:sldMk cId="2593280769" sldId="446"/>
            <ac:picMk id="8" creationId="{B84A3E06-F6F3-F8B9-7DBB-E978FA29AE2C}"/>
          </ac:picMkLst>
        </pc:picChg>
      </pc:sldChg>
      <pc:sldChg chg="addSp delSp modSp add mod modTransition delAnim modAnim">
        <pc:chgData name="Thúy Mai" userId="222f1c7e07c9bd7a" providerId="LiveId" clId="{65AFC1E6-ABF8-4762-A758-92881375EDC7}" dt="2022-10-29T02:57:07.557" v="1667"/>
        <pc:sldMkLst>
          <pc:docMk/>
          <pc:sldMk cId="837715172" sldId="447"/>
        </pc:sldMkLst>
        <pc:spChg chg="mod">
          <ac:chgData name="Thúy Mai" userId="222f1c7e07c9bd7a" providerId="LiveId" clId="{65AFC1E6-ABF8-4762-A758-92881375EDC7}" dt="2022-10-29T02:25:33.038" v="790" actId="1076"/>
          <ac:spMkLst>
            <pc:docMk/>
            <pc:sldMk cId="837715172" sldId="447"/>
            <ac:spMk id="3" creationId="{3CFE3E81-DBEA-80A7-E6C7-6FCCDE9827AA}"/>
          </ac:spMkLst>
        </pc:spChg>
        <pc:spChg chg="del">
          <ac:chgData name="Thúy Mai" userId="222f1c7e07c9bd7a" providerId="LiveId" clId="{65AFC1E6-ABF8-4762-A758-92881375EDC7}" dt="2022-10-29T02:24:39.584" v="769" actId="478"/>
          <ac:spMkLst>
            <pc:docMk/>
            <pc:sldMk cId="837715172" sldId="447"/>
            <ac:spMk id="4" creationId="{E1BFC373-E63E-B783-EA41-EF79B19CE0A7}"/>
          </ac:spMkLst>
        </pc:spChg>
        <pc:spChg chg="mod">
          <ac:chgData name="Thúy Mai" userId="222f1c7e07c9bd7a" providerId="LiveId" clId="{65AFC1E6-ABF8-4762-A758-92881375EDC7}" dt="2022-10-29T02:21:37.929" v="630" actId="20577"/>
          <ac:spMkLst>
            <pc:docMk/>
            <pc:sldMk cId="837715172" sldId="447"/>
            <ac:spMk id="5" creationId="{7DA647A4-D3E6-6CD6-4371-07E50D9E5E5B}"/>
          </ac:spMkLst>
        </pc:spChg>
        <pc:spChg chg="del">
          <ac:chgData name="Thúy Mai" userId="222f1c7e07c9bd7a" providerId="LiveId" clId="{65AFC1E6-ABF8-4762-A758-92881375EDC7}" dt="2022-10-29T02:24:37.613" v="768" actId="478"/>
          <ac:spMkLst>
            <pc:docMk/>
            <pc:sldMk cId="837715172" sldId="447"/>
            <ac:spMk id="6" creationId="{3B6F64FE-5084-3FDD-8090-0D99A42574D0}"/>
          </ac:spMkLst>
        </pc:spChg>
        <pc:spChg chg="del">
          <ac:chgData name="Thúy Mai" userId="222f1c7e07c9bd7a" providerId="LiveId" clId="{65AFC1E6-ABF8-4762-A758-92881375EDC7}" dt="2022-10-29T02:24:37.613" v="768" actId="478"/>
          <ac:spMkLst>
            <pc:docMk/>
            <pc:sldMk cId="837715172" sldId="447"/>
            <ac:spMk id="7" creationId="{E25575BD-1CF9-0EDE-16AC-8B02A3E41C24}"/>
          </ac:spMkLst>
        </pc:spChg>
        <pc:spChg chg="del">
          <ac:chgData name="Thúy Mai" userId="222f1c7e07c9bd7a" providerId="LiveId" clId="{65AFC1E6-ABF8-4762-A758-92881375EDC7}" dt="2022-10-29T02:24:37.613" v="768" actId="478"/>
          <ac:spMkLst>
            <pc:docMk/>
            <pc:sldMk cId="837715172" sldId="447"/>
            <ac:spMk id="9" creationId="{A395AF29-9A81-DE1B-984B-889A65B2A493}"/>
          </ac:spMkLst>
        </pc:spChg>
        <pc:spChg chg="add del mod">
          <ac:chgData name="Thúy Mai" userId="222f1c7e07c9bd7a" providerId="LiveId" clId="{65AFC1E6-ABF8-4762-A758-92881375EDC7}" dt="2022-10-29T02:25:35.192" v="791" actId="478"/>
          <ac:spMkLst>
            <pc:docMk/>
            <pc:sldMk cId="837715172" sldId="447"/>
            <ac:spMk id="12" creationId="{7B6DD36E-2990-0A76-091F-B0C9F21F7B6C}"/>
          </ac:spMkLst>
        </pc:spChg>
        <pc:spChg chg="mod">
          <ac:chgData name="Thúy Mai" userId="222f1c7e07c9bd7a" providerId="LiveId" clId="{65AFC1E6-ABF8-4762-A758-92881375EDC7}" dt="2022-10-29T02:21:59.787" v="708" actId="20577"/>
          <ac:spMkLst>
            <pc:docMk/>
            <pc:sldMk cId="837715172" sldId="447"/>
            <ac:spMk id="13" creationId="{17C2315A-1A1F-3713-0C75-980B31CD299E}"/>
          </ac:spMkLst>
        </pc:spChg>
        <pc:spChg chg="add mod">
          <ac:chgData name="Thúy Mai" userId="222f1c7e07c9bd7a" providerId="LiveId" clId="{65AFC1E6-ABF8-4762-A758-92881375EDC7}" dt="2022-10-29T02:25:30.776" v="789" actId="1076"/>
          <ac:spMkLst>
            <pc:docMk/>
            <pc:sldMk cId="837715172" sldId="447"/>
            <ac:spMk id="14" creationId="{353E74AC-9B18-CBD9-43CF-69E5F748C045}"/>
          </ac:spMkLst>
        </pc:spChg>
        <pc:spChg chg="add mod">
          <ac:chgData name="Thúy Mai" userId="222f1c7e07c9bd7a" providerId="LiveId" clId="{65AFC1E6-ABF8-4762-A758-92881375EDC7}" dt="2022-10-29T02:25:28.543" v="788" actId="1076"/>
          <ac:spMkLst>
            <pc:docMk/>
            <pc:sldMk cId="837715172" sldId="447"/>
            <ac:spMk id="15" creationId="{5CCAB286-25DF-F791-AE88-55FD408A2D84}"/>
          </ac:spMkLst>
        </pc:spChg>
        <pc:spChg chg="add del mod">
          <ac:chgData name="Thúy Mai" userId="222f1c7e07c9bd7a" providerId="LiveId" clId="{65AFC1E6-ABF8-4762-A758-92881375EDC7}" dt="2022-10-29T02:25:23.968" v="787" actId="478"/>
          <ac:spMkLst>
            <pc:docMk/>
            <pc:sldMk cId="837715172" sldId="447"/>
            <ac:spMk id="16" creationId="{66AA18B6-9D58-74A5-A7AA-46C548735628}"/>
          </ac:spMkLst>
        </pc:spChg>
        <pc:spChg chg="del">
          <ac:chgData name="Thúy Mai" userId="222f1c7e07c9bd7a" providerId="LiveId" clId="{65AFC1E6-ABF8-4762-A758-92881375EDC7}" dt="2022-10-29T02:24:37.613" v="768" actId="478"/>
          <ac:spMkLst>
            <pc:docMk/>
            <pc:sldMk cId="837715172" sldId="447"/>
            <ac:spMk id="17" creationId="{91FAF2E4-9117-E9A8-2DF9-1F0C949DF296}"/>
          </ac:spMkLst>
        </pc:spChg>
        <pc:graphicFrameChg chg="add del mod">
          <ac:chgData name="Thúy Mai" userId="222f1c7e07c9bd7a" providerId="LiveId" clId="{65AFC1E6-ABF8-4762-A758-92881375EDC7}" dt="2022-10-29T02:24:25.773" v="762"/>
          <ac:graphicFrameMkLst>
            <pc:docMk/>
            <pc:sldMk cId="837715172" sldId="447"/>
            <ac:graphicFrameMk id="10" creationId="{F7ECCF52-2F4E-BB93-814B-50C8A557BBE6}"/>
          </ac:graphicFrameMkLst>
        </pc:graphicFrameChg>
      </pc:sldChg>
      <pc:sldChg chg="addSp delSp modSp add mod ord modTransition delAnim modAnim">
        <pc:chgData name="Thúy Mai" userId="222f1c7e07c9bd7a" providerId="LiveId" clId="{65AFC1E6-ABF8-4762-A758-92881375EDC7}" dt="2022-10-29T02:57:07.557" v="1667"/>
        <pc:sldMkLst>
          <pc:docMk/>
          <pc:sldMk cId="2307664949" sldId="448"/>
        </pc:sldMkLst>
        <pc:spChg chg="mod">
          <ac:chgData name="Thúy Mai" userId="222f1c7e07c9bd7a" providerId="LiveId" clId="{65AFC1E6-ABF8-4762-A758-92881375EDC7}" dt="2022-10-29T02:23:23.367" v="748" actId="1076"/>
          <ac:spMkLst>
            <pc:docMk/>
            <pc:sldMk cId="2307664949" sldId="448"/>
            <ac:spMk id="3" creationId="{3CFE3E81-DBEA-80A7-E6C7-6FCCDE9827AA}"/>
          </ac:spMkLst>
        </pc:spChg>
        <pc:spChg chg="del">
          <ac:chgData name="Thúy Mai" userId="222f1c7e07c9bd7a" providerId="LiveId" clId="{65AFC1E6-ABF8-4762-A758-92881375EDC7}" dt="2022-10-29T02:22:34.169" v="710" actId="478"/>
          <ac:spMkLst>
            <pc:docMk/>
            <pc:sldMk cId="2307664949" sldId="448"/>
            <ac:spMk id="4" creationId="{E1BFC373-E63E-B783-EA41-EF79B19CE0A7}"/>
          </ac:spMkLst>
        </pc:spChg>
        <pc:spChg chg="del">
          <ac:chgData name="Thúy Mai" userId="222f1c7e07c9bd7a" providerId="LiveId" clId="{65AFC1E6-ABF8-4762-A758-92881375EDC7}" dt="2022-10-29T02:22:34.169" v="710" actId="478"/>
          <ac:spMkLst>
            <pc:docMk/>
            <pc:sldMk cId="2307664949" sldId="448"/>
            <ac:spMk id="6" creationId="{3B6F64FE-5084-3FDD-8090-0D99A42574D0}"/>
          </ac:spMkLst>
        </pc:spChg>
        <pc:spChg chg="del">
          <ac:chgData name="Thúy Mai" userId="222f1c7e07c9bd7a" providerId="LiveId" clId="{65AFC1E6-ABF8-4762-A758-92881375EDC7}" dt="2022-10-29T02:22:34.169" v="710" actId="478"/>
          <ac:spMkLst>
            <pc:docMk/>
            <pc:sldMk cId="2307664949" sldId="448"/>
            <ac:spMk id="7" creationId="{E25575BD-1CF9-0EDE-16AC-8B02A3E41C24}"/>
          </ac:spMkLst>
        </pc:spChg>
        <pc:spChg chg="del">
          <ac:chgData name="Thúy Mai" userId="222f1c7e07c9bd7a" providerId="LiveId" clId="{65AFC1E6-ABF8-4762-A758-92881375EDC7}" dt="2022-10-29T02:22:34.169" v="710" actId="478"/>
          <ac:spMkLst>
            <pc:docMk/>
            <pc:sldMk cId="2307664949" sldId="448"/>
            <ac:spMk id="9" creationId="{A395AF29-9A81-DE1B-984B-889A65B2A493}"/>
          </ac:spMkLst>
        </pc:spChg>
        <pc:spChg chg="del">
          <ac:chgData name="Thúy Mai" userId="222f1c7e07c9bd7a" providerId="LiveId" clId="{65AFC1E6-ABF8-4762-A758-92881375EDC7}" dt="2022-10-29T02:22:34.169" v="710" actId="478"/>
          <ac:spMkLst>
            <pc:docMk/>
            <pc:sldMk cId="2307664949" sldId="448"/>
            <ac:spMk id="17" creationId="{91FAF2E4-9117-E9A8-2DF9-1F0C949DF296}"/>
          </ac:spMkLst>
        </pc:spChg>
        <pc:graphicFrameChg chg="add del mod">
          <ac:chgData name="Thúy Mai" userId="222f1c7e07c9bd7a" providerId="LiveId" clId="{65AFC1E6-ABF8-4762-A758-92881375EDC7}" dt="2022-10-29T02:22:38.918" v="715"/>
          <ac:graphicFrameMkLst>
            <pc:docMk/>
            <pc:sldMk cId="2307664949" sldId="448"/>
            <ac:graphicFrameMk id="10" creationId="{95FC0FE3-7FA3-30BA-ED17-DB4016B9565C}"/>
          </ac:graphicFrameMkLst>
        </pc:graphicFrameChg>
        <pc:picChg chg="add mod">
          <ac:chgData name="Thúy Mai" userId="222f1c7e07c9bd7a" providerId="LiveId" clId="{65AFC1E6-ABF8-4762-A758-92881375EDC7}" dt="2022-10-29T02:23:47.269" v="750" actId="1076"/>
          <ac:picMkLst>
            <pc:docMk/>
            <pc:sldMk cId="2307664949" sldId="448"/>
            <ac:picMk id="11" creationId="{E312383B-E28B-48F7-B375-096090CBE466}"/>
          </ac:picMkLst>
        </pc:picChg>
      </pc:sldChg>
      <pc:sldChg chg="addSp delSp modSp add mod modTransition delAnim modAnim">
        <pc:chgData name="Thúy Mai" userId="222f1c7e07c9bd7a" providerId="LiveId" clId="{65AFC1E6-ABF8-4762-A758-92881375EDC7}" dt="2022-10-29T02:57:07.557" v="1667"/>
        <pc:sldMkLst>
          <pc:docMk/>
          <pc:sldMk cId="2042415232" sldId="449"/>
        </pc:sldMkLst>
        <pc:spChg chg="mod">
          <ac:chgData name="Thúy Mai" userId="222f1c7e07c9bd7a" providerId="LiveId" clId="{65AFC1E6-ABF8-4762-A758-92881375EDC7}" dt="2022-10-29T02:25:42.505" v="793"/>
          <ac:spMkLst>
            <pc:docMk/>
            <pc:sldMk cId="2042415232" sldId="449"/>
            <ac:spMk id="3" creationId="{3CFE3E81-DBEA-80A7-E6C7-6FCCDE9827AA}"/>
          </ac:spMkLst>
        </pc:spChg>
        <pc:spChg chg="add mod">
          <ac:chgData name="Thúy Mai" userId="222f1c7e07c9bd7a" providerId="LiveId" clId="{65AFC1E6-ABF8-4762-A758-92881375EDC7}" dt="2022-10-29T02:26:28.124" v="808" actId="14100"/>
          <ac:spMkLst>
            <pc:docMk/>
            <pc:sldMk cId="2042415232" sldId="449"/>
            <ac:spMk id="4" creationId="{37732548-15D6-1DAB-939A-BFBD2163CA8E}"/>
          </ac:spMkLst>
        </pc:spChg>
        <pc:spChg chg="del mod">
          <ac:chgData name="Thúy Mai" userId="222f1c7e07c9bd7a" providerId="LiveId" clId="{65AFC1E6-ABF8-4762-A758-92881375EDC7}" dt="2022-10-29T02:26:28.417" v="810"/>
          <ac:spMkLst>
            <pc:docMk/>
            <pc:sldMk cId="2042415232" sldId="449"/>
            <ac:spMk id="12" creationId="{7B6DD36E-2990-0A76-091F-B0C9F21F7B6C}"/>
          </ac:spMkLst>
        </pc:spChg>
        <pc:spChg chg="mod">
          <ac:chgData name="Thúy Mai" userId="222f1c7e07c9bd7a" providerId="LiveId" clId="{65AFC1E6-ABF8-4762-A758-92881375EDC7}" dt="2022-10-29T02:26:04.178" v="799" actId="14100"/>
          <ac:spMkLst>
            <pc:docMk/>
            <pc:sldMk cId="2042415232" sldId="449"/>
            <ac:spMk id="14" creationId="{353E74AC-9B18-CBD9-43CF-69E5F748C045}"/>
          </ac:spMkLst>
        </pc:spChg>
        <pc:spChg chg="mod">
          <ac:chgData name="Thúy Mai" userId="222f1c7e07c9bd7a" providerId="LiveId" clId="{65AFC1E6-ABF8-4762-A758-92881375EDC7}" dt="2022-10-29T02:26:14.606" v="802" actId="14100"/>
          <ac:spMkLst>
            <pc:docMk/>
            <pc:sldMk cId="2042415232" sldId="449"/>
            <ac:spMk id="15" creationId="{5CCAB286-25DF-F791-AE88-55FD408A2D84}"/>
          </ac:spMkLst>
        </pc:spChg>
        <pc:spChg chg="del mod">
          <ac:chgData name="Thúy Mai" userId="222f1c7e07c9bd7a" providerId="LiveId" clId="{65AFC1E6-ABF8-4762-A758-92881375EDC7}" dt="2022-10-29T02:26:16.569" v="804" actId="478"/>
          <ac:spMkLst>
            <pc:docMk/>
            <pc:sldMk cId="2042415232" sldId="449"/>
            <ac:spMk id="16" creationId="{66AA18B6-9D58-74A5-A7AA-46C548735628}"/>
          </ac:spMkLst>
        </pc:spChg>
      </pc:sldChg>
      <pc:sldChg chg="addSp delSp modSp add mod ord modTransition modAnim">
        <pc:chgData name="Thúy Mai" userId="222f1c7e07c9bd7a" providerId="LiveId" clId="{65AFC1E6-ABF8-4762-A758-92881375EDC7}" dt="2022-10-29T02:57:07.557" v="1667"/>
        <pc:sldMkLst>
          <pc:docMk/>
          <pc:sldMk cId="3006534067" sldId="450"/>
        </pc:sldMkLst>
        <pc:spChg chg="mod">
          <ac:chgData name="Thúy Mai" userId="222f1c7e07c9bd7a" providerId="LiveId" clId="{65AFC1E6-ABF8-4762-A758-92881375EDC7}" dt="2022-10-29T02:28:16.602" v="841" actId="123"/>
          <ac:spMkLst>
            <pc:docMk/>
            <pc:sldMk cId="3006534067" sldId="450"/>
            <ac:spMk id="3" creationId="{3CFE3E81-DBEA-80A7-E6C7-6FCCDE9827AA}"/>
          </ac:spMkLst>
        </pc:spChg>
        <pc:spChg chg="mod">
          <ac:chgData name="Thúy Mai" userId="222f1c7e07c9bd7a" providerId="LiveId" clId="{65AFC1E6-ABF8-4762-A758-92881375EDC7}" dt="2022-10-29T02:27:07.055" v="825" actId="1076"/>
          <ac:spMkLst>
            <pc:docMk/>
            <pc:sldMk cId="3006534067" sldId="450"/>
            <ac:spMk id="13" creationId="{17C2315A-1A1F-3713-0C75-980B31CD299E}"/>
          </ac:spMkLst>
        </pc:spChg>
        <pc:graphicFrameChg chg="add del mod">
          <ac:chgData name="Thúy Mai" userId="222f1c7e07c9bd7a" providerId="LiveId" clId="{65AFC1E6-ABF8-4762-A758-92881375EDC7}" dt="2022-10-29T02:26:46.196" v="816"/>
          <ac:graphicFrameMkLst>
            <pc:docMk/>
            <pc:sldMk cId="3006534067" sldId="450"/>
            <ac:graphicFrameMk id="4" creationId="{9E389652-45E9-C0C3-E45C-6595E801A968}"/>
          </ac:graphicFrameMkLst>
        </pc:graphicFrameChg>
        <pc:graphicFrameChg chg="add del mod">
          <ac:chgData name="Thúy Mai" userId="222f1c7e07c9bd7a" providerId="LiveId" clId="{65AFC1E6-ABF8-4762-A758-92881375EDC7}" dt="2022-10-29T02:27:45.528" v="828"/>
          <ac:graphicFrameMkLst>
            <pc:docMk/>
            <pc:sldMk cId="3006534067" sldId="450"/>
            <ac:graphicFrameMk id="6" creationId="{6577F045-85E9-4364-73D0-CBB53B9CDF3F}"/>
          </ac:graphicFrameMkLst>
        </pc:graphicFrameChg>
        <pc:picChg chg="del mod">
          <ac:chgData name="Thúy Mai" userId="222f1c7e07c9bd7a" providerId="LiveId" clId="{65AFC1E6-ABF8-4762-A758-92881375EDC7}" dt="2022-10-29T02:28:08.740" v="838" actId="21"/>
          <ac:picMkLst>
            <pc:docMk/>
            <pc:sldMk cId="3006534067" sldId="450"/>
            <ac:picMk id="11" creationId="{E312383B-E28B-48F7-B375-096090CBE466}"/>
          </ac:picMkLst>
        </pc:picChg>
      </pc:sldChg>
      <pc:sldChg chg="addSp delSp modSp add mod ord modTransition modAnim">
        <pc:chgData name="Thúy Mai" userId="222f1c7e07c9bd7a" providerId="LiveId" clId="{65AFC1E6-ABF8-4762-A758-92881375EDC7}" dt="2022-10-29T02:58:11.112" v="1669"/>
        <pc:sldMkLst>
          <pc:docMk/>
          <pc:sldMk cId="2297522326" sldId="451"/>
        </pc:sldMkLst>
        <pc:spChg chg="mod">
          <ac:chgData name="Thúy Mai" userId="222f1c7e07c9bd7a" providerId="LiveId" clId="{65AFC1E6-ABF8-4762-A758-92881375EDC7}" dt="2022-10-29T02:31:24.738" v="896" actId="1076"/>
          <ac:spMkLst>
            <pc:docMk/>
            <pc:sldMk cId="2297522326" sldId="451"/>
            <ac:spMk id="3" creationId="{3CFE3E81-DBEA-80A7-E6C7-6FCCDE9827AA}"/>
          </ac:spMkLst>
        </pc:spChg>
        <pc:spChg chg="mod">
          <ac:chgData name="Thúy Mai" userId="222f1c7e07c9bd7a" providerId="LiveId" clId="{65AFC1E6-ABF8-4762-A758-92881375EDC7}" dt="2022-10-29T02:31:28.480" v="897" actId="1076"/>
          <ac:spMkLst>
            <pc:docMk/>
            <pc:sldMk cId="2297522326" sldId="451"/>
            <ac:spMk id="4" creationId="{37732548-15D6-1DAB-939A-BFBD2163CA8E}"/>
          </ac:spMkLst>
        </pc:spChg>
        <pc:spChg chg="add del mod">
          <ac:chgData name="Thúy Mai" userId="222f1c7e07c9bd7a" providerId="LiveId" clId="{65AFC1E6-ABF8-4762-A758-92881375EDC7}" dt="2022-10-29T02:32:07.092" v="909" actId="478"/>
          <ac:spMkLst>
            <pc:docMk/>
            <pc:sldMk cId="2297522326" sldId="451"/>
            <ac:spMk id="9" creationId="{330FF9D0-5805-9AC0-E5A2-47F47AD04CF2}"/>
          </ac:spMkLst>
        </pc:spChg>
        <pc:spChg chg="add mod">
          <ac:chgData name="Thúy Mai" userId="222f1c7e07c9bd7a" providerId="LiveId" clId="{65AFC1E6-ABF8-4762-A758-92881375EDC7}" dt="2022-10-29T02:31:41.159" v="901" actId="1076"/>
          <ac:spMkLst>
            <pc:docMk/>
            <pc:sldMk cId="2297522326" sldId="451"/>
            <ac:spMk id="10" creationId="{9D64E0BE-6D47-A32B-511F-FBA115C96C52}"/>
          </ac:spMkLst>
        </pc:spChg>
        <pc:spChg chg="add mod">
          <ac:chgData name="Thúy Mai" userId="222f1c7e07c9bd7a" providerId="LiveId" clId="{65AFC1E6-ABF8-4762-A758-92881375EDC7}" dt="2022-10-29T02:32:00.081" v="907" actId="1076"/>
          <ac:spMkLst>
            <pc:docMk/>
            <pc:sldMk cId="2297522326" sldId="451"/>
            <ac:spMk id="12" creationId="{2DFEE8E3-FBBF-A8D5-DF2F-EB6EFFB46EE3}"/>
          </ac:spMkLst>
        </pc:spChg>
        <pc:spChg chg="mod">
          <ac:chgData name="Thúy Mai" userId="222f1c7e07c9bd7a" providerId="LiveId" clId="{65AFC1E6-ABF8-4762-A758-92881375EDC7}" dt="2022-10-29T02:29:58.345" v="870" actId="14100"/>
          <ac:spMkLst>
            <pc:docMk/>
            <pc:sldMk cId="2297522326" sldId="451"/>
            <ac:spMk id="13" creationId="{17C2315A-1A1F-3713-0C75-980B31CD299E}"/>
          </ac:spMkLst>
        </pc:spChg>
        <pc:spChg chg="mod">
          <ac:chgData name="Thúy Mai" userId="222f1c7e07c9bd7a" providerId="LiveId" clId="{65AFC1E6-ABF8-4762-A758-92881375EDC7}" dt="2022-10-29T02:31:34.845" v="899" actId="1076"/>
          <ac:spMkLst>
            <pc:docMk/>
            <pc:sldMk cId="2297522326" sldId="451"/>
            <ac:spMk id="14" creationId="{353E74AC-9B18-CBD9-43CF-69E5F748C045}"/>
          </ac:spMkLst>
        </pc:spChg>
        <pc:spChg chg="mod">
          <ac:chgData name="Thúy Mai" userId="222f1c7e07c9bd7a" providerId="LiveId" clId="{65AFC1E6-ABF8-4762-A758-92881375EDC7}" dt="2022-10-29T02:31:37.453" v="900" actId="1076"/>
          <ac:spMkLst>
            <pc:docMk/>
            <pc:sldMk cId="2297522326" sldId="451"/>
            <ac:spMk id="15" creationId="{5CCAB286-25DF-F791-AE88-55FD408A2D84}"/>
          </ac:spMkLst>
        </pc:spChg>
        <pc:graphicFrameChg chg="add del mod">
          <ac:chgData name="Thúy Mai" userId="222f1c7e07c9bd7a" providerId="LiveId" clId="{65AFC1E6-ABF8-4762-A758-92881375EDC7}" dt="2022-10-29T02:29:46.495" v="864"/>
          <ac:graphicFrameMkLst>
            <pc:docMk/>
            <pc:sldMk cId="2297522326" sldId="451"/>
            <ac:graphicFrameMk id="6" creationId="{65260C56-8068-FE88-0B9F-02FADD556416}"/>
          </ac:graphicFrameMkLst>
        </pc:graphicFrameChg>
        <pc:picChg chg="mod">
          <ac:chgData name="Thúy Mai" userId="222f1c7e07c9bd7a" providerId="LiveId" clId="{65AFC1E6-ABF8-4762-A758-92881375EDC7}" dt="2022-10-29T02:30:43.956" v="880" actId="1076"/>
          <ac:picMkLst>
            <pc:docMk/>
            <pc:sldMk cId="2297522326" sldId="451"/>
            <ac:picMk id="2" creationId="{DB0E4032-39E7-C32E-0115-4F9BF8F6B68B}"/>
          </ac:picMkLst>
        </pc:picChg>
      </pc:sldChg>
      <pc:sldChg chg="delSp modSp add mod modTransition delAnim">
        <pc:chgData name="Thúy Mai" userId="222f1c7e07c9bd7a" providerId="LiveId" clId="{65AFC1E6-ABF8-4762-A758-92881375EDC7}" dt="2022-10-29T02:57:07.557" v="1667"/>
        <pc:sldMkLst>
          <pc:docMk/>
          <pc:sldMk cId="4024061045" sldId="452"/>
        </pc:sldMkLst>
        <pc:spChg chg="mod">
          <ac:chgData name="Thúy Mai" userId="222f1c7e07c9bd7a" providerId="LiveId" clId="{65AFC1E6-ABF8-4762-A758-92881375EDC7}" dt="2022-10-29T02:32:19.738" v="915" actId="1076"/>
          <ac:spMkLst>
            <pc:docMk/>
            <pc:sldMk cId="4024061045" sldId="452"/>
            <ac:spMk id="3" creationId="{3CFE3E81-DBEA-80A7-E6C7-6FCCDE9827AA}"/>
          </ac:spMkLst>
        </pc:spChg>
        <pc:spChg chg="del">
          <ac:chgData name="Thúy Mai" userId="222f1c7e07c9bd7a" providerId="LiveId" clId="{65AFC1E6-ABF8-4762-A758-92881375EDC7}" dt="2022-10-29T02:32:14.227" v="912" actId="478"/>
          <ac:spMkLst>
            <pc:docMk/>
            <pc:sldMk cId="4024061045" sldId="452"/>
            <ac:spMk id="4" creationId="{37732548-15D6-1DAB-939A-BFBD2163CA8E}"/>
          </ac:spMkLst>
        </pc:spChg>
        <pc:spChg chg="del mod">
          <ac:chgData name="Thúy Mai" userId="222f1c7e07c9bd7a" providerId="LiveId" clId="{65AFC1E6-ABF8-4762-A758-92881375EDC7}" dt="2022-10-29T02:32:48.403" v="926" actId="478"/>
          <ac:spMkLst>
            <pc:docMk/>
            <pc:sldMk cId="4024061045" sldId="452"/>
            <ac:spMk id="9" creationId="{330FF9D0-5805-9AC0-E5A2-47F47AD04CF2}"/>
          </ac:spMkLst>
        </pc:spChg>
        <pc:spChg chg="mod">
          <ac:chgData name="Thúy Mai" userId="222f1c7e07c9bd7a" providerId="LiveId" clId="{65AFC1E6-ABF8-4762-A758-92881375EDC7}" dt="2022-10-29T02:33:01.486" v="932" actId="1076"/>
          <ac:spMkLst>
            <pc:docMk/>
            <pc:sldMk cId="4024061045" sldId="452"/>
            <ac:spMk id="10" creationId="{9D64E0BE-6D47-A32B-511F-FBA115C96C52}"/>
          </ac:spMkLst>
        </pc:spChg>
        <pc:spChg chg="del">
          <ac:chgData name="Thúy Mai" userId="222f1c7e07c9bd7a" providerId="LiveId" clId="{65AFC1E6-ABF8-4762-A758-92881375EDC7}" dt="2022-10-29T02:32:45.666" v="924" actId="478"/>
          <ac:spMkLst>
            <pc:docMk/>
            <pc:sldMk cId="4024061045" sldId="452"/>
            <ac:spMk id="12" creationId="{2DFEE8E3-FBBF-A8D5-DF2F-EB6EFFB46EE3}"/>
          </ac:spMkLst>
        </pc:spChg>
        <pc:spChg chg="mod">
          <ac:chgData name="Thúy Mai" userId="222f1c7e07c9bd7a" providerId="LiveId" clId="{65AFC1E6-ABF8-4762-A758-92881375EDC7}" dt="2022-10-29T02:32:35.479" v="920" actId="1076"/>
          <ac:spMkLst>
            <pc:docMk/>
            <pc:sldMk cId="4024061045" sldId="452"/>
            <ac:spMk id="14" creationId="{353E74AC-9B18-CBD9-43CF-69E5F748C045}"/>
          </ac:spMkLst>
        </pc:spChg>
        <pc:spChg chg="mod">
          <ac:chgData name="Thúy Mai" userId="222f1c7e07c9bd7a" providerId="LiveId" clId="{65AFC1E6-ABF8-4762-A758-92881375EDC7}" dt="2022-10-29T02:32:59.116" v="931" actId="1076"/>
          <ac:spMkLst>
            <pc:docMk/>
            <pc:sldMk cId="4024061045" sldId="452"/>
            <ac:spMk id="15" creationId="{5CCAB286-25DF-F791-AE88-55FD408A2D84}"/>
          </ac:spMkLst>
        </pc:spChg>
        <pc:picChg chg="mod">
          <ac:chgData name="Thúy Mai" userId="222f1c7e07c9bd7a" providerId="LiveId" clId="{65AFC1E6-ABF8-4762-A758-92881375EDC7}" dt="2022-10-29T02:32:55.943" v="930" actId="1076"/>
          <ac:picMkLst>
            <pc:docMk/>
            <pc:sldMk cId="4024061045" sldId="452"/>
            <ac:picMk id="2" creationId="{DB0E4032-39E7-C32E-0115-4F9BF8F6B68B}"/>
          </ac:picMkLst>
        </pc:picChg>
      </pc:sldChg>
      <pc:sldChg chg="addSp delSp modSp add mod ord modTransition modAnim">
        <pc:chgData name="Thúy Mai" userId="222f1c7e07c9bd7a" providerId="LiveId" clId="{65AFC1E6-ABF8-4762-A758-92881375EDC7}" dt="2022-10-29T02:57:07.557" v="1667"/>
        <pc:sldMkLst>
          <pc:docMk/>
          <pc:sldMk cId="3842596499" sldId="453"/>
        </pc:sldMkLst>
        <pc:spChg chg="mod">
          <ac:chgData name="Thúy Mai" userId="222f1c7e07c9bd7a" providerId="LiveId" clId="{65AFC1E6-ABF8-4762-A758-92881375EDC7}" dt="2022-10-29T02:34:13.299" v="1007" actId="14100"/>
          <ac:spMkLst>
            <pc:docMk/>
            <pc:sldMk cId="3842596499" sldId="453"/>
            <ac:spMk id="3" creationId="{3CFE3E81-DBEA-80A7-E6C7-6FCCDE9827AA}"/>
          </ac:spMkLst>
        </pc:spChg>
        <pc:spChg chg="mod">
          <ac:chgData name="Thúy Mai" userId="222f1c7e07c9bd7a" providerId="LiveId" clId="{65AFC1E6-ABF8-4762-A758-92881375EDC7}" dt="2022-10-29T02:33:26.359" v="996" actId="20577"/>
          <ac:spMkLst>
            <pc:docMk/>
            <pc:sldMk cId="3842596499" sldId="453"/>
            <ac:spMk id="13" creationId="{17C2315A-1A1F-3713-0C75-980B31CD299E}"/>
          </ac:spMkLst>
        </pc:spChg>
        <pc:graphicFrameChg chg="add del mod">
          <ac:chgData name="Thúy Mai" userId="222f1c7e07c9bd7a" providerId="LiveId" clId="{65AFC1E6-ABF8-4762-A758-92881375EDC7}" dt="2022-10-29T02:33:50.255" v="999"/>
          <ac:graphicFrameMkLst>
            <pc:docMk/>
            <pc:sldMk cId="3842596499" sldId="453"/>
            <ac:graphicFrameMk id="4" creationId="{33B2AB52-B9B4-68C7-92C8-B5EC3F515933}"/>
          </ac:graphicFrameMkLst>
        </pc:graphicFrameChg>
        <pc:picChg chg="add mod">
          <ac:chgData name="Thúy Mai" userId="222f1c7e07c9bd7a" providerId="LiveId" clId="{65AFC1E6-ABF8-4762-A758-92881375EDC7}" dt="2022-10-29T02:34:02.271" v="1004" actId="1076"/>
          <ac:picMkLst>
            <pc:docMk/>
            <pc:sldMk cId="3842596499" sldId="453"/>
            <ac:picMk id="6" creationId="{BD4F02F9-2251-B811-4041-B92BDE76A2B6}"/>
          </ac:picMkLst>
        </pc:picChg>
        <pc:picChg chg="add mod">
          <ac:chgData name="Thúy Mai" userId="222f1c7e07c9bd7a" providerId="LiveId" clId="{65AFC1E6-ABF8-4762-A758-92881375EDC7}" dt="2022-10-29T02:34:31.608" v="1009"/>
          <ac:picMkLst>
            <pc:docMk/>
            <pc:sldMk cId="3842596499" sldId="453"/>
            <ac:picMk id="7" creationId="{019ED29F-C29D-E1DD-5902-E8CE5F5B4951}"/>
          </ac:picMkLst>
        </pc:picChg>
      </pc:sldChg>
      <pc:sldChg chg="addSp delSp modSp add mod modTransition delAnim modAnim">
        <pc:chgData name="Thúy Mai" userId="222f1c7e07c9bd7a" providerId="LiveId" clId="{65AFC1E6-ABF8-4762-A758-92881375EDC7}" dt="2022-10-29T02:57:07.557" v="1667"/>
        <pc:sldMkLst>
          <pc:docMk/>
          <pc:sldMk cId="1869071725" sldId="454"/>
        </pc:sldMkLst>
        <pc:spChg chg="mod">
          <ac:chgData name="Thúy Mai" userId="222f1c7e07c9bd7a" providerId="LiveId" clId="{65AFC1E6-ABF8-4762-A758-92881375EDC7}" dt="2022-10-29T02:34:53.551" v="1022" actId="1076"/>
          <ac:spMkLst>
            <pc:docMk/>
            <pc:sldMk cId="1869071725" sldId="454"/>
            <ac:spMk id="3" creationId="{3CFE3E81-DBEA-80A7-E6C7-6FCCDE9827AA}"/>
          </ac:spMkLst>
        </pc:spChg>
        <pc:graphicFrameChg chg="add del mod">
          <ac:chgData name="Thúy Mai" userId="222f1c7e07c9bd7a" providerId="LiveId" clId="{65AFC1E6-ABF8-4762-A758-92881375EDC7}" dt="2022-10-29T02:34:36.672" v="1013"/>
          <ac:graphicFrameMkLst>
            <pc:docMk/>
            <pc:sldMk cId="1869071725" sldId="454"/>
            <ac:graphicFrameMk id="4" creationId="{6A9ABDA0-2257-4CA2-8BC2-ED69374B35CD}"/>
          </ac:graphicFrameMkLst>
        </pc:graphicFrameChg>
        <pc:picChg chg="del">
          <ac:chgData name="Thúy Mai" userId="222f1c7e07c9bd7a" providerId="LiveId" clId="{65AFC1E6-ABF8-4762-A758-92881375EDC7}" dt="2022-10-29T02:34:38.070" v="1015" actId="478"/>
          <ac:picMkLst>
            <pc:docMk/>
            <pc:sldMk cId="1869071725" sldId="454"/>
            <ac:picMk id="6" creationId="{BD4F02F9-2251-B811-4041-B92BDE76A2B6}"/>
          </ac:picMkLst>
        </pc:picChg>
      </pc:sldChg>
      <pc:sldChg chg="new del">
        <pc:chgData name="Thúy Mai" userId="222f1c7e07c9bd7a" providerId="LiveId" clId="{65AFC1E6-ABF8-4762-A758-92881375EDC7}" dt="2022-10-29T02:41:37.103" v="1335" actId="47"/>
        <pc:sldMkLst>
          <pc:docMk/>
          <pc:sldMk cId="490321602" sldId="455"/>
        </pc:sldMkLst>
      </pc:sldChg>
      <pc:sldChg chg="add del">
        <pc:chgData name="Thúy Mai" userId="222f1c7e07c9bd7a" providerId="LiveId" clId="{65AFC1E6-ABF8-4762-A758-92881375EDC7}" dt="2022-10-29T02:35:12.257" v="1026" actId="2890"/>
        <pc:sldMkLst>
          <pc:docMk/>
          <pc:sldMk cId="3720994580" sldId="456"/>
        </pc:sldMkLst>
      </pc:sldChg>
      <pc:sldChg chg="addSp delSp modSp add mod ord modTransition delAnim modAnim">
        <pc:chgData name="Thúy Mai" userId="222f1c7e07c9bd7a" providerId="LiveId" clId="{65AFC1E6-ABF8-4762-A758-92881375EDC7}" dt="2022-10-29T02:57:07.557" v="1667"/>
        <pc:sldMkLst>
          <pc:docMk/>
          <pc:sldMk cId="4132048419" sldId="456"/>
        </pc:sldMkLst>
        <pc:spChg chg="mod">
          <ac:chgData name="Thúy Mai" userId="222f1c7e07c9bd7a" providerId="LiveId" clId="{65AFC1E6-ABF8-4762-A758-92881375EDC7}" dt="2022-10-29T02:35:56.291" v="1087" actId="20577"/>
          <ac:spMkLst>
            <pc:docMk/>
            <pc:sldMk cId="4132048419" sldId="456"/>
            <ac:spMk id="3" creationId="{3CFE3E81-DBEA-80A7-E6C7-6FCCDE9827AA}"/>
          </ac:spMkLst>
        </pc:spChg>
        <pc:spChg chg="mod">
          <ac:chgData name="Thúy Mai" userId="222f1c7e07c9bd7a" providerId="LiveId" clId="{65AFC1E6-ABF8-4762-A758-92881375EDC7}" dt="2022-10-29T02:35:21.637" v="1056" actId="20577"/>
          <ac:spMkLst>
            <pc:docMk/>
            <pc:sldMk cId="4132048419" sldId="456"/>
            <ac:spMk id="5" creationId="{7DA647A4-D3E6-6CD6-4371-07E50D9E5E5B}"/>
          </ac:spMkLst>
        </pc:spChg>
        <pc:spChg chg="del">
          <ac:chgData name="Thúy Mai" userId="222f1c7e07c9bd7a" providerId="LiveId" clId="{65AFC1E6-ABF8-4762-A758-92881375EDC7}" dt="2022-10-29T02:36:12.505" v="1088" actId="478"/>
          <ac:spMkLst>
            <pc:docMk/>
            <pc:sldMk cId="4132048419" sldId="456"/>
            <ac:spMk id="13" creationId="{17C2315A-1A1F-3713-0C75-980B31CD299E}"/>
          </ac:spMkLst>
        </pc:spChg>
        <pc:graphicFrameChg chg="add del mod">
          <ac:chgData name="Thúy Mai" userId="222f1c7e07c9bd7a" providerId="LiveId" clId="{65AFC1E6-ABF8-4762-A758-92881375EDC7}" dt="2022-10-29T02:35:37.458" v="1059"/>
          <ac:graphicFrameMkLst>
            <pc:docMk/>
            <pc:sldMk cId="4132048419" sldId="456"/>
            <ac:graphicFrameMk id="4" creationId="{FC4C61F3-C7A1-F43F-2D48-FEA5D3D1A437}"/>
          </ac:graphicFrameMkLst>
        </pc:graphicFrameChg>
        <pc:picChg chg="add mod">
          <ac:chgData name="Thúy Mai" userId="222f1c7e07c9bd7a" providerId="LiveId" clId="{65AFC1E6-ABF8-4762-A758-92881375EDC7}" dt="2022-10-29T02:36:33.877" v="1094" actId="1076"/>
          <ac:picMkLst>
            <pc:docMk/>
            <pc:sldMk cId="4132048419" sldId="456"/>
            <ac:picMk id="9" creationId="{5260636A-FC83-7959-6EDD-802D4DB9EA91}"/>
          </ac:picMkLst>
        </pc:picChg>
      </pc:sldChg>
      <pc:sldChg chg="addSp delSp modSp add mod ord modTransition modAnim">
        <pc:chgData name="Thúy Mai" userId="222f1c7e07c9bd7a" providerId="LiveId" clId="{65AFC1E6-ABF8-4762-A758-92881375EDC7}" dt="2022-10-29T02:57:07.557" v="1667"/>
        <pc:sldMkLst>
          <pc:docMk/>
          <pc:sldMk cId="2152543968" sldId="457"/>
        </pc:sldMkLst>
        <pc:spChg chg="mod">
          <ac:chgData name="Thúy Mai" userId="222f1c7e07c9bd7a" providerId="LiveId" clId="{65AFC1E6-ABF8-4762-A758-92881375EDC7}" dt="2022-10-29T02:37:37.232" v="1143" actId="14100"/>
          <ac:spMkLst>
            <pc:docMk/>
            <pc:sldMk cId="2152543968" sldId="457"/>
            <ac:spMk id="3" creationId="{3CFE3E81-DBEA-80A7-E6C7-6FCCDE9827AA}"/>
          </ac:spMkLst>
        </pc:spChg>
        <pc:spChg chg="add del mod">
          <ac:chgData name="Thúy Mai" userId="222f1c7e07c9bd7a" providerId="LiveId" clId="{65AFC1E6-ABF8-4762-A758-92881375EDC7}" dt="2022-10-29T02:38:28.327" v="1163" actId="478"/>
          <ac:spMkLst>
            <pc:docMk/>
            <pc:sldMk cId="2152543968" sldId="457"/>
            <ac:spMk id="7" creationId="{72D559BE-B3B9-ABD8-181B-6156AC1927D1}"/>
          </ac:spMkLst>
        </pc:spChg>
        <pc:spChg chg="add mod">
          <ac:chgData name="Thúy Mai" userId="222f1c7e07c9bd7a" providerId="LiveId" clId="{65AFC1E6-ABF8-4762-A758-92881375EDC7}" dt="2022-10-29T02:37:51.915" v="1149" actId="1076"/>
          <ac:spMkLst>
            <pc:docMk/>
            <pc:sldMk cId="2152543968" sldId="457"/>
            <ac:spMk id="9" creationId="{F71D4317-5621-2E68-DB0E-82A38E7FEEA6}"/>
          </ac:spMkLst>
        </pc:spChg>
        <pc:spChg chg="add mod">
          <ac:chgData name="Thúy Mai" userId="222f1c7e07c9bd7a" providerId="LiveId" clId="{65AFC1E6-ABF8-4762-A758-92881375EDC7}" dt="2022-10-29T02:38:21.878" v="1161" actId="14100"/>
          <ac:spMkLst>
            <pc:docMk/>
            <pc:sldMk cId="2152543968" sldId="457"/>
            <ac:spMk id="10" creationId="{CB0A4EA0-4160-F2F9-E5A0-4A8EACF6241E}"/>
          </ac:spMkLst>
        </pc:spChg>
        <pc:spChg chg="mod">
          <ac:chgData name="Thúy Mai" userId="222f1c7e07c9bd7a" providerId="LiveId" clId="{65AFC1E6-ABF8-4762-A758-92881375EDC7}" dt="2022-10-29T02:37:22.238" v="1137" actId="20577"/>
          <ac:spMkLst>
            <pc:docMk/>
            <pc:sldMk cId="2152543968" sldId="457"/>
            <ac:spMk id="13" creationId="{17C2315A-1A1F-3713-0C75-980B31CD299E}"/>
          </ac:spMkLst>
        </pc:spChg>
        <pc:graphicFrameChg chg="add del mod">
          <ac:chgData name="Thúy Mai" userId="222f1c7e07c9bd7a" providerId="LiveId" clId="{65AFC1E6-ABF8-4762-A758-92881375EDC7}" dt="2022-10-29T02:37:11.967" v="1101"/>
          <ac:graphicFrameMkLst>
            <pc:docMk/>
            <pc:sldMk cId="2152543968" sldId="457"/>
            <ac:graphicFrameMk id="4" creationId="{40B99B3A-A9A7-6F3A-7B99-0C7F0CDCC847}"/>
          </ac:graphicFrameMkLst>
        </pc:graphicFrameChg>
      </pc:sldChg>
      <pc:sldChg chg="addSp delSp modSp add mod modTransition delAnim modAnim">
        <pc:chgData name="Thúy Mai" userId="222f1c7e07c9bd7a" providerId="LiveId" clId="{65AFC1E6-ABF8-4762-A758-92881375EDC7}" dt="2022-10-29T02:57:07.557" v="1667"/>
        <pc:sldMkLst>
          <pc:docMk/>
          <pc:sldMk cId="2514859950" sldId="458"/>
        </pc:sldMkLst>
        <pc:spChg chg="mod">
          <ac:chgData name="Thúy Mai" userId="222f1c7e07c9bd7a" providerId="LiveId" clId="{65AFC1E6-ABF8-4762-A758-92881375EDC7}" dt="2022-10-29T02:39:42.014" v="1218" actId="1076"/>
          <ac:spMkLst>
            <pc:docMk/>
            <pc:sldMk cId="2514859950" sldId="458"/>
            <ac:spMk id="3" creationId="{3CFE3E81-DBEA-80A7-E6C7-6FCCDE9827AA}"/>
          </ac:spMkLst>
        </pc:spChg>
        <pc:spChg chg="add del mod">
          <ac:chgData name="Thúy Mai" userId="222f1c7e07c9bd7a" providerId="LiveId" clId="{65AFC1E6-ABF8-4762-A758-92881375EDC7}" dt="2022-10-29T02:39:33.813" v="1215" actId="478"/>
          <ac:spMkLst>
            <pc:docMk/>
            <pc:sldMk cId="2514859950" sldId="458"/>
            <ac:spMk id="4" creationId="{54DEC529-4403-37FB-ECBF-912FAFD833D7}"/>
          </ac:spMkLst>
        </pc:spChg>
        <pc:spChg chg="del mod">
          <ac:chgData name="Thúy Mai" userId="222f1c7e07c9bd7a" providerId="LiveId" clId="{65AFC1E6-ABF8-4762-A758-92881375EDC7}" dt="2022-10-29T02:39:36.388" v="1216" actId="478"/>
          <ac:spMkLst>
            <pc:docMk/>
            <pc:sldMk cId="2514859950" sldId="458"/>
            <ac:spMk id="7" creationId="{72D559BE-B3B9-ABD8-181B-6156AC1927D1}"/>
          </ac:spMkLst>
        </pc:spChg>
        <pc:spChg chg="mod">
          <ac:chgData name="Thúy Mai" userId="222f1c7e07c9bd7a" providerId="LiveId" clId="{65AFC1E6-ABF8-4762-A758-92881375EDC7}" dt="2022-10-29T02:39:39.238" v="1217" actId="1076"/>
          <ac:spMkLst>
            <pc:docMk/>
            <pc:sldMk cId="2514859950" sldId="458"/>
            <ac:spMk id="9" creationId="{F71D4317-5621-2E68-DB0E-82A38E7FEEA6}"/>
          </ac:spMkLst>
        </pc:spChg>
        <pc:spChg chg="del">
          <ac:chgData name="Thúy Mai" userId="222f1c7e07c9bd7a" providerId="LiveId" clId="{65AFC1E6-ABF8-4762-A758-92881375EDC7}" dt="2022-10-29T02:39:13.108" v="1210" actId="478"/>
          <ac:spMkLst>
            <pc:docMk/>
            <pc:sldMk cId="2514859950" sldId="458"/>
            <ac:spMk id="10" creationId="{CB0A4EA0-4160-F2F9-E5A0-4A8EACF6241E}"/>
          </ac:spMkLst>
        </pc:spChg>
        <pc:spChg chg="mod">
          <ac:chgData name="Thúy Mai" userId="222f1c7e07c9bd7a" providerId="LiveId" clId="{65AFC1E6-ABF8-4762-A758-92881375EDC7}" dt="2022-10-29T02:38:40.848" v="1203" actId="20577"/>
          <ac:spMkLst>
            <pc:docMk/>
            <pc:sldMk cId="2514859950" sldId="458"/>
            <ac:spMk id="13" creationId="{17C2315A-1A1F-3713-0C75-980B31CD299E}"/>
          </ac:spMkLst>
        </pc:spChg>
      </pc:sldChg>
      <pc:sldChg chg="addSp delSp modSp add mod modTransition delAnim modAnim">
        <pc:chgData name="Thúy Mai" userId="222f1c7e07c9bd7a" providerId="LiveId" clId="{65AFC1E6-ABF8-4762-A758-92881375EDC7}" dt="2022-10-29T02:57:07.557" v="1667"/>
        <pc:sldMkLst>
          <pc:docMk/>
          <pc:sldMk cId="2795062142" sldId="459"/>
        </pc:sldMkLst>
        <pc:spChg chg="mod">
          <ac:chgData name="Thúy Mai" userId="222f1c7e07c9bd7a" providerId="LiveId" clId="{65AFC1E6-ABF8-4762-A758-92881375EDC7}" dt="2022-10-29T02:40:31.593" v="1315" actId="14100"/>
          <ac:spMkLst>
            <pc:docMk/>
            <pc:sldMk cId="2795062142" sldId="459"/>
            <ac:spMk id="3" creationId="{3CFE3E81-DBEA-80A7-E6C7-6FCCDE9827AA}"/>
          </ac:spMkLst>
        </pc:spChg>
        <pc:spChg chg="del">
          <ac:chgData name="Thúy Mai" userId="222f1c7e07c9bd7a" providerId="LiveId" clId="{65AFC1E6-ABF8-4762-A758-92881375EDC7}" dt="2022-10-29T02:40:18.320" v="1311" actId="478"/>
          <ac:spMkLst>
            <pc:docMk/>
            <pc:sldMk cId="2795062142" sldId="459"/>
            <ac:spMk id="4" creationId="{54DEC529-4403-37FB-ECBF-912FAFD833D7}"/>
          </ac:spMkLst>
        </pc:spChg>
        <pc:spChg chg="add mod">
          <ac:chgData name="Thúy Mai" userId="222f1c7e07c9bd7a" providerId="LiveId" clId="{65AFC1E6-ABF8-4762-A758-92881375EDC7}" dt="2022-10-29T02:41:26.031" v="1334" actId="1076"/>
          <ac:spMkLst>
            <pc:docMk/>
            <pc:sldMk cId="2795062142" sldId="459"/>
            <ac:spMk id="6" creationId="{08263C4B-7229-BC8F-2017-CEED07DDE6AD}"/>
          </ac:spMkLst>
        </pc:spChg>
        <pc:spChg chg="del mod">
          <ac:chgData name="Thúy Mai" userId="222f1c7e07c9bd7a" providerId="LiveId" clId="{65AFC1E6-ABF8-4762-A758-92881375EDC7}" dt="2022-10-29T02:41:08.914" v="1328" actId="478"/>
          <ac:spMkLst>
            <pc:docMk/>
            <pc:sldMk cId="2795062142" sldId="459"/>
            <ac:spMk id="7" creationId="{72D559BE-B3B9-ABD8-181B-6156AC1927D1}"/>
          </ac:spMkLst>
        </pc:spChg>
        <pc:spChg chg="mod">
          <ac:chgData name="Thúy Mai" userId="222f1c7e07c9bd7a" providerId="LiveId" clId="{65AFC1E6-ABF8-4762-A758-92881375EDC7}" dt="2022-10-29T02:41:21.789" v="1333" actId="1076"/>
          <ac:spMkLst>
            <pc:docMk/>
            <pc:sldMk cId="2795062142" sldId="459"/>
            <ac:spMk id="9" creationId="{F71D4317-5621-2E68-DB0E-82A38E7FEEA6}"/>
          </ac:spMkLst>
        </pc:spChg>
        <pc:spChg chg="add mod">
          <ac:chgData name="Thúy Mai" userId="222f1c7e07c9bd7a" providerId="LiveId" clId="{65AFC1E6-ABF8-4762-A758-92881375EDC7}" dt="2022-10-29T02:41:16.909" v="1331" actId="1076"/>
          <ac:spMkLst>
            <pc:docMk/>
            <pc:sldMk cId="2795062142" sldId="459"/>
            <ac:spMk id="10" creationId="{C7D00E5B-BB24-1C0B-8CC4-B801D80DCD33}"/>
          </ac:spMkLst>
        </pc:spChg>
        <pc:spChg chg="mod">
          <ac:chgData name="Thúy Mai" userId="222f1c7e07c9bd7a" providerId="LiveId" clId="{65AFC1E6-ABF8-4762-A758-92881375EDC7}" dt="2022-10-29T02:40:12.057" v="1310" actId="20577"/>
          <ac:spMkLst>
            <pc:docMk/>
            <pc:sldMk cId="2795062142" sldId="459"/>
            <ac:spMk id="13" creationId="{17C2315A-1A1F-3713-0C75-980B31CD299E}"/>
          </ac:spMkLst>
        </pc:spChg>
        <pc:picChg chg="add del">
          <ac:chgData name="Thúy Mai" userId="222f1c7e07c9bd7a" providerId="LiveId" clId="{65AFC1E6-ABF8-4762-A758-92881375EDC7}" dt="2022-10-29T02:41:06.381" v="1327" actId="478"/>
          <ac:picMkLst>
            <pc:docMk/>
            <pc:sldMk cId="2795062142" sldId="459"/>
            <ac:picMk id="2" creationId="{DB0E4032-39E7-C32E-0115-4F9BF8F6B68B}"/>
          </ac:picMkLst>
        </pc:picChg>
      </pc:sldChg>
      <pc:sldChg chg="addSp delSp modSp new mod modTransition setBg modAnim">
        <pc:chgData name="Thúy Mai" userId="222f1c7e07c9bd7a" providerId="LiveId" clId="{65AFC1E6-ABF8-4762-A758-92881375EDC7}" dt="2022-10-29T02:57:07.557" v="1667"/>
        <pc:sldMkLst>
          <pc:docMk/>
          <pc:sldMk cId="379676669" sldId="460"/>
        </pc:sldMkLst>
        <pc:spChg chg="del">
          <ac:chgData name="Thúy Mai" userId="222f1c7e07c9bd7a" providerId="LiveId" clId="{65AFC1E6-ABF8-4762-A758-92881375EDC7}" dt="2022-10-29T02:44:53.280" v="1403" actId="478"/>
          <ac:spMkLst>
            <pc:docMk/>
            <pc:sldMk cId="379676669" sldId="460"/>
            <ac:spMk id="2" creationId="{C271134D-FCBC-CE10-603B-1B3128E3AF9F}"/>
          </ac:spMkLst>
        </pc:spChg>
        <pc:spChg chg="del">
          <ac:chgData name="Thúy Mai" userId="222f1c7e07c9bd7a" providerId="LiveId" clId="{65AFC1E6-ABF8-4762-A758-92881375EDC7}" dt="2022-10-29T02:44:53.280" v="1403" actId="478"/>
          <ac:spMkLst>
            <pc:docMk/>
            <pc:sldMk cId="379676669" sldId="460"/>
            <ac:spMk id="3" creationId="{F71E14C7-B26A-FBEB-E97F-3DFA5057863B}"/>
          </ac:spMkLst>
        </pc:spChg>
        <pc:spChg chg="add mod">
          <ac:chgData name="Thúy Mai" userId="222f1c7e07c9bd7a" providerId="LiveId" clId="{65AFC1E6-ABF8-4762-A758-92881375EDC7}" dt="2022-10-29T02:47:46.951" v="1459" actId="1076"/>
          <ac:spMkLst>
            <pc:docMk/>
            <pc:sldMk cId="379676669" sldId="460"/>
            <ac:spMk id="8" creationId="{788913DF-7BFE-50B2-AA5B-7A8E768E20B6}"/>
          </ac:spMkLst>
        </pc:spChg>
        <pc:spChg chg="add mod">
          <ac:chgData name="Thúy Mai" userId="222f1c7e07c9bd7a" providerId="LiveId" clId="{65AFC1E6-ABF8-4762-A758-92881375EDC7}" dt="2022-10-29T02:47:46.951" v="1459" actId="1076"/>
          <ac:spMkLst>
            <pc:docMk/>
            <pc:sldMk cId="379676669" sldId="460"/>
            <ac:spMk id="9" creationId="{3AC53C47-1456-FB05-1958-4CD5DF6EC537}"/>
          </ac:spMkLst>
        </pc:spChg>
        <pc:spChg chg="add mod">
          <ac:chgData name="Thúy Mai" userId="222f1c7e07c9bd7a" providerId="LiveId" clId="{65AFC1E6-ABF8-4762-A758-92881375EDC7}" dt="2022-10-29T02:47:46.951" v="1459" actId="1076"/>
          <ac:spMkLst>
            <pc:docMk/>
            <pc:sldMk cId="379676669" sldId="460"/>
            <ac:spMk id="10" creationId="{3B0BC33B-FEFB-003E-5415-333FD00C0D4E}"/>
          </ac:spMkLst>
        </pc:spChg>
        <pc:graphicFrameChg chg="add mod modGraphic">
          <ac:chgData name="Thúy Mai" userId="222f1c7e07c9bd7a" providerId="LiveId" clId="{65AFC1E6-ABF8-4762-A758-92881375EDC7}" dt="2022-10-29T02:47:46.951" v="1459" actId="1076"/>
          <ac:graphicFrameMkLst>
            <pc:docMk/>
            <pc:sldMk cId="379676669" sldId="460"/>
            <ac:graphicFrameMk id="4" creationId="{D6A6912B-022F-2EEB-2C99-9026BF7F90F2}"/>
          </ac:graphicFrameMkLst>
        </pc:graphicFrameChg>
        <pc:graphicFrameChg chg="add del mod">
          <ac:chgData name="Thúy Mai" userId="222f1c7e07c9bd7a" providerId="LiveId" clId="{65AFC1E6-ABF8-4762-A758-92881375EDC7}" dt="2022-10-29T02:45:54.179" v="1421"/>
          <ac:graphicFrameMkLst>
            <pc:docMk/>
            <pc:sldMk cId="379676669" sldId="460"/>
            <ac:graphicFrameMk id="5" creationId="{C2565C5F-5C4D-DAEB-69CC-13C2E3200C2D}"/>
          </ac:graphicFrameMkLst>
        </pc:graphicFrameChg>
        <pc:graphicFrameChg chg="add del mod modGraphic">
          <ac:chgData name="Thúy Mai" userId="222f1c7e07c9bd7a" providerId="LiveId" clId="{65AFC1E6-ABF8-4762-A758-92881375EDC7}" dt="2022-10-29T02:47:15.226" v="1455" actId="478"/>
          <ac:graphicFrameMkLst>
            <pc:docMk/>
            <pc:sldMk cId="379676669" sldId="460"/>
            <ac:graphicFrameMk id="6" creationId="{8A63FF49-287B-3981-B318-586DB249D76A}"/>
          </ac:graphicFrameMkLst>
        </pc:graphicFrameChg>
        <pc:picChg chg="add mod">
          <ac:chgData name="Thúy Mai" userId="222f1c7e07c9bd7a" providerId="LiveId" clId="{65AFC1E6-ABF8-4762-A758-92881375EDC7}" dt="2022-10-29T02:47:50.091" v="1460" actId="1076"/>
          <ac:picMkLst>
            <pc:docMk/>
            <pc:sldMk cId="379676669" sldId="460"/>
            <ac:picMk id="11" creationId="{7D6E1D1D-047B-CBFA-56EA-89C0D8FAA915}"/>
          </ac:picMkLst>
        </pc:picChg>
      </pc:sldChg>
      <pc:sldChg chg="addSp delSp modSp add mod modTransition delAnim modAnim">
        <pc:chgData name="Thúy Mai" userId="222f1c7e07c9bd7a" providerId="LiveId" clId="{65AFC1E6-ABF8-4762-A758-92881375EDC7}" dt="2022-10-29T02:57:07.557" v="1667"/>
        <pc:sldMkLst>
          <pc:docMk/>
          <pc:sldMk cId="477535553" sldId="461"/>
        </pc:sldMkLst>
        <pc:spChg chg="add mod">
          <ac:chgData name="Thúy Mai" userId="222f1c7e07c9bd7a" providerId="LiveId" clId="{65AFC1E6-ABF8-4762-A758-92881375EDC7}" dt="2022-10-29T02:50:28.154" v="1535" actId="208"/>
          <ac:spMkLst>
            <pc:docMk/>
            <pc:sldMk cId="477535553" sldId="461"/>
            <ac:spMk id="6" creationId="{D65562D3-FABE-975A-6351-5E5F100AAEBF}"/>
          </ac:spMkLst>
        </pc:spChg>
        <pc:spChg chg="del">
          <ac:chgData name="Thúy Mai" userId="222f1c7e07c9bd7a" providerId="LiveId" clId="{65AFC1E6-ABF8-4762-A758-92881375EDC7}" dt="2022-10-29T02:49:12.166" v="1493" actId="478"/>
          <ac:spMkLst>
            <pc:docMk/>
            <pc:sldMk cId="477535553" sldId="461"/>
            <ac:spMk id="7" creationId="{128CDE4F-6377-49B8-F79C-0247BFA365C0}"/>
          </ac:spMkLst>
        </pc:spChg>
        <pc:spChg chg="add mod">
          <ac:chgData name="Thúy Mai" userId="222f1c7e07c9bd7a" providerId="LiveId" clId="{65AFC1E6-ABF8-4762-A758-92881375EDC7}" dt="2022-10-29T02:49:52.062" v="1510"/>
          <ac:spMkLst>
            <pc:docMk/>
            <pc:sldMk cId="477535553" sldId="461"/>
            <ac:spMk id="8" creationId="{DDD892E7-21A9-AC81-370F-AAB5EA34DF77}"/>
          </ac:spMkLst>
        </pc:spChg>
        <pc:spChg chg="mod">
          <ac:chgData name="Thúy Mai" userId="222f1c7e07c9bd7a" providerId="LiveId" clId="{65AFC1E6-ABF8-4762-A758-92881375EDC7}" dt="2022-10-29T02:49:28.594" v="1500" actId="14100"/>
          <ac:spMkLst>
            <pc:docMk/>
            <pc:sldMk cId="477535553" sldId="461"/>
            <ac:spMk id="12" creationId="{199C1731-6241-D711-96B1-82314E3B12F2}"/>
          </ac:spMkLst>
        </pc:spChg>
        <pc:spChg chg="mod">
          <ac:chgData name="Thúy Mai" userId="222f1c7e07c9bd7a" providerId="LiveId" clId="{65AFC1E6-ABF8-4762-A758-92881375EDC7}" dt="2022-10-29T02:49:25.517" v="1499" actId="1076"/>
          <ac:spMkLst>
            <pc:docMk/>
            <pc:sldMk cId="477535553" sldId="461"/>
            <ac:spMk id="13" creationId="{B6896D57-1E4C-7C80-05B9-AA21FDE9EF77}"/>
          </ac:spMkLst>
        </pc:spChg>
        <pc:graphicFrameChg chg="add del mod">
          <ac:chgData name="Thúy Mai" userId="222f1c7e07c9bd7a" providerId="LiveId" clId="{65AFC1E6-ABF8-4762-A758-92881375EDC7}" dt="2022-10-29T02:49:33.382" v="1503"/>
          <ac:graphicFrameMkLst>
            <pc:docMk/>
            <pc:sldMk cId="477535553" sldId="461"/>
            <ac:graphicFrameMk id="3" creationId="{226E117F-6BB5-E87F-5F7F-124F50C81840}"/>
          </ac:graphicFrameMkLst>
        </pc:graphicFrameChg>
        <pc:picChg chg="del">
          <ac:chgData name="Thúy Mai" userId="222f1c7e07c9bd7a" providerId="LiveId" clId="{65AFC1E6-ABF8-4762-A758-92881375EDC7}" dt="2022-10-29T02:49:10.682" v="1492" actId="478"/>
          <ac:picMkLst>
            <pc:docMk/>
            <pc:sldMk cId="477535553" sldId="461"/>
            <ac:picMk id="4" creationId="{AF3C9434-A1C9-8D38-0571-6C0AD51BD777}"/>
          </ac:picMkLst>
        </pc:picChg>
        <pc:picChg chg="del">
          <ac:chgData name="Thúy Mai" userId="222f1c7e07c9bd7a" providerId="LiveId" clId="{65AFC1E6-ABF8-4762-A758-92881375EDC7}" dt="2022-10-29T02:49:10.682" v="1492" actId="478"/>
          <ac:picMkLst>
            <pc:docMk/>
            <pc:sldMk cId="477535553" sldId="461"/>
            <ac:picMk id="10" creationId="{F615272A-B536-8057-7D79-0F3B890C6113}"/>
          </ac:picMkLst>
        </pc:picChg>
      </pc:sldChg>
      <pc:sldChg chg="addSp delSp modSp new add del mod modTransition">
        <pc:chgData name="Thúy Mai" userId="222f1c7e07c9bd7a" providerId="LiveId" clId="{65AFC1E6-ABF8-4762-A758-92881375EDC7}" dt="2022-10-29T02:57:07.557" v="1667"/>
        <pc:sldMkLst>
          <pc:docMk/>
          <pc:sldMk cId="1270850495" sldId="462"/>
        </pc:sldMkLst>
        <pc:spChg chg="del">
          <ac:chgData name="Thúy Mai" userId="222f1c7e07c9bd7a" providerId="LiveId" clId="{65AFC1E6-ABF8-4762-A758-92881375EDC7}" dt="2022-10-29T02:50:49.462" v="1538" actId="478"/>
          <ac:spMkLst>
            <pc:docMk/>
            <pc:sldMk cId="1270850495" sldId="462"/>
            <ac:spMk id="2" creationId="{BA7B32A5-CAA6-F4FA-D990-4029E4FF1934}"/>
          </ac:spMkLst>
        </pc:spChg>
        <pc:spChg chg="del">
          <ac:chgData name="Thúy Mai" userId="222f1c7e07c9bd7a" providerId="LiveId" clId="{65AFC1E6-ABF8-4762-A758-92881375EDC7}" dt="2022-10-29T02:50:49.462" v="1538" actId="478"/>
          <ac:spMkLst>
            <pc:docMk/>
            <pc:sldMk cId="1270850495" sldId="462"/>
            <ac:spMk id="3" creationId="{2AFA0D3D-2F3A-F1FC-B147-1255B0674AAD}"/>
          </ac:spMkLst>
        </pc:spChg>
        <pc:spChg chg="add mod">
          <ac:chgData name="Thúy Mai" userId="222f1c7e07c9bd7a" providerId="LiveId" clId="{65AFC1E6-ABF8-4762-A758-92881375EDC7}" dt="2022-10-29T02:53:49.973" v="1585" actId="1076"/>
          <ac:spMkLst>
            <pc:docMk/>
            <pc:sldMk cId="1270850495" sldId="462"/>
            <ac:spMk id="6" creationId="{635B2674-AC9F-70B3-D49F-6B877240B954}"/>
          </ac:spMkLst>
        </pc:spChg>
        <pc:graphicFrameChg chg="add del mod">
          <ac:chgData name="Thúy Mai" userId="222f1c7e07c9bd7a" providerId="LiveId" clId="{65AFC1E6-ABF8-4762-A758-92881375EDC7}" dt="2022-10-29T02:52:23.620" v="1565"/>
          <ac:graphicFrameMkLst>
            <pc:docMk/>
            <pc:sldMk cId="1270850495" sldId="462"/>
            <ac:graphicFrameMk id="4" creationId="{0E0BF24B-99C3-A280-0780-08993DE0451C}"/>
          </ac:graphicFrameMkLst>
        </pc:graphicFrameChg>
        <pc:graphicFrameChg chg="add mod modGraphic">
          <ac:chgData name="Thúy Mai" userId="222f1c7e07c9bd7a" providerId="LiveId" clId="{65AFC1E6-ABF8-4762-A758-92881375EDC7}" dt="2022-10-29T02:53:09.398" v="1578"/>
          <ac:graphicFrameMkLst>
            <pc:docMk/>
            <pc:sldMk cId="1270850495" sldId="462"/>
            <ac:graphicFrameMk id="5" creationId="{F13F9DA9-5893-344D-AF7C-DC7F3B188D8E}"/>
          </ac:graphicFrameMkLst>
        </pc:graphicFrameChg>
        <pc:picChg chg="add mod">
          <ac:chgData name="Thúy Mai" userId="222f1c7e07c9bd7a" providerId="LiveId" clId="{65AFC1E6-ABF8-4762-A758-92881375EDC7}" dt="2022-10-29T02:53:47.853" v="1584" actId="1076"/>
          <ac:picMkLst>
            <pc:docMk/>
            <pc:sldMk cId="1270850495" sldId="462"/>
            <ac:picMk id="8" creationId="{91FBDEF5-FF8E-06FC-2CA7-158E9062D59D}"/>
          </ac:picMkLst>
        </pc:picChg>
      </pc:sldChg>
      <pc:sldChg chg="addSp delSp modSp add del mod modTransition delAnim">
        <pc:chgData name="Thúy Mai" userId="222f1c7e07c9bd7a" providerId="LiveId" clId="{65AFC1E6-ABF8-4762-A758-92881375EDC7}" dt="2022-10-29T02:57:07.557" v="1667"/>
        <pc:sldMkLst>
          <pc:docMk/>
          <pc:sldMk cId="2856554796" sldId="463"/>
        </pc:sldMkLst>
        <pc:spChg chg="add mod">
          <ac:chgData name="Thúy Mai" userId="222f1c7e07c9bd7a" providerId="LiveId" clId="{65AFC1E6-ABF8-4762-A758-92881375EDC7}" dt="2022-10-29T02:51:32.413" v="1556" actId="20577"/>
          <ac:spMkLst>
            <pc:docMk/>
            <pc:sldMk cId="2856554796" sldId="463"/>
            <ac:spMk id="5" creationId="{88AC5709-5599-A9CE-7C83-BE03CDF2C63C}"/>
          </ac:spMkLst>
        </pc:spChg>
        <pc:spChg chg="del">
          <ac:chgData name="Thúy Mai" userId="222f1c7e07c9bd7a" providerId="LiveId" clId="{65AFC1E6-ABF8-4762-A758-92881375EDC7}" dt="2022-10-29T02:50:54.993" v="1540" actId="478"/>
          <ac:spMkLst>
            <pc:docMk/>
            <pc:sldMk cId="2856554796" sldId="463"/>
            <ac:spMk id="6" creationId="{D65562D3-FABE-975A-6351-5E5F100AAEBF}"/>
          </ac:spMkLst>
        </pc:spChg>
        <pc:spChg chg="del">
          <ac:chgData name="Thúy Mai" userId="222f1c7e07c9bd7a" providerId="LiveId" clId="{65AFC1E6-ABF8-4762-A758-92881375EDC7}" dt="2022-10-29T02:50:54.993" v="1540" actId="478"/>
          <ac:spMkLst>
            <pc:docMk/>
            <pc:sldMk cId="2856554796" sldId="463"/>
            <ac:spMk id="12" creationId="{199C1731-6241-D711-96B1-82314E3B12F2}"/>
          </ac:spMkLst>
        </pc:spChg>
        <pc:spChg chg="del">
          <ac:chgData name="Thúy Mai" userId="222f1c7e07c9bd7a" providerId="LiveId" clId="{65AFC1E6-ABF8-4762-A758-92881375EDC7}" dt="2022-10-29T02:50:54.993" v="1540" actId="478"/>
          <ac:spMkLst>
            <pc:docMk/>
            <pc:sldMk cId="2856554796" sldId="463"/>
            <ac:spMk id="13" creationId="{B6896D57-1E4C-7C80-05B9-AA21FDE9EF77}"/>
          </ac:spMkLst>
        </pc:spChg>
        <pc:graphicFrameChg chg="add del mod">
          <ac:chgData name="Thúy Mai" userId="222f1c7e07c9bd7a" providerId="LiveId" clId="{65AFC1E6-ABF8-4762-A758-92881375EDC7}" dt="2022-10-29T02:50:56.635" v="1543"/>
          <ac:graphicFrameMkLst>
            <pc:docMk/>
            <pc:sldMk cId="2856554796" sldId="463"/>
            <ac:graphicFrameMk id="3" creationId="{90398D6F-2F30-1366-4CC3-231EF05865CB}"/>
          </ac:graphicFrameMkLst>
        </pc:graphicFrameChg>
        <pc:picChg chg="add mod">
          <ac:chgData name="Thúy Mai" userId="222f1c7e07c9bd7a" providerId="LiveId" clId="{65AFC1E6-ABF8-4762-A758-92881375EDC7}" dt="2022-10-29T02:52:08.606" v="1562" actId="1076"/>
          <ac:picMkLst>
            <pc:docMk/>
            <pc:sldMk cId="2856554796" sldId="463"/>
            <ac:picMk id="7" creationId="{69C1D09C-2FF9-CB6E-0516-45F83CC70E5E}"/>
          </ac:picMkLst>
        </pc:picChg>
        <pc:picChg chg="del">
          <ac:chgData name="Thúy Mai" userId="222f1c7e07c9bd7a" providerId="LiveId" clId="{65AFC1E6-ABF8-4762-A758-92881375EDC7}" dt="2022-10-29T02:50:54.993" v="1540" actId="478"/>
          <ac:picMkLst>
            <pc:docMk/>
            <pc:sldMk cId="2856554796" sldId="463"/>
            <ac:picMk id="9" creationId="{1AA4EBDF-0291-F7D8-9E8B-1792602CCBE0}"/>
          </ac:picMkLst>
        </pc:picChg>
      </pc:sldChg>
      <pc:sldChg chg="addSp modSp add mod ord modTransition">
        <pc:chgData name="Thúy Mai" userId="222f1c7e07c9bd7a" providerId="LiveId" clId="{65AFC1E6-ABF8-4762-A758-92881375EDC7}" dt="2022-10-29T02:57:07.557" v="1667"/>
        <pc:sldMkLst>
          <pc:docMk/>
          <pc:sldMk cId="893508330" sldId="464"/>
        </pc:sldMkLst>
        <pc:spChg chg="mod">
          <ac:chgData name="Thúy Mai" userId="222f1c7e07c9bd7a" providerId="LiveId" clId="{65AFC1E6-ABF8-4762-A758-92881375EDC7}" dt="2022-10-29T02:51:22.493" v="1553" actId="20577"/>
          <ac:spMkLst>
            <pc:docMk/>
            <pc:sldMk cId="893508330" sldId="464"/>
            <ac:spMk id="5" creationId="{88AC5709-5599-A9CE-7C83-BE03CDF2C63C}"/>
          </ac:spMkLst>
        </pc:spChg>
        <pc:picChg chg="add mod">
          <ac:chgData name="Thúy Mai" userId="222f1c7e07c9bd7a" providerId="LiveId" clId="{65AFC1E6-ABF8-4762-A758-92881375EDC7}" dt="2022-10-29T02:52:02.219" v="1560" actId="14100"/>
          <ac:picMkLst>
            <pc:docMk/>
            <pc:sldMk cId="893508330" sldId="464"/>
            <ac:picMk id="4" creationId="{FABA4C16-0AB5-40BB-23EC-9FF10AF0A471}"/>
          </ac:picMkLst>
        </pc:picChg>
      </pc:sldChg>
      <pc:sldChg chg="addSp delSp modSp new mod modTransition modAnim">
        <pc:chgData name="Thúy Mai" userId="222f1c7e07c9bd7a" providerId="LiveId" clId="{65AFC1E6-ABF8-4762-A758-92881375EDC7}" dt="2022-10-29T02:57:07.557" v="1667"/>
        <pc:sldMkLst>
          <pc:docMk/>
          <pc:sldMk cId="3786682246" sldId="465"/>
        </pc:sldMkLst>
        <pc:spChg chg="del">
          <ac:chgData name="Thúy Mai" userId="222f1c7e07c9bd7a" providerId="LiveId" clId="{65AFC1E6-ABF8-4762-A758-92881375EDC7}" dt="2022-10-29T02:54:19.475" v="1607" actId="478"/>
          <ac:spMkLst>
            <pc:docMk/>
            <pc:sldMk cId="3786682246" sldId="465"/>
            <ac:spMk id="2" creationId="{AE6BAAE9-64E6-591B-583C-EDA701C442F8}"/>
          </ac:spMkLst>
        </pc:spChg>
        <pc:spChg chg="del">
          <ac:chgData name="Thúy Mai" userId="222f1c7e07c9bd7a" providerId="LiveId" clId="{65AFC1E6-ABF8-4762-A758-92881375EDC7}" dt="2022-10-29T02:54:19.475" v="1607" actId="478"/>
          <ac:spMkLst>
            <pc:docMk/>
            <pc:sldMk cId="3786682246" sldId="465"/>
            <ac:spMk id="3" creationId="{991DD4B5-C0B9-DD40-3BB4-E5C723DC5322}"/>
          </ac:spMkLst>
        </pc:spChg>
        <pc:spChg chg="add mod">
          <ac:chgData name="Thúy Mai" userId="222f1c7e07c9bd7a" providerId="LiveId" clId="{65AFC1E6-ABF8-4762-A758-92881375EDC7}" dt="2022-10-29T02:56:38.616" v="1652" actId="1076"/>
          <ac:spMkLst>
            <pc:docMk/>
            <pc:sldMk cId="3786682246" sldId="465"/>
            <ac:spMk id="8" creationId="{2FD4D0A6-9E43-B1A9-D121-7D30F502CA26}"/>
          </ac:spMkLst>
        </pc:spChg>
        <pc:graphicFrameChg chg="add del mod">
          <ac:chgData name="Thúy Mai" userId="222f1c7e07c9bd7a" providerId="LiveId" clId="{65AFC1E6-ABF8-4762-A758-92881375EDC7}" dt="2022-10-29T02:54:20.555" v="1610"/>
          <ac:graphicFrameMkLst>
            <pc:docMk/>
            <pc:sldMk cId="3786682246" sldId="465"/>
            <ac:graphicFrameMk id="4" creationId="{884A758D-E323-DC68-3731-8E7529E7930F}"/>
          </ac:graphicFrameMkLst>
        </pc:graphicFrameChg>
        <pc:graphicFrameChg chg="add mod modGraphic">
          <ac:chgData name="Thúy Mai" userId="222f1c7e07c9bd7a" providerId="LiveId" clId="{65AFC1E6-ABF8-4762-A758-92881375EDC7}" dt="2022-10-29T02:56:41.540" v="1653" actId="1076"/>
          <ac:graphicFrameMkLst>
            <pc:docMk/>
            <pc:sldMk cId="3786682246" sldId="465"/>
            <ac:graphicFrameMk id="5" creationId="{6B2A58CB-1FEE-ADFE-AE3C-F529757F0927}"/>
          </ac:graphicFrameMkLst>
        </pc:graphicFrameChg>
        <pc:graphicFrameChg chg="add del mod">
          <ac:chgData name="Thúy Mai" userId="222f1c7e07c9bd7a" providerId="LiveId" clId="{65AFC1E6-ABF8-4762-A758-92881375EDC7}" dt="2022-10-29T02:55:10.270" v="1625"/>
          <ac:graphicFrameMkLst>
            <pc:docMk/>
            <pc:sldMk cId="3786682246" sldId="465"/>
            <ac:graphicFrameMk id="6" creationId="{BBB62C95-F662-9950-5E21-37C9A2EA42EE}"/>
          </ac:graphicFrameMkLst>
        </pc:graphicFrameChg>
        <pc:picChg chg="add mod">
          <ac:chgData name="Thúy Mai" userId="222f1c7e07c9bd7a" providerId="LiveId" clId="{65AFC1E6-ABF8-4762-A758-92881375EDC7}" dt="2022-10-29T02:56:45.422" v="1656" actId="1076"/>
          <ac:picMkLst>
            <pc:docMk/>
            <pc:sldMk cId="3786682246" sldId="465"/>
            <ac:picMk id="10" creationId="{1C5E5537-A66A-8E31-E2DA-A33CA26A8EB8}"/>
          </ac:picMkLst>
        </pc:picChg>
      </pc:sldChg>
      <pc:sldMasterChg chg="modTransition modSldLayout">
        <pc:chgData name="Thúy Mai" userId="222f1c7e07c9bd7a" providerId="LiveId" clId="{65AFC1E6-ABF8-4762-A758-92881375EDC7}" dt="2022-10-29T02:57:07.557" v="1667"/>
        <pc:sldMasterMkLst>
          <pc:docMk/>
          <pc:sldMasterMk cId="3143837201" sldId="2147483648"/>
        </pc:sldMasterMkLst>
        <pc:sldLayoutChg chg="modTransition">
          <pc:chgData name="Thúy Mai" userId="222f1c7e07c9bd7a" providerId="LiveId" clId="{65AFC1E6-ABF8-4762-A758-92881375EDC7}" dt="2022-10-29T02:57:07.557" v="1667"/>
          <pc:sldLayoutMkLst>
            <pc:docMk/>
            <pc:sldMasterMk cId="3143837201" sldId="2147483648"/>
            <pc:sldLayoutMk cId="3550387060" sldId="2147483649"/>
          </pc:sldLayoutMkLst>
        </pc:sldLayoutChg>
        <pc:sldLayoutChg chg="modTransition">
          <pc:chgData name="Thúy Mai" userId="222f1c7e07c9bd7a" providerId="LiveId" clId="{65AFC1E6-ABF8-4762-A758-92881375EDC7}" dt="2022-10-29T02:57:07.557" v="1667"/>
          <pc:sldLayoutMkLst>
            <pc:docMk/>
            <pc:sldMasterMk cId="3143837201" sldId="2147483648"/>
            <pc:sldLayoutMk cId="3430034117" sldId="2147483650"/>
          </pc:sldLayoutMkLst>
        </pc:sldLayoutChg>
        <pc:sldLayoutChg chg="modTransition">
          <pc:chgData name="Thúy Mai" userId="222f1c7e07c9bd7a" providerId="LiveId" clId="{65AFC1E6-ABF8-4762-A758-92881375EDC7}" dt="2022-10-29T02:57:07.557" v="1667"/>
          <pc:sldLayoutMkLst>
            <pc:docMk/>
            <pc:sldMasterMk cId="3143837201" sldId="2147483648"/>
            <pc:sldLayoutMk cId="1346679020" sldId="2147483651"/>
          </pc:sldLayoutMkLst>
        </pc:sldLayoutChg>
        <pc:sldLayoutChg chg="modTransition">
          <pc:chgData name="Thúy Mai" userId="222f1c7e07c9bd7a" providerId="LiveId" clId="{65AFC1E6-ABF8-4762-A758-92881375EDC7}" dt="2022-10-29T02:57:07.557" v="1667"/>
          <pc:sldLayoutMkLst>
            <pc:docMk/>
            <pc:sldMasterMk cId="3143837201" sldId="2147483648"/>
            <pc:sldLayoutMk cId="2197599147" sldId="2147483652"/>
          </pc:sldLayoutMkLst>
        </pc:sldLayoutChg>
        <pc:sldLayoutChg chg="modTransition">
          <pc:chgData name="Thúy Mai" userId="222f1c7e07c9bd7a" providerId="LiveId" clId="{65AFC1E6-ABF8-4762-A758-92881375EDC7}" dt="2022-10-29T02:57:07.557" v="1667"/>
          <pc:sldLayoutMkLst>
            <pc:docMk/>
            <pc:sldMasterMk cId="3143837201" sldId="2147483648"/>
            <pc:sldLayoutMk cId="1601273563" sldId="2147483653"/>
          </pc:sldLayoutMkLst>
        </pc:sldLayoutChg>
        <pc:sldLayoutChg chg="modTransition">
          <pc:chgData name="Thúy Mai" userId="222f1c7e07c9bd7a" providerId="LiveId" clId="{65AFC1E6-ABF8-4762-A758-92881375EDC7}" dt="2022-10-29T02:57:07.557" v="1667"/>
          <pc:sldLayoutMkLst>
            <pc:docMk/>
            <pc:sldMasterMk cId="3143837201" sldId="2147483648"/>
            <pc:sldLayoutMk cId="3315073031" sldId="2147483654"/>
          </pc:sldLayoutMkLst>
        </pc:sldLayoutChg>
        <pc:sldLayoutChg chg="modTransition">
          <pc:chgData name="Thúy Mai" userId="222f1c7e07c9bd7a" providerId="LiveId" clId="{65AFC1E6-ABF8-4762-A758-92881375EDC7}" dt="2022-10-29T02:57:07.557" v="1667"/>
          <pc:sldLayoutMkLst>
            <pc:docMk/>
            <pc:sldMasterMk cId="3143837201" sldId="2147483648"/>
            <pc:sldLayoutMk cId="474242648" sldId="2147483655"/>
          </pc:sldLayoutMkLst>
        </pc:sldLayoutChg>
        <pc:sldLayoutChg chg="modTransition">
          <pc:chgData name="Thúy Mai" userId="222f1c7e07c9bd7a" providerId="LiveId" clId="{65AFC1E6-ABF8-4762-A758-92881375EDC7}" dt="2022-10-29T02:57:07.557" v="1667"/>
          <pc:sldLayoutMkLst>
            <pc:docMk/>
            <pc:sldMasterMk cId="3143837201" sldId="2147483648"/>
            <pc:sldLayoutMk cId="364165607" sldId="2147483656"/>
          </pc:sldLayoutMkLst>
        </pc:sldLayoutChg>
        <pc:sldLayoutChg chg="modTransition">
          <pc:chgData name="Thúy Mai" userId="222f1c7e07c9bd7a" providerId="LiveId" clId="{65AFC1E6-ABF8-4762-A758-92881375EDC7}" dt="2022-10-29T02:57:07.557" v="1667"/>
          <pc:sldLayoutMkLst>
            <pc:docMk/>
            <pc:sldMasterMk cId="3143837201" sldId="2147483648"/>
            <pc:sldLayoutMk cId="3395463690" sldId="2147483657"/>
          </pc:sldLayoutMkLst>
        </pc:sldLayoutChg>
        <pc:sldLayoutChg chg="modTransition">
          <pc:chgData name="Thúy Mai" userId="222f1c7e07c9bd7a" providerId="LiveId" clId="{65AFC1E6-ABF8-4762-A758-92881375EDC7}" dt="2022-10-29T02:57:07.557" v="1667"/>
          <pc:sldLayoutMkLst>
            <pc:docMk/>
            <pc:sldMasterMk cId="3143837201" sldId="2147483648"/>
            <pc:sldLayoutMk cId="682711406" sldId="2147483658"/>
          </pc:sldLayoutMkLst>
        </pc:sldLayoutChg>
        <pc:sldLayoutChg chg="modTransition">
          <pc:chgData name="Thúy Mai" userId="222f1c7e07c9bd7a" providerId="LiveId" clId="{65AFC1E6-ABF8-4762-A758-92881375EDC7}" dt="2022-10-29T02:57:07.557" v="1667"/>
          <pc:sldLayoutMkLst>
            <pc:docMk/>
            <pc:sldMasterMk cId="3143837201" sldId="2147483648"/>
            <pc:sldLayoutMk cId="2631770779" sldId="2147483659"/>
          </pc:sldLayoutMkLst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84ABCFCD-3B05-BE9F-630D-C0B5CB7574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Tiêu đề phụ 2">
            <a:extLst>
              <a:ext uri="{FF2B5EF4-FFF2-40B4-BE49-F238E27FC236}">
                <a16:creationId xmlns:a16="http://schemas.microsoft.com/office/drawing/2014/main" id="{B9C2C48B-3CB4-B38E-1087-43DCA2BFFE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vi-VN"/>
              <a:t>Bấm để chỉnh sửa kiểu tiêu đề phụ của Bản cái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FC0FC52F-CDB4-AEDF-838D-37AF9CCC6E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B14E9-F4F8-40E6-B430-7ABC04A1A9C3}" type="datetimeFigureOut">
              <a:rPr lang="en-US" smtClean="0"/>
              <a:t>10/29/2022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0D2B28E3-638C-B271-F319-8D7D8E9016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C50D73F6-DBE5-C6B1-2710-28CDE48C9D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7939E0-FE27-42E2-BB99-A64A44CD1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03870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29D218F0-B48D-3F28-C287-874D859638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id="{2285925A-7175-841D-A9E1-3E56F4EA2A2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8D0149B7-2B13-0531-3C2B-8D092CB649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B14E9-F4F8-40E6-B430-7ABC04A1A9C3}" type="datetimeFigureOut">
              <a:rPr lang="en-US" smtClean="0"/>
              <a:t>10/29/2022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ABB3FA57-83A3-C4C5-455D-9C76C07B0E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4EB97891-37BD-43B1-E91D-2109158CBA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7939E0-FE27-42E2-BB99-A64A44CD1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7114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Dọc 1">
            <a:extLst>
              <a:ext uri="{FF2B5EF4-FFF2-40B4-BE49-F238E27FC236}">
                <a16:creationId xmlns:a16="http://schemas.microsoft.com/office/drawing/2014/main" id="{23E41303-8835-46C7-4610-4A5DED26B1A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id="{493FC15F-5622-17B6-4D60-7F18C5F6963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7496746D-E87B-3B39-5D9A-50E49DAFBB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B14E9-F4F8-40E6-B430-7ABC04A1A9C3}" type="datetimeFigureOut">
              <a:rPr lang="en-US" smtClean="0"/>
              <a:t>10/29/2022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12007C7D-125F-7681-0BAF-A44A477330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8F31FF65-6B65-C6FB-128D-6F8B633F2D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7939E0-FE27-42E2-BB99-A64A44CD1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17707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ề và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D33B4E13-DD26-21A5-8B7B-C0937AF113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E14890D4-EBF7-F4D1-0396-642A8D7F74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20925688-E2B0-CB48-77EE-C56E573844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B14E9-F4F8-40E6-B430-7ABC04A1A9C3}" type="datetimeFigureOut">
              <a:rPr lang="en-US" smtClean="0"/>
              <a:t>10/29/2022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00525201-F5E3-A4FE-B4AB-99B90EE991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C8095F32-B7F8-7876-5167-D21376B16E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7939E0-FE27-42E2-BB99-A64A44CD1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00341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ầu trang của Phầ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8C85B120-763E-1D24-4467-97C3B5E6E8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B0254D1B-4C50-76B7-D124-8263B8F8B6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9BFD2EDF-DF7E-2BA8-86E8-EA7A27F550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B14E9-F4F8-40E6-B430-7ABC04A1A9C3}" type="datetimeFigureOut">
              <a:rPr lang="en-US" smtClean="0"/>
              <a:t>10/29/2022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4A29D54B-A093-5EDA-CE60-091A3D831F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70AC710E-7653-CDF2-0392-EB7D799903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7939E0-FE27-42E2-BB99-A64A44CD1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6790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1B50C583-7C98-4817-6345-1CEB397143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BE5476E5-D7C1-C3CF-60AB-CEBF559460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id="{A6FCA2BD-7C80-813B-048E-53B6EA3243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67F1D4E3-EFE1-5DD6-A17A-1B36B6B76B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B14E9-F4F8-40E6-B430-7ABC04A1A9C3}" type="datetimeFigureOut">
              <a:rPr lang="en-US" smtClean="0"/>
              <a:t>10/29/2022</a:t>
            </a:fld>
            <a:endParaRPr lang="en-US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E946B71A-27D1-B54D-1B30-C5225E551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9FD2D21F-447B-03FF-31E3-3DE8B02C12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7939E0-FE27-42E2-BB99-A64A44CD1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5991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ép so sá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DFCBACA6-D6CF-7E5F-49D9-037D616FD7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A860741C-C990-2CDD-4D53-C9DEAC61B1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id="{45D90FB3-CF89-1C3E-A493-C7FB504BF6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5" name="Chỗ dành sẵn cho Văn bản 4">
            <a:extLst>
              <a:ext uri="{FF2B5EF4-FFF2-40B4-BE49-F238E27FC236}">
                <a16:creationId xmlns:a16="http://schemas.microsoft.com/office/drawing/2014/main" id="{11BDF72C-A878-F57E-F18C-A068FE7D351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6" name="Chỗ dành sẵn cho Nội dung 5">
            <a:extLst>
              <a:ext uri="{FF2B5EF4-FFF2-40B4-BE49-F238E27FC236}">
                <a16:creationId xmlns:a16="http://schemas.microsoft.com/office/drawing/2014/main" id="{3ADD7AD1-C774-E1C4-AE00-CB09510C278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7" name="Chỗ dành sẵn cho Ngày tháng 6">
            <a:extLst>
              <a:ext uri="{FF2B5EF4-FFF2-40B4-BE49-F238E27FC236}">
                <a16:creationId xmlns:a16="http://schemas.microsoft.com/office/drawing/2014/main" id="{7AC3DE47-7276-AF47-9672-EF521683E2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B14E9-F4F8-40E6-B430-7ABC04A1A9C3}" type="datetimeFigureOut">
              <a:rPr lang="en-US" smtClean="0"/>
              <a:t>10/29/2022</a:t>
            </a:fld>
            <a:endParaRPr lang="en-US"/>
          </a:p>
        </p:txBody>
      </p:sp>
      <p:sp>
        <p:nvSpPr>
          <p:cNvPr id="8" name="Chỗ dành sẵn cho Chân trang 7">
            <a:extLst>
              <a:ext uri="{FF2B5EF4-FFF2-40B4-BE49-F238E27FC236}">
                <a16:creationId xmlns:a16="http://schemas.microsoft.com/office/drawing/2014/main" id="{C16B2174-E49A-B701-CD55-E72E56CE24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Chỗ dành sẵn cho Số hiệu Bản chiếu 8">
            <a:extLst>
              <a:ext uri="{FF2B5EF4-FFF2-40B4-BE49-F238E27FC236}">
                <a16:creationId xmlns:a16="http://schemas.microsoft.com/office/drawing/2014/main" id="{1508D9A4-E0FD-37D1-E2CD-4C0914544D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7939E0-FE27-42E2-BB99-A64A44CD1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2735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ỉ Tiêu đê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E401A166-843E-9CFF-2675-37BC11AD6F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gày tháng 2">
            <a:extLst>
              <a:ext uri="{FF2B5EF4-FFF2-40B4-BE49-F238E27FC236}">
                <a16:creationId xmlns:a16="http://schemas.microsoft.com/office/drawing/2014/main" id="{E3F1130B-FEAE-E658-FB94-6975A13A19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B14E9-F4F8-40E6-B430-7ABC04A1A9C3}" type="datetimeFigureOut">
              <a:rPr lang="en-US" smtClean="0"/>
              <a:t>10/29/2022</a:t>
            </a:fld>
            <a:endParaRPr lang="en-US"/>
          </a:p>
        </p:txBody>
      </p:sp>
      <p:sp>
        <p:nvSpPr>
          <p:cNvPr id="4" name="Chỗ dành sẵn cho Chân trang 3">
            <a:extLst>
              <a:ext uri="{FF2B5EF4-FFF2-40B4-BE49-F238E27FC236}">
                <a16:creationId xmlns:a16="http://schemas.microsoft.com/office/drawing/2014/main" id="{06033783-66D0-9614-E023-804224543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hỗ dành sẵn cho Số hiệu Bản chiếu 4">
            <a:extLst>
              <a:ext uri="{FF2B5EF4-FFF2-40B4-BE49-F238E27FC236}">
                <a16:creationId xmlns:a16="http://schemas.microsoft.com/office/drawing/2014/main" id="{879C3A5C-AC3A-AA56-30B5-180D1EAFEA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7939E0-FE27-42E2-BB99-A64A44CD1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0730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ố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Ngày tháng 1">
            <a:extLst>
              <a:ext uri="{FF2B5EF4-FFF2-40B4-BE49-F238E27FC236}">
                <a16:creationId xmlns:a16="http://schemas.microsoft.com/office/drawing/2014/main" id="{34913FBF-0AE2-9D03-BE5B-162E1452E4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B14E9-F4F8-40E6-B430-7ABC04A1A9C3}" type="datetimeFigureOut">
              <a:rPr lang="en-US" smtClean="0"/>
              <a:t>10/29/2022</a:t>
            </a:fld>
            <a:endParaRPr lang="en-US"/>
          </a:p>
        </p:txBody>
      </p:sp>
      <p:sp>
        <p:nvSpPr>
          <p:cNvPr id="3" name="Chỗ dành sẵn cho Chân trang 2">
            <a:extLst>
              <a:ext uri="{FF2B5EF4-FFF2-40B4-BE49-F238E27FC236}">
                <a16:creationId xmlns:a16="http://schemas.microsoft.com/office/drawing/2014/main" id="{161A6204-32C1-20DD-1F41-ADE6AEEE15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hỗ dành sẵn cho Số hiệu Bản chiếu 3">
            <a:extLst>
              <a:ext uri="{FF2B5EF4-FFF2-40B4-BE49-F238E27FC236}">
                <a16:creationId xmlns:a16="http://schemas.microsoft.com/office/drawing/2014/main" id="{9DFE0042-0387-B526-77B1-E546AE722B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7939E0-FE27-42E2-BB99-A64A44CD1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42426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ội dung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7F209EA7-6AC6-FE0E-2B6F-6B188ED6C3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8184F6FF-3CD2-AD59-E110-BBFB4FB648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id="{C8B2091D-0E7B-D8D5-86D8-EF7F48A896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539A223F-D5BE-9401-A1FC-4678604C84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B14E9-F4F8-40E6-B430-7ABC04A1A9C3}" type="datetimeFigureOut">
              <a:rPr lang="en-US" smtClean="0"/>
              <a:t>10/29/2022</a:t>
            </a:fld>
            <a:endParaRPr lang="en-US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B555166E-FCE7-6915-3792-3633071040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B47F5C54-3755-58F3-69DA-16BDA1EF52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7939E0-FE27-42E2-BB99-A64A44CD1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656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̉nh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BD8A7EA4-0FB8-F578-A245-08353C470D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Hình ảnh 2">
            <a:extLst>
              <a:ext uri="{FF2B5EF4-FFF2-40B4-BE49-F238E27FC236}">
                <a16:creationId xmlns:a16="http://schemas.microsoft.com/office/drawing/2014/main" id="{D86A7026-132F-B147-EB8F-D7FAC2546DB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id="{C948BA03-4221-2361-F79F-28AC4979EC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FC7D62C3-620D-AE07-B9ED-DF1A473DBA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B14E9-F4F8-40E6-B430-7ABC04A1A9C3}" type="datetimeFigureOut">
              <a:rPr lang="en-US" smtClean="0"/>
              <a:t>10/29/2022</a:t>
            </a:fld>
            <a:endParaRPr lang="en-US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9E568B91-649F-C23E-64C2-5593C1BFF3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CDB26339-DF90-2C2C-9A8A-7E113AEFF9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7939E0-FE27-42E2-BB99-A64A44CD1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4636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Tiêu đề 1">
            <a:extLst>
              <a:ext uri="{FF2B5EF4-FFF2-40B4-BE49-F238E27FC236}">
                <a16:creationId xmlns:a16="http://schemas.microsoft.com/office/drawing/2014/main" id="{1E1485C4-316B-9693-5F3C-F00A0C1404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26A9FDEC-11BA-992B-5BFE-029AC847F8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B3A3DC34-3F25-D0A9-B181-4D7A900D41B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CB14E9-F4F8-40E6-B430-7ABC04A1A9C3}" type="datetimeFigureOut">
              <a:rPr lang="en-US" smtClean="0"/>
              <a:t>10/29/2022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AB893A0A-2CDD-E9C9-0D89-19738C9BA8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458406B7-5274-512B-7556-853EE8E69F1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7939E0-FE27-42E2-BB99-A64A44CD1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837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6651CFAD-32EE-340B-CE30-7ECE4AA3E02A}"/>
              </a:ext>
            </a:extLst>
          </p:cNvPr>
          <p:cNvSpPr txBox="1"/>
          <p:nvPr/>
        </p:nvSpPr>
        <p:spPr>
          <a:xfrm>
            <a:off x="6096000" y="3154239"/>
            <a:ext cx="549536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Trần</a:t>
            </a:r>
            <a:r>
              <a:rPr lang="en-US" sz="28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r>
              <a:rPr lang="en-US" sz="28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Vượng</a:t>
            </a:r>
            <a:r>
              <a:rPr lang="en-US" sz="28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Lê </a:t>
            </a:r>
            <a:r>
              <a:rPr lang="en-US" sz="28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8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Hảo</a:t>
            </a:r>
            <a:r>
              <a:rPr lang="en-US" sz="28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en-US" sz="28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Dương</a:t>
            </a:r>
            <a:r>
              <a:rPr lang="en-US" sz="28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Tất</a:t>
            </a:r>
            <a:r>
              <a:rPr lang="en-US" sz="28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endParaRPr lang="en-US" sz="2800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Hộp Văn bản 2">
            <a:extLst>
              <a:ext uri="{FF2B5EF4-FFF2-40B4-BE49-F238E27FC236}">
                <a16:creationId xmlns:a16="http://schemas.microsoft.com/office/drawing/2014/main" id="{925CC424-A308-3F89-8E45-4DA8880DD1A8}"/>
              </a:ext>
            </a:extLst>
          </p:cNvPr>
          <p:cNvSpPr txBox="1"/>
          <p:nvPr/>
        </p:nvSpPr>
        <p:spPr>
          <a:xfrm>
            <a:off x="3961157" y="1531129"/>
            <a:ext cx="776702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36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VĂN BẢN 3: HỘI LỒNG TỒNG </a:t>
            </a:r>
          </a:p>
        </p:txBody>
      </p:sp>
      <p:pic>
        <p:nvPicPr>
          <p:cNvPr id="7" name="Hình ảnh 6">
            <a:extLst>
              <a:ext uri="{FF2B5EF4-FFF2-40B4-BE49-F238E27FC236}">
                <a16:creationId xmlns:a16="http://schemas.microsoft.com/office/drawing/2014/main" id="{ABA79356-2420-8EEF-88C4-FA227558B5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734" y="694944"/>
            <a:ext cx="5086620" cy="5323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8522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150+ Hình Nền Slide PowerPoint Thuyết Trình Đẹp Nhất">
            <a:extLst>
              <a:ext uri="{FF2B5EF4-FFF2-40B4-BE49-F238E27FC236}">
                <a16:creationId xmlns:a16="http://schemas.microsoft.com/office/drawing/2014/main" id="{DB0E4032-39E7-C32E-0115-4F9BF8F6B6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87945"/>
          </a:xfrm>
          <a:prstGeom prst="rect">
            <a:avLst/>
          </a:prstGeom>
          <a:blipFill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</p:pic>
      <p:pic>
        <p:nvPicPr>
          <p:cNvPr id="8" name="Hình ảnh 7">
            <a:extLst>
              <a:ext uri="{FF2B5EF4-FFF2-40B4-BE49-F238E27FC236}">
                <a16:creationId xmlns:a16="http://schemas.microsoft.com/office/drawing/2014/main" id="{24643D07-DABD-B7E4-EA18-688AC64DB82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6053" y="240902"/>
            <a:ext cx="790576" cy="790576"/>
          </a:xfrm>
          <a:prstGeom prst="rect">
            <a:avLst/>
          </a:prstGeom>
        </p:spPr>
      </p:pic>
      <p:sp>
        <p:nvSpPr>
          <p:cNvPr id="5" name="Hộp Văn bản 4">
            <a:extLst>
              <a:ext uri="{FF2B5EF4-FFF2-40B4-BE49-F238E27FC236}">
                <a16:creationId xmlns:a16="http://schemas.microsoft.com/office/drawing/2014/main" id="{7DA647A4-D3E6-6CD6-4371-07E50D9E5E5B}"/>
              </a:ext>
            </a:extLst>
          </p:cNvPr>
          <p:cNvSpPr txBox="1"/>
          <p:nvPr/>
        </p:nvSpPr>
        <p:spPr>
          <a:xfrm>
            <a:off x="1219200" y="240902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3600" b="1" dirty="0">
                <a:solidFill>
                  <a:schemeClr val="bg1"/>
                </a:solidFill>
                <a:effectLst/>
                <a:highlight>
                  <a:srgbClr val="0000FF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I. Khám phá chung văn bản</a:t>
            </a:r>
            <a:endParaRPr lang="en-US" sz="3600" dirty="0">
              <a:solidFill>
                <a:schemeClr val="bg1"/>
              </a:solidFill>
              <a:highlight>
                <a:srgbClr val="0000FF"/>
              </a:highlight>
            </a:endParaRPr>
          </a:p>
        </p:txBody>
      </p:sp>
      <p:sp>
        <p:nvSpPr>
          <p:cNvPr id="10" name="Hộp Văn bản 9">
            <a:extLst>
              <a:ext uri="{FF2B5EF4-FFF2-40B4-BE49-F238E27FC236}">
                <a16:creationId xmlns:a16="http://schemas.microsoft.com/office/drawing/2014/main" id="{55AECB17-2A1C-B6EC-AA26-C57588BB8064}"/>
              </a:ext>
            </a:extLst>
          </p:cNvPr>
          <p:cNvSpPr txBox="1"/>
          <p:nvPr/>
        </p:nvSpPr>
        <p:spPr>
          <a:xfrm>
            <a:off x="1219200" y="887233"/>
            <a:ext cx="6096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1695450" algn="l"/>
                <a:tab pos="2703195" algn="l"/>
              </a:tabLst>
            </a:pP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1.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Tác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giả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:</a:t>
            </a:r>
            <a:endParaRPr lang="en-US" sz="3200" dirty="0">
              <a:solidFill>
                <a:srgbClr val="0000FF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" name="Hộp Văn bản 10">
            <a:extLst>
              <a:ext uri="{FF2B5EF4-FFF2-40B4-BE49-F238E27FC236}">
                <a16:creationId xmlns:a16="http://schemas.microsoft.com/office/drawing/2014/main" id="{8954953A-0417-2F7F-3116-9054FE289A00}"/>
              </a:ext>
            </a:extLst>
          </p:cNvPr>
          <p:cNvSpPr txBox="1"/>
          <p:nvPr/>
        </p:nvSpPr>
        <p:spPr>
          <a:xfrm>
            <a:off x="1507061" y="1595119"/>
            <a:ext cx="7243240" cy="523220"/>
          </a:xfrm>
          <a:prstGeom prst="rect">
            <a:avLst/>
          </a:prstGeom>
          <a:noFill/>
          <a:ln w="38100">
            <a:solidFill>
              <a:srgbClr val="00A1EA"/>
            </a:solidFill>
          </a:ln>
        </p:spPr>
        <p:txBody>
          <a:bodyPr wrap="square">
            <a:spAutoFit/>
          </a:bodyPr>
          <a:lstStyle/>
          <a:p>
            <a:r>
              <a:rPr lang="vi-VN" sz="2800" dirty="0">
                <a:latin typeface="+mj-lt"/>
              </a:rPr>
              <a:t>-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Trần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Vượng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Lê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Hảo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Dương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Tất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Hộp Văn bản 12">
            <a:extLst>
              <a:ext uri="{FF2B5EF4-FFF2-40B4-BE49-F238E27FC236}">
                <a16:creationId xmlns:a16="http://schemas.microsoft.com/office/drawing/2014/main" id="{17C2315A-1A1F-3713-0C75-980B31CD299E}"/>
              </a:ext>
            </a:extLst>
          </p:cNvPr>
          <p:cNvSpPr txBox="1"/>
          <p:nvPr/>
        </p:nvSpPr>
        <p:spPr>
          <a:xfrm>
            <a:off x="1371600" y="2248494"/>
            <a:ext cx="6096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1695450" algn="l"/>
                <a:tab pos="2703195" algn="l"/>
              </a:tabLst>
            </a:pP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2.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Tác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phẩm</a:t>
            </a:r>
            <a:endParaRPr lang="en-US" sz="3200" dirty="0">
              <a:solidFill>
                <a:srgbClr val="0000FF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Hộp Văn bản 18">
            <a:extLst>
              <a:ext uri="{FF2B5EF4-FFF2-40B4-BE49-F238E27FC236}">
                <a16:creationId xmlns:a16="http://schemas.microsoft.com/office/drawing/2014/main" id="{35BF5DFC-ED4F-F809-2246-8DC593A3F8EE}"/>
              </a:ext>
            </a:extLst>
          </p:cNvPr>
          <p:cNvSpPr txBox="1"/>
          <p:nvPr/>
        </p:nvSpPr>
        <p:spPr>
          <a:xfrm>
            <a:off x="1507061" y="2805517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1695450" algn="l"/>
                <a:tab pos="2703195" algn="l"/>
              </a:tabLst>
            </a:pPr>
            <a:r>
              <a:rPr lang="en-US" sz="2800" b="1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*</a:t>
            </a:r>
            <a:r>
              <a:rPr lang="en-US" sz="2800" b="1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Đọc</a:t>
            </a:r>
            <a:r>
              <a:rPr lang="en-US" sz="2800" b="1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b="1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và</a:t>
            </a:r>
            <a:r>
              <a:rPr lang="en-US" sz="2800" b="1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b="1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tìm</a:t>
            </a:r>
            <a:r>
              <a:rPr lang="en-US" sz="2800" b="1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b="1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hiểu</a:t>
            </a:r>
            <a:r>
              <a:rPr lang="en-US" sz="2800" b="1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b="1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chú</a:t>
            </a:r>
            <a:r>
              <a:rPr lang="en-US" sz="2800" b="1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b="1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thích</a:t>
            </a:r>
            <a:r>
              <a:rPr lang="en-US" sz="2800" b="1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endParaRPr lang="en-US" sz="2800" dirty="0">
              <a:solidFill>
                <a:srgbClr val="0066FF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4" name="Hình ảnh 23">
            <a:extLst>
              <a:ext uri="{FF2B5EF4-FFF2-40B4-BE49-F238E27FC236}">
                <a16:creationId xmlns:a16="http://schemas.microsoft.com/office/drawing/2014/main" id="{5E62C615-A971-8EAA-3C2E-8AF2F8F85B0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5686" y="3631882"/>
            <a:ext cx="2131182" cy="2819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5314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animBg="1"/>
      <p:bldP spid="13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150+ Hình Nền Slide PowerPoint Thuyết Trình Đẹp Nhất">
            <a:extLst>
              <a:ext uri="{FF2B5EF4-FFF2-40B4-BE49-F238E27FC236}">
                <a16:creationId xmlns:a16="http://schemas.microsoft.com/office/drawing/2014/main" id="{1913816C-2093-C340-2AAA-A40E35A521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87945"/>
          </a:xfrm>
          <a:prstGeom prst="rect">
            <a:avLst/>
          </a:prstGeom>
          <a:blipFill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</p:pic>
      <p:sp>
        <p:nvSpPr>
          <p:cNvPr id="8" name="Bong bóng Lời nói: Hình chữ nhật với Góc Tròn 7">
            <a:extLst>
              <a:ext uri="{FF2B5EF4-FFF2-40B4-BE49-F238E27FC236}">
                <a16:creationId xmlns:a16="http://schemas.microsoft.com/office/drawing/2014/main" id="{D75F54B5-AB2C-A34B-2C0E-F8B09974F4DD}"/>
              </a:ext>
            </a:extLst>
          </p:cNvPr>
          <p:cNvSpPr/>
          <p:nvPr/>
        </p:nvSpPr>
        <p:spPr>
          <a:xfrm>
            <a:off x="2818649" y="354420"/>
            <a:ext cx="8215025" cy="1499780"/>
          </a:xfrm>
          <a:prstGeom prst="wedgeRoundRectCallout">
            <a:avLst>
              <a:gd name="adj1" fmla="val -55058"/>
              <a:gd name="adj2" fmla="val 54607"/>
              <a:gd name="adj3" fmla="val 16667"/>
            </a:avLst>
          </a:prstGeom>
          <a:solidFill>
            <a:srgbClr val="00A1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Hộp Văn bản 9">
            <a:extLst>
              <a:ext uri="{FF2B5EF4-FFF2-40B4-BE49-F238E27FC236}">
                <a16:creationId xmlns:a16="http://schemas.microsoft.com/office/drawing/2014/main" id="{76E6ADB7-EDCD-9B84-E43C-82B2A49CBFBA}"/>
              </a:ext>
            </a:extLst>
          </p:cNvPr>
          <p:cNvSpPr txBox="1"/>
          <p:nvPr/>
        </p:nvSpPr>
        <p:spPr>
          <a:xfrm>
            <a:off x="2979575" y="614484"/>
            <a:ext cx="779086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*</a:t>
            </a:r>
            <a:r>
              <a:rPr lang="vi-VN" sz="28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Yêu </a:t>
            </a:r>
            <a:r>
              <a:rPr lang="vi-VN" sz="2800" b="1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cầu</a:t>
            </a:r>
            <a:r>
              <a:rPr lang="vi-VN" sz="28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r>
              <a:rPr lang="vi-VN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HS </a:t>
            </a:r>
            <a:r>
              <a:rPr lang="vi-VN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tiếp</a:t>
            </a:r>
            <a:r>
              <a:rPr lang="vi-VN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tục</a:t>
            </a:r>
            <a:r>
              <a:rPr lang="vi-VN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quan </a:t>
            </a:r>
            <a:r>
              <a:rPr lang="vi-VN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sát</a:t>
            </a:r>
            <a:r>
              <a:rPr lang="vi-VN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phiếu</a:t>
            </a:r>
            <a:r>
              <a:rPr lang="vi-VN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học</a:t>
            </a:r>
            <a:r>
              <a:rPr lang="vi-VN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tập</a:t>
            </a:r>
            <a:r>
              <a:rPr lang="vi-VN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vi-VN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12 </a:t>
            </a:r>
            <a:r>
              <a:rPr lang="vi-VN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đã</a:t>
            </a:r>
            <a:r>
              <a:rPr lang="vi-VN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chuẩn</a:t>
            </a:r>
            <a:r>
              <a:rPr lang="vi-VN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bị</a:t>
            </a:r>
            <a:r>
              <a:rPr lang="vi-VN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ở </a:t>
            </a:r>
            <a:r>
              <a:rPr lang="vi-VN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nhà</a:t>
            </a:r>
            <a:r>
              <a:rPr lang="vi-VN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vi-VN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trả</a:t>
            </a:r>
            <a:r>
              <a:rPr lang="vi-VN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lời</a:t>
            </a:r>
            <a:r>
              <a:rPr lang="vi-VN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vi-VN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câu </a:t>
            </a:r>
            <a:r>
              <a:rPr lang="vi-VN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hỏi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endParaRPr lang="en-US" sz="24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6" name="Hình ảnh 25">
            <a:extLst>
              <a:ext uri="{FF2B5EF4-FFF2-40B4-BE49-F238E27FC236}">
                <a16:creationId xmlns:a16="http://schemas.microsoft.com/office/drawing/2014/main" id="{37233AF7-B55A-C6F0-C570-D71773705D2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807" b="91822" l="60167" r="99667">
                        <a14:foregroundMark x1="68333" y1="5948" x2="78833" y2="5576"/>
                        <a14:foregroundMark x1="78833" y1="5576" x2="96167" y2="17100"/>
                        <a14:foregroundMark x1="96167" y1="17100" x2="96667" y2="57249"/>
                        <a14:foregroundMark x1="96667" y1="57249" x2="84333" y2="84758"/>
                        <a14:foregroundMark x1="84333" y1="84758" x2="72667" y2="94052"/>
                        <a14:foregroundMark x1="72667" y1="94052" x2="60667" y2="91822"/>
                        <a14:foregroundMark x1="60667" y1="91822" x2="65167" y2="75465"/>
                        <a14:foregroundMark x1="89667" y1="21933" x2="86500" y2="44610"/>
                        <a14:foregroundMark x1="86500" y1="44610" x2="91500" y2="73606"/>
                        <a14:foregroundMark x1="91500" y1="73606" x2="92167" y2="72119"/>
                        <a14:foregroundMark x1="93000" y1="58736" x2="92667" y2="34201"/>
                        <a14:foregroundMark x1="92667" y1="34201" x2="89333" y2="18959"/>
                        <a14:foregroundMark x1="94167" y1="14126" x2="94333" y2="39405"/>
                        <a14:foregroundMark x1="94333" y1="39405" x2="91667" y2="33829"/>
                        <a14:foregroundMark x1="83167" y1="10037" x2="93833" y2="8178"/>
                        <a14:foregroundMark x1="93833" y1="8178" x2="83167" y2="43866"/>
                        <a14:foregroundMark x1="83167" y1="43866" x2="76000" y2="47584"/>
                        <a14:foregroundMark x1="97167" y1="14126" x2="99833" y2="24907"/>
                        <a14:foregroundMark x1="94167" y1="22677" x2="98500" y2="33829"/>
                        <a14:foregroundMark x1="86667" y1="75836" x2="86667" y2="75836"/>
                        <a14:foregroundMark x1="88333" y1="76952" x2="96333" y2="81784"/>
                        <a14:foregroundMark x1="93833" y1="74349" x2="95167" y2="81784"/>
                        <a14:foregroundMark x1="61167" y1="83271" x2="60167" y2="82156"/>
                        <a14:foregroundMark x1="68167" y1="46468" x2="83833" y2="30483"/>
                        <a14:foregroundMark x1="83833" y1="30483" x2="74167" y2="29740"/>
                        <a14:foregroundMark x1="74167" y1="29740" x2="79667" y2="51673"/>
                        <a14:foregroundMark x1="79667" y1="51673" x2="83333" y2="46468"/>
                        <a14:foregroundMark x1="79833" y1="20446" x2="79833" y2="20446"/>
                        <a14:foregroundMark x1="77167" y1="14498" x2="64167" y2="10781"/>
                        <a14:foregroundMark x1="64167" y1="10781" x2="68833" y2="56506"/>
                        <a14:foregroundMark x1="68833" y1="56506" x2="84167" y2="47584"/>
                        <a14:foregroundMark x1="84167" y1="47584" x2="85000" y2="38662"/>
                        <a14:foregroundMark x1="74500" y1="20446" x2="80833" y2="40892"/>
                        <a14:foregroundMark x1="80833" y1="40892" x2="86167" y2="49442"/>
                        <a14:backgroundMark x1="55667" y1="57621" x2="59000" y2="69517"/>
                        <a14:backgroundMark x1="55167" y1="75465" x2="53333" y2="66171"/>
                        <a14:backgroundMark x1="58333" y1="53160" x2="56333" y2="78067"/>
                        <a14:backgroundMark x1="56333" y1="78067" x2="52167" y2="64684"/>
                        <a14:backgroundMark x1="84184" y1="20446" x2="85744" y2="21017"/>
                        <a14:backgroundMark x1="83167" y1="20074" x2="84184" y2="204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7164"/>
          <a:stretch/>
        </p:blipFill>
        <p:spPr>
          <a:xfrm>
            <a:off x="10276542" y="4965672"/>
            <a:ext cx="1915458" cy="2004780"/>
          </a:xfrm>
          <a:prstGeom prst="rect">
            <a:avLst/>
          </a:prstGeom>
        </p:spPr>
      </p:pic>
      <p:pic>
        <p:nvPicPr>
          <p:cNvPr id="3" name="Hình ảnh 2">
            <a:extLst>
              <a:ext uri="{FF2B5EF4-FFF2-40B4-BE49-F238E27FC236}">
                <a16:creationId xmlns:a16="http://schemas.microsoft.com/office/drawing/2014/main" id="{57C11FC7-F41B-CC03-6137-7B8A4EC5584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096" y="2288962"/>
            <a:ext cx="2542712" cy="4329234"/>
          </a:xfrm>
          <a:prstGeom prst="rect">
            <a:avLst/>
          </a:prstGeom>
        </p:spPr>
      </p:pic>
      <p:sp>
        <p:nvSpPr>
          <p:cNvPr id="12" name="Hộp Văn bản 11">
            <a:extLst>
              <a:ext uri="{FF2B5EF4-FFF2-40B4-BE49-F238E27FC236}">
                <a16:creationId xmlns:a16="http://schemas.microsoft.com/office/drawing/2014/main" id="{2C75D955-2AE3-E1DC-AFE3-EABFBE2DE442}"/>
              </a:ext>
            </a:extLst>
          </p:cNvPr>
          <p:cNvSpPr txBox="1"/>
          <p:nvPr/>
        </p:nvSpPr>
        <p:spPr>
          <a:xfrm>
            <a:off x="2979575" y="1906036"/>
            <a:ext cx="8678237" cy="2677656"/>
          </a:xfrm>
          <a:prstGeom prst="rect">
            <a:avLst/>
          </a:prstGeom>
          <a:noFill/>
          <a:ln w="38100">
            <a:solidFill>
              <a:srgbClr val="00A1EA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1)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Trình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bày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xuất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xứ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văn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bản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Hội</a:t>
            </a:r>
            <a:r>
              <a:rPr lang="en-US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lồng</a:t>
            </a:r>
            <a:r>
              <a:rPr lang="en-US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tồng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vi-VN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2)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Văn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bản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“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Hội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lồng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tồng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” 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thuộc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kiểu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VB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nào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  <a:r>
              <a:rPr lang="vi-VN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Vì</a:t>
            </a:r>
            <a:r>
              <a:rPr lang="vi-VN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sao em </a:t>
            </a:r>
            <a:r>
              <a:rPr lang="vi-VN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nhận</a:t>
            </a:r>
            <a:r>
              <a:rPr lang="vi-VN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ra </a:t>
            </a:r>
            <a:r>
              <a:rPr lang="vi-VN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kiểu</a:t>
            </a:r>
            <a:r>
              <a:rPr lang="vi-VN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VB </a:t>
            </a:r>
            <a:r>
              <a:rPr lang="vi-VN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đó</a:t>
            </a:r>
            <a:r>
              <a:rPr lang="vi-VN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Nội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dung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chính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văn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bản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gì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3)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Văn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bản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sử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dụng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PTBĐ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nào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vi-VN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4) </a:t>
            </a:r>
            <a:r>
              <a:rPr lang="vi-VN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vi-VN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thể</a:t>
            </a:r>
            <a:r>
              <a:rPr lang="vi-VN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chia văn </a:t>
            </a:r>
            <a:r>
              <a:rPr lang="vi-VN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bản</a:t>
            </a:r>
            <a:r>
              <a:rPr lang="vi-VN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này</a:t>
            </a:r>
            <a:r>
              <a:rPr lang="vi-VN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ra </a:t>
            </a:r>
            <a:r>
              <a:rPr lang="vi-VN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làm</a:t>
            </a:r>
            <a:r>
              <a:rPr lang="vi-VN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mấy</a:t>
            </a:r>
            <a:r>
              <a:rPr lang="vi-VN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phần</a:t>
            </a:r>
            <a:r>
              <a:rPr lang="vi-VN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? Nêu </a:t>
            </a:r>
            <a:r>
              <a:rPr lang="vi-VN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nội</a:t>
            </a:r>
            <a:r>
              <a:rPr lang="vi-VN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dung </a:t>
            </a:r>
            <a:r>
              <a:rPr lang="vi-VN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vi-VN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từng</a:t>
            </a:r>
            <a:r>
              <a:rPr lang="vi-VN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phần</a:t>
            </a:r>
            <a:r>
              <a:rPr lang="vi-VN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41391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150+ Hình Nền Slide PowerPoint Thuyết Trình Đẹp Nhất">
            <a:extLst>
              <a:ext uri="{FF2B5EF4-FFF2-40B4-BE49-F238E27FC236}">
                <a16:creationId xmlns:a16="http://schemas.microsoft.com/office/drawing/2014/main" id="{DB0E4032-39E7-C32E-0115-4F9BF8F6B6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87945"/>
          </a:xfrm>
          <a:prstGeom prst="rect">
            <a:avLst/>
          </a:prstGeom>
          <a:blipFill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</p:pic>
      <p:pic>
        <p:nvPicPr>
          <p:cNvPr id="8" name="Hình ảnh 7">
            <a:extLst>
              <a:ext uri="{FF2B5EF4-FFF2-40B4-BE49-F238E27FC236}">
                <a16:creationId xmlns:a16="http://schemas.microsoft.com/office/drawing/2014/main" id="{24643D07-DABD-B7E4-EA18-688AC64DB82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6053" y="240902"/>
            <a:ext cx="790576" cy="790576"/>
          </a:xfrm>
          <a:prstGeom prst="rect">
            <a:avLst/>
          </a:prstGeom>
        </p:spPr>
      </p:pic>
      <p:sp>
        <p:nvSpPr>
          <p:cNvPr id="5" name="Hộp Văn bản 4">
            <a:extLst>
              <a:ext uri="{FF2B5EF4-FFF2-40B4-BE49-F238E27FC236}">
                <a16:creationId xmlns:a16="http://schemas.microsoft.com/office/drawing/2014/main" id="{7DA647A4-D3E6-6CD6-4371-07E50D9E5E5B}"/>
              </a:ext>
            </a:extLst>
          </p:cNvPr>
          <p:cNvSpPr txBox="1"/>
          <p:nvPr/>
        </p:nvSpPr>
        <p:spPr>
          <a:xfrm>
            <a:off x="1219200" y="240902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3600" b="1" dirty="0">
                <a:solidFill>
                  <a:schemeClr val="bg1"/>
                </a:solidFill>
                <a:effectLst/>
                <a:highlight>
                  <a:srgbClr val="0000FF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I. Khám phá chung văn bản</a:t>
            </a:r>
            <a:endParaRPr lang="en-US" sz="3600" dirty="0">
              <a:solidFill>
                <a:schemeClr val="bg1"/>
              </a:solidFill>
              <a:highlight>
                <a:srgbClr val="0000FF"/>
              </a:highlight>
            </a:endParaRPr>
          </a:p>
        </p:txBody>
      </p:sp>
      <p:sp>
        <p:nvSpPr>
          <p:cNvPr id="13" name="Hộp Văn bản 12">
            <a:extLst>
              <a:ext uri="{FF2B5EF4-FFF2-40B4-BE49-F238E27FC236}">
                <a16:creationId xmlns:a16="http://schemas.microsoft.com/office/drawing/2014/main" id="{17C2315A-1A1F-3713-0C75-980B31CD299E}"/>
              </a:ext>
            </a:extLst>
          </p:cNvPr>
          <p:cNvSpPr txBox="1"/>
          <p:nvPr/>
        </p:nvSpPr>
        <p:spPr>
          <a:xfrm>
            <a:off x="1308100" y="898005"/>
            <a:ext cx="6096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1695450" algn="l"/>
                <a:tab pos="2703195" algn="l"/>
              </a:tabLst>
            </a:pP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2.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Tác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phẩm</a:t>
            </a:r>
            <a:endParaRPr lang="en-US" sz="3200" dirty="0">
              <a:solidFill>
                <a:srgbClr val="0000FF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Hộp Văn bản 2">
            <a:extLst>
              <a:ext uri="{FF2B5EF4-FFF2-40B4-BE49-F238E27FC236}">
                <a16:creationId xmlns:a16="http://schemas.microsoft.com/office/drawing/2014/main" id="{3CFE3E81-DBEA-80A7-E6C7-6FCCDE9827AA}"/>
              </a:ext>
            </a:extLst>
          </p:cNvPr>
          <p:cNvSpPr txBox="1"/>
          <p:nvPr/>
        </p:nvSpPr>
        <p:spPr>
          <a:xfrm>
            <a:off x="1585380" y="1704771"/>
            <a:ext cx="9021240" cy="523220"/>
          </a:xfrm>
          <a:prstGeom prst="rect">
            <a:avLst/>
          </a:prstGeom>
          <a:noFill/>
          <a:ln w="38100">
            <a:solidFill>
              <a:srgbClr val="00A1EA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*</a:t>
            </a:r>
            <a:r>
              <a:rPr lang="vi-VN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Xuất</a:t>
            </a:r>
            <a:r>
              <a:rPr lang="vi-VN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vi-VN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xứ</a:t>
            </a:r>
            <a:r>
              <a:rPr lang="vi-VN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: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rút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tập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“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Mùa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xuân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phong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tục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Việt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Nam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”.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Hộp Văn bản 3">
            <a:extLst>
              <a:ext uri="{FF2B5EF4-FFF2-40B4-BE49-F238E27FC236}">
                <a16:creationId xmlns:a16="http://schemas.microsoft.com/office/drawing/2014/main" id="{E1BFC373-E63E-B783-EA41-EF79B19CE0A7}"/>
              </a:ext>
            </a:extLst>
          </p:cNvPr>
          <p:cNvSpPr txBox="1"/>
          <p:nvPr/>
        </p:nvSpPr>
        <p:spPr>
          <a:xfrm>
            <a:off x="1585378" y="2332583"/>
            <a:ext cx="10161249" cy="954107"/>
          </a:xfrm>
          <a:prstGeom prst="rect">
            <a:avLst/>
          </a:prstGeom>
          <a:noFill/>
          <a:ln w="38100">
            <a:solidFill>
              <a:srgbClr val="00A1EA"/>
            </a:solidFill>
          </a:ln>
        </p:spPr>
        <p:txBody>
          <a:bodyPr wrap="square">
            <a:spAutoFit/>
          </a:bodyPr>
          <a:lstStyle/>
          <a:p>
            <a:pPr algn="just">
              <a:tabLst>
                <a:tab pos="1695450" algn="l"/>
                <a:tab pos="2703195" algn="l"/>
              </a:tabLst>
            </a:pPr>
            <a:r>
              <a:rPr lang="vi-VN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*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Kiểu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V</a:t>
            </a:r>
            <a:r>
              <a:rPr lang="vi-VN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B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: </a:t>
            </a:r>
            <a:r>
              <a:rPr lang="vi-VN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là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VB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vi-VN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thông tin </a:t>
            </a:r>
            <a:r>
              <a:rPr lang="vi-VN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vì</a:t>
            </a:r>
            <a:r>
              <a:rPr lang="vi-VN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cung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cấp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thông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tin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mang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tính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khách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quan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về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đối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tượng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3B6F64FE-5084-3FDD-8090-0D99A42574D0}"/>
              </a:ext>
            </a:extLst>
          </p:cNvPr>
          <p:cNvSpPr txBox="1"/>
          <p:nvPr/>
        </p:nvSpPr>
        <p:spPr>
          <a:xfrm>
            <a:off x="1585377" y="3444558"/>
            <a:ext cx="10161249" cy="954107"/>
          </a:xfrm>
          <a:prstGeom prst="rect">
            <a:avLst/>
          </a:prstGeom>
          <a:noFill/>
          <a:ln w="38100">
            <a:solidFill>
              <a:srgbClr val="00A1EA"/>
            </a:solidFill>
          </a:ln>
        </p:spPr>
        <p:txBody>
          <a:bodyPr wrap="square">
            <a:spAutoFit/>
          </a:bodyPr>
          <a:lstStyle/>
          <a:p>
            <a:pPr>
              <a:tabLst>
                <a:tab pos="1695450" algn="l"/>
                <a:tab pos="2703195" algn="l"/>
              </a:tabLst>
            </a:pP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*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Nội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dung</a:t>
            </a:r>
            <a:r>
              <a:rPr lang="vi-VN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vi-VN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chính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: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nét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đặc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sắc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hội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lồng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tồng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vùng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Việt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Bắc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Hộp Văn bản 6">
            <a:extLst>
              <a:ext uri="{FF2B5EF4-FFF2-40B4-BE49-F238E27FC236}">
                <a16:creationId xmlns:a16="http://schemas.microsoft.com/office/drawing/2014/main" id="{E25575BD-1CF9-0EDE-16AC-8B02A3E41C24}"/>
              </a:ext>
            </a:extLst>
          </p:cNvPr>
          <p:cNvSpPr txBox="1"/>
          <p:nvPr/>
        </p:nvSpPr>
        <p:spPr>
          <a:xfrm>
            <a:off x="1585377" y="4556533"/>
            <a:ext cx="5818723" cy="523220"/>
          </a:xfrm>
          <a:prstGeom prst="rect">
            <a:avLst/>
          </a:prstGeom>
          <a:noFill/>
          <a:ln w="38100">
            <a:solidFill>
              <a:srgbClr val="00A1EA"/>
            </a:solidFill>
          </a:ln>
        </p:spPr>
        <p:txBody>
          <a:bodyPr wrap="square">
            <a:spAutoFit/>
          </a:bodyPr>
          <a:lstStyle/>
          <a:p>
            <a:pPr>
              <a:tabLst>
                <a:tab pos="1695450" algn="l"/>
                <a:tab pos="2703195" algn="l"/>
              </a:tabLst>
            </a:pP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*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Phương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thức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biểu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đạ</a:t>
            </a:r>
            <a:r>
              <a:rPr lang="vi-VN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t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: </a:t>
            </a:r>
            <a:r>
              <a:rPr lang="vi-VN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thuyết</a:t>
            </a:r>
            <a:r>
              <a:rPr lang="vi-VN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minh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5363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150+ Hình Nền Slide PowerPoint Thuyết Trình Đẹp Nhất">
            <a:extLst>
              <a:ext uri="{FF2B5EF4-FFF2-40B4-BE49-F238E27FC236}">
                <a16:creationId xmlns:a16="http://schemas.microsoft.com/office/drawing/2014/main" id="{DB0E4032-39E7-C32E-0115-4F9BF8F6B6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87945"/>
          </a:xfrm>
          <a:prstGeom prst="rect">
            <a:avLst/>
          </a:prstGeom>
          <a:blipFill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</p:pic>
      <p:pic>
        <p:nvPicPr>
          <p:cNvPr id="8" name="Hình ảnh 7">
            <a:extLst>
              <a:ext uri="{FF2B5EF4-FFF2-40B4-BE49-F238E27FC236}">
                <a16:creationId xmlns:a16="http://schemas.microsoft.com/office/drawing/2014/main" id="{24643D07-DABD-B7E4-EA18-688AC64DB82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6053" y="240902"/>
            <a:ext cx="790576" cy="790576"/>
          </a:xfrm>
          <a:prstGeom prst="rect">
            <a:avLst/>
          </a:prstGeom>
        </p:spPr>
      </p:pic>
      <p:sp>
        <p:nvSpPr>
          <p:cNvPr id="5" name="Hộp Văn bản 4">
            <a:extLst>
              <a:ext uri="{FF2B5EF4-FFF2-40B4-BE49-F238E27FC236}">
                <a16:creationId xmlns:a16="http://schemas.microsoft.com/office/drawing/2014/main" id="{7DA647A4-D3E6-6CD6-4371-07E50D9E5E5B}"/>
              </a:ext>
            </a:extLst>
          </p:cNvPr>
          <p:cNvSpPr txBox="1"/>
          <p:nvPr/>
        </p:nvSpPr>
        <p:spPr>
          <a:xfrm>
            <a:off x="1219200" y="240902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3600" b="1" dirty="0">
                <a:solidFill>
                  <a:schemeClr val="bg1"/>
                </a:solidFill>
                <a:effectLst/>
                <a:highlight>
                  <a:srgbClr val="0000FF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I. Khám phá chung văn bản</a:t>
            </a:r>
            <a:endParaRPr lang="en-US" sz="3600" dirty="0">
              <a:solidFill>
                <a:schemeClr val="bg1"/>
              </a:solidFill>
              <a:highlight>
                <a:srgbClr val="0000FF"/>
              </a:highlight>
            </a:endParaRPr>
          </a:p>
        </p:txBody>
      </p:sp>
      <p:sp>
        <p:nvSpPr>
          <p:cNvPr id="13" name="Hộp Văn bản 12">
            <a:extLst>
              <a:ext uri="{FF2B5EF4-FFF2-40B4-BE49-F238E27FC236}">
                <a16:creationId xmlns:a16="http://schemas.microsoft.com/office/drawing/2014/main" id="{17C2315A-1A1F-3713-0C75-980B31CD299E}"/>
              </a:ext>
            </a:extLst>
          </p:cNvPr>
          <p:cNvSpPr txBox="1"/>
          <p:nvPr/>
        </p:nvSpPr>
        <p:spPr>
          <a:xfrm>
            <a:off x="1308100" y="898005"/>
            <a:ext cx="6096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1695450" algn="l"/>
                <a:tab pos="2703195" algn="l"/>
              </a:tabLst>
            </a:pP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2.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Tác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phẩm</a:t>
            </a:r>
            <a:endParaRPr lang="en-US" sz="3200" dirty="0">
              <a:solidFill>
                <a:srgbClr val="0000FF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7" name="Hộp Văn bản 16">
            <a:extLst>
              <a:ext uri="{FF2B5EF4-FFF2-40B4-BE49-F238E27FC236}">
                <a16:creationId xmlns:a16="http://schemas.microsoft.com/office/drawing/2014/main" id="{91FAF2E4-9117-E9A8-2DF9-1F0C949DF296}"/>
              </a:ext>
            </a:extLst>
          </p:cNvPr>
          <p:cNvSpPr txBox="1"/>
          <p:nvPr/>
        </p:nvSpPr>
        <p:spPr>
          <a:xfrm>
            <a:off x="3187700" y="5437475"/>
            <a:ext cx="6096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1695450" algn="l"/>
                <a:tab pos="2703195" algn="l"/>
              </a:tabLst>
            </a:pPr>
            <a:endParaRPr lang="en-US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Hộp Văn bản 2">
            <a:extLst>
              <a:ext uri="{FF2B5EF4-FFF2-40B4-BE49-F238E27FC236}">
                <a16:creationId xmlns:a16="http://schemas.microsoft.com/office/drawing/2014/main" id="{3CFE3E81-DBEA-80A7-E6C7-6FCCDE9827AA}"/>
              </a:ext>
            </a:extLst>
          </p:cNvPr>
          <p:cNvSpPr txBox="1"/>
          <p:nvPr/>
        </p:nvSpPr>
        <p:spPr>
          <a:xfrm>
            <a:off x="1585380" y="1704771"/>
            <a:ext cx="6275920" cy="523220"/>
          </a:xfrm>
          <a:prstGeom prst="rect">
            <a:avLst/>
          </a:prstGeom>
          <a:noFill/>
          <a:ln w="38100">
            <a:solidFill>
              <a:srgbClr val="00A1EA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*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Bố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cục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và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nội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dung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từng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phần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: 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4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phần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Hộp Văn bản 3">
            <a:extLst>
              <a:ext uri="{FF2B5EF4-FFF2-40B4-BE49-F238E27FC236}">
                <a16:creationId xmlns:a16="http://schemas.microsoft.com/office/drawing/2014/main" id="{E1BFC373-E63E-B783-EA41-EF79B19CE0A7}"/>
              </a:ext>
            </a:extLst>
          </p:cNvPr>
          <p:cNvSpPr txBox="1"/>
          <p:nvPr/>
        </p:nvSpPr>
        <p:spPr>
          <a:xfrm>
            <a:off x="1585378" y="2332583"/>
            <a:ext cx="10161249" cy="954107"/>
          </a:xfrm>
          <a:prstGeom prst="rect">
            <a:avLst/>
          </a:prstGeom>
          <a:noFill/>
          <a:ln w="38100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vi-V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P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hần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1: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từ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đẩu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đến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múa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sư </a:t>
            </a:r>
            <a:r>
              <a:rPr lang="vi-VN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tử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lượn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lồng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tồng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giới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thiệu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khái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quát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về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hội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lồng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tổng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). 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3B6F64FE-5084-3FDD-8090-0D99A42574D0}"/>
              </a:ext>
            </a:extLst>
          </p:cNvPr>
          <p:cNvSpPr txBox="1"/>
          <p:nvPr/>
        </p:nvSpPr>
        <p:spPr>
          <a:xfrm>
            <a:off x="1585377" y="3444558"/>
            <a:ext cx="10161249" cy="954107"/>
          </a:xfrm>
          <a:prstGeom prst="rect">
            <a:avLst/>
          </a:prstGeom>
          <a:noFill/>
          <a:ln w="38100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vi-V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P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hần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2: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từ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Trò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chơi </a:t>
            </a:r>
            <a:r>
              <a:rPr lang="vi-VN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ném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còn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đến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cuộc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vui </a:t>
            </a:r>
            <a:r>
              <a:rPr lang="vi-VN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tiếp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tục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giới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thiệu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về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trò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chơi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ném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còn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). 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Hộp Văn bản 6">
            <a:extLst>
              <a:ext uri="{FF2B5EF4-FFF2-40B4-BE49-F238E27FC236}">
                <a16:creationId xmlns:a16="http://schemas.microsoft.com/office/drawing/2014/main" id="{E25575BD-1CF9-0EDE-16AC-8B02A3E41C24}"/>
              </a:ext>
            </a:extLst>
          </p:cNvPr>
          <p:cNvSpPr txBox="1"/>
          <p:nvPr/>
        </p:nvSpPr>
        <p:spPr>
          <a:xfrm>
            <a:off x="1585377" y="4556533"/>
            <a:ext cx="10161249" cy="954107"/>
          </a:xfrm>
          <a:prstGeom prst="rect">
            <a:avLst/>
          </a:prstGeom>
          <a:noFill/>
          <a:ln w="38100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vi-V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P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hần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3: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từ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Múa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sư tư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đến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đọ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tài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với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đối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phương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giới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thiệu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v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ề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trò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múa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sư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tử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). 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Hộp Văn bản 8">
            <a:extLst>
              <a:ext uri="{FF2B5EF4-FFF2-40B4-BE49-F238E27FC236}">
                <a16:creationId xmlns:a16="http://schemas.microsoft.com/office/drawing/2014/main" id="{A395AF29-9A81-DE1B-984B-889A65B2A493}"/>
              </a:ext>
            </a:extLst>
          </p:cNvPr>
          <p:cNvSpPr txBox="1"/>
          <p:nvPr/>
        </p:nvSpPr>
        <p:spPr>
          <a:xfrm>
            <a:off x="1636177" y="5668508"/>
            <a:ext cx="10161249" cy="954107"/>
          </a:xfrm>
          <a:prstGeom prst="rect">
            <a:avLst/>
          </a:prstGeom>
          <a:noFill/>
          <a:ln w="38100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vi-V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P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hần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4: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từ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Nhân </a:t>
            </a:r>
            <a:r>
              <a:rPr lang="vi-VN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dịp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hội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lồng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tồng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đến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hết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giới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thiệu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về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hoạt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động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hát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lượn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).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38412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150+ Hình Nền Slide PowerPoint Thuyết Trình Đẹp Nhất">
            <a:extLst>
              <a:ext uri="{FF2B5EF4-FFF2-40B4-BE49-F238E27FC236}">
                <a16:creationId xmlns:a16="http://schemas.microsoft.com/office/drawing/2014/main" id="{DB0E4032-39E7-C32E-0115-4F9BF8F6B6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87945"/>
          </a:xfrm>
          <a:prstGeom prst="rect">
            <a:avLst/>
          </a:prstGeom>
          <a:blipFill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</p:pic>
      <p:pic>
        <p:nvPicPr>
          <p:cNvPr id="8" name="Hình ảnh 7">
            <a:extLst>
              <a:ext uri="{FF2B5EF4-FFF2-40B4-BE49-F238E27FC236}">
                <a16:creationId xmlns:a16="http://schemas.microsoft.com/office/drawing/2014/main" id="{24643D07-DABD-B7E4-EA18-688AC64DB82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6053" y="240902"/>
            <a:ext cx="790576" cy="790576"/>
          </a:xfrm>
          <a:prstGeom prst="rect">
            <a:avLst/>
          </a:prstGeom>
        </p:spPr>
      </p:pic>
      <p:sp>
        <p:nvSpPr>
          <p:cNvPr id="5" name="Hộp Văn bản 4">
            <a:extLst>
              <a:ext uri="{FF2B5EF4-FFF2-40B4-BE49-F238E27FC236}">
                <a16:creationId xmlns:a16="http://schemas.microsoft.com/office/drawing/2014/main" id="{7DA647A4-D3E6-6CD6-4371-07E50D9E5E5B}"/>
              </a:ext>
            </a:extLst>
          </p:cNvPr>
          <p:cNvSpPr txBox="1"/>
          <p:nvPr/>
        </p:nvSpPr>
        <p:spPr>
          <a:xfrm>
            <a:off x="1219200" y="240902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3600" b="1" dirty="0">
                <a:solidFill>
                  <a:schemeClr val="bg1"/>
                </a:solidFill>
                <a:effectLst/>
                <a:highlight>
                  <a:srgbClr val="0000FF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II. Khám phá chi tiết văn bản</a:t>
            </a:r>
            <a:endParaRPr lang="en-US" sz="3600" dirty="0">
              <a:solidFill>
                <a:schemeClr val="bg1"/>
              </a:solidFill>
              <a:highlight>
                <a:srgbClr val="0000FF"/>
              </a:highlight>
            </a:endParaRPr>
          </a:p>
        </p:txBody>
      </p:sp>
      <p:sp>
        <p:nvSpPr>
          <p:cNvPr id="13" name="Hộp Văn bản 12">
            <a:extLst>
              <a:ext uri="{FF2B5EF4-FFF2-40B4-BE49-F238E27FC236}">
                <a16:creationId xmlns:a16="http://schemas.microsoft.com/office/drawing/2014/main" id="{17C2315A-1A1F-3713-0C75-980B31CD299E}"/>
              </a:ext>
            </a:extLst>
          </p:cNvPr>
          <p:cNvSpPr txBox="1"/>
          <p:nvPr/>
        </p:nvSpPr>
        <p:spPr>
          <a:xfrm>
            <a:off x="1308100" y="898005"/>
            <a:ext cx="6096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1695450" algn="l"/>
                <a:tab pos="2703195" algn="l"/>
              </a:tabLst>
            </a:pP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1.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Giới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thiệu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về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hội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lồng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tồng</a:t>
            </a:r>
            <a:endParaRPr lang="en-US" sz="3200" dirty="0">
              <a:solidFill>
                <a:srgbClr val="0000FF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Hộp Văn bản 2">
            <a:extLst>
              <a:ext uri="{FF2B5EF4-FFF2-40B4-BE49-F238E27FC236}">
                <a16:creationId xmlns:a16="http://schemas.microsoft.com/office/drawing/2014/main" id="{3CFE3E81-DBEA-80A7-E6C7-6FCCDE9827AA}"/>
              </a:ext>
            </a:extLst>
          </p:cNvPr>
          <p:cNvSpPr txBox="1"/>
          <p:nvPr/>
        </p:nvSpPr>
        <p:spPr>
          <a:xfrm>
            <a:off x="1735321" y="1785238"/>
            <a:ext cx="9616020" cy="2246769"/>
          </a:xfrm>
          <a:prstGeom prst="rect">
            <a:avLst/>
          </a:prstGeom>
          <a:noFill/>
          <a:ln w="38100">
            <a:solidFill>
              <a:srgbClr val="00A1EA"/>
            </a:solidFill>
          </a:ln>
        </p:spPr>
        <p:txBody>
          <a:bodyPr wrap="square">
            <a:spAutoFit/>
          </a:bodyPr>
          <a:lstStyle/>
          <a:p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àm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theo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tóm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tắt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VB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sơ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đổ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6;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khuyến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khích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bày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sơ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nhau sao cho nêu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ý cơ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VB,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bày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Phiếu</a:t>
            </a:r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13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thông tin: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gian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vùng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miền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lễ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cúng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lễ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phẩn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vui chơi - </a:t>
            </a:r>
            <a:r>
              <a:rPr lang="vi-VN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3" descr="Sách giáo khoa trực tuyến lớp 7 - 8 - 9 năm học 2021 - 2022 - Trường THCS  Nguyễn Thị Minh Khai">
            <a:extLst>
              <a:ext uri="{FF2B5EF4-FFF2-40B4-BE49-F238E27FC236}">
                <a16:creationId xmlns:a16="http://schemas.microsoft.com/office/drawing/2014/main" id="{E312383B-E28B-48F7-B375-096090CBE4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0" y="3429000"/>
            <a:ext cx="4336026" cy="3223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76649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Bảng 4">
            <a:extLst>
              <a:ext uri="{FF2B5EF4-FFF2-40B4-BE49-F238E27FC236}">
                <a16:creationId xmlns:a16="http://schemas.microsoft.com/office/drawing/2014/main" id="{BD8F68B6-C724-6986-A5BB-C2A6153E9C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4856553"/>
              </p:ext>
            </p:extLst>
          </p:nvPr>
        </p:nvGraphicFramePr>
        <p:xfrm>
          <a:off x="1875790" y="1716385"/>
          <a:ext cx="8440420" cy="25603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220210">
                  <a:extLst>
                    <a:ext uri="{9D8B030D-6E8A-4147-A177-3AD203B41FA5}">
                      <a16:colId xmlns:a16="http://schemas.microsoft.com/office/drawing/2014/main" val="2252442052"/>
                    </a:ext>
                  </a:extLst>
                </a:gridCol>
                <a:gridCol w="4220210">
                  <a:extLst>
                    <a:ext uri="{9D8B030D-6E8A-4147-A177-3AD203B41FA5}">
                      <a16:colId xmlns:a16="http://schemas.microsoft.com/office/drawing/2014/main" val="1811635643"/>
                    </a:ext>
                  </a:extLst>
                </a:gridCol>
              </a:tblGrid>
              <a:tr h="19950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2400" algn="l"/>
                        </a:tabLst>
                      </a:pPr>
                      <a:r>
                        <a:rPr lang="vi-VN" sz="2800" dirty="0" err="1">
                          <a:effectLst/>
                          <a:latin typeface="+mj-lt"/>
                        </a:rPr>
                        <a:t>Những</a:t>
                      </a:r>
                      <a:r>
                        <a:rPr lang="vi-VN" sz="2800" dirty="0">
                          <a:effectLst/>
                          <a:latin typeface="+mj-lt"/>
                        </a:rPr>
                        <a:t> thông tin </a:t>
                      </a:r>
                      <a:r>
                        <a:rPr lang="vi-VN" sz="2800" dirty="0" err="1">
                          <a:effectLst/>
                          <a:latin typeface="+mj-lt"/>
                        </a:rPr>
                        <a:t>chính</a:t>
                      </a:r>
                      <a:endParaRPr lang="en-US" sz="28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2400" algn="l"/>
                        </a:tabLst>
                      </a:pPr>
                      <a:r>
                        <a:rPr lang="vi-VN" sz="2800" dirty="0" err="1">
                          <a:effectLst/>
                          <a:latin typeface="+mj-lt"/>
                        </a:rPr>
                        <a:t>Trả</a:t>
                      </a:r>
                      <a:r>
                        <a:rPr lang="vi-VN" sz="2800" dirty="0">
                          <a:effectLst/>
                          <a:latin typeface="+mj-lt"/>
                        </a:rPr>
                        <a:t> </a:t>
                      </a:r>
                      <a:r>
                        <a:rPr lang="vi-VN" sz="2800" dirty="0" err="1">
                          <a:effectLst/>
                          <a:latin typeface="+mj-lt"/>
                        </a:rPr>
                        <a:t>lời</a:t>
                      </a:r>
                      <a:endParaRPr lang="en-US" sz="28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39858"/>
                  </a:ext>
                </a:extLst>
              </a:tr>
              <a:tr h="12160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2400" algn="l"/>
                        </a:tabLst>
                      </a:pPr>
                      <a:r>
                        <a:rPr lang="vi-VN" sz="2800" dirty="0" err="1">
                          <a:effectLst/>
                          <a:latin typeface="+mj-lt"/>
                        </a:rPr>
                        <a:t>Thời</a:t>
                      </a:r>
                      <a:r>
                        <a:rPr lang="vi-VN" sz="2800" dirty="0">
                          <a:effectLst/>
                          <a:latin typeface="+mj-lt"/>
                        </a:rPr>
                        <a:t> gian </a:t>
                      </a:r>
                      <a:r>
                        <a:rPr lang="vi-VN" sz="2800" dirty="0" err="1">
                          <a:effectLst/>
                          <a:latin typeface="+mj-lt"/>
                        </a:rPr>
                        <a:t>tổ</a:t>
                      </a:r>
                      <a:r>
                        <a:rPr lang="vi-VN" sz="2800" dirty="0">
                          <a:effectLst/>
                          <a:latin typeface="+mj-lt"/>
                        </a:rPr>
                        <a:t> </a:t>
                      </a:r>
                      <a:r>
                        <a:rPr lang="vi-VN" sz="2800" dirty="0" err="1">
                          <a:effectLst/>
                          <a:latin typeface="+mj-lt"/>
                        </a:rPr>
                        <a:t>chức</a:t>
                      </a:r>
                      <a:r>
                        <a:rPr lang="vi-VN" sz="2800" dirty="0">
                          <a:effectLst/>
                          <a:latin typeface="+mj-lt"/>
                        </a:rPr>
                        <a:t>:</a:t>
                      </a:r>
                      <a:endParaRPr lang="en-US" sz="28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2400" algn="l"/>
                        </a:tabLst>
                      </a:pPr>
                      <a:r>
                        <a:rPr lang="vi-VN" sz="2800" dirty="0">
                          <a:effectLst/>
                          <a:latin typeface="+mj-lt"/>
                        </a:rPr>
                        <a:t>...</a:t>
                      </a:r>
                      <a:endParaRPr lang="en-US" sz="28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12075398"/>
                  </a:ext>
                </a:extLst>
              </a:tr>
              <a:tr h="12160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2400" algn="l"/>
                        </a:tabLst>
                      </a:pPr>
                      <a:r>
                        <a:rPr lang="vi-VN" sz="2800">
                          <a:effectLst/>
                          <a:latin typeface="+mj-lt"/>
                        </a:rPr>
                        <a:t>Địa điểm tổ chức:</a:t>
                      </a:r>
                      <a:endParaRPr lang="en-US" sz="280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2400" algn="l"/>
                        </a:tabLst>
                      </a:pPr>
                      <a:r>
                        <a:rPr lang="vi-VN" sz="2800" dirty="0">
                          <a:effectLst/>
                          <a:latin typeface="+mj-lt"/>
                        </a:rPr>
                        <a:t>...</a:t>
                      </a:r>
                      <a:endParaRPr lang="en-US" sz="28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9746640"/>
                  </a:ext>
                </a:extLst>
              </a:tr>
              <a:tr h="19950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2400" algn="l"/>
                        </a:tabLst>
                      </a:pPr>
                      <a:r>
                        <a:rPr lang="vi-VN" sz="2800">
                          <a:effectLst/>
                          <a:latin typeface="+mj-lt"/>
                        </a:rPr>
                        <a:t>Vùng miền có lễ hội:</a:t>
                      </a:r>
                      <a:endParaRPr lang="en-US" sz="280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2400" algn="l"/>
                        </a:tabLst>
                      </a:pPr>
                      <a:r>
                        <a:rPr lang="vi-VN" sz="2800" dirty="0">
                          <a:effectLst/>
                          <a:latin typeface="+mj-lt"/>
                        </a:rPr>
                        <a:t>...</a:t>
                      </a:r>
                      <a:endParaRPr lang="en-US" sz="28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26665418"/>
                  </a:ext>
                </a:extLst>
              </a:tr>
              <a:tr h="12160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2400" algn="l"/>
                        </a:tabLst>
                      </a:pPr>
                      <a:r>
                        <a:rPr lang="vi-VN" sz="2800">
                          <a:effectLst/>
                          <a:latin typeface="+mj-lt"/>
                        </a:rPr>
                        <a:t>Phần cúng tế - lễ:</a:t>
                      </a:r>
                      <a:endParaRPr lang="en-US" sz="280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2400" algn="l"/>
                        </a:tabLst>
                      </a:pPr>
                      <a:r>
                        <a:rPr lang="vi-VN" sz="2800" dirty="0">
                          <a:effectLst/>
                          <a:latin typeface="+mj-lt"/>
                        </a:rPr>
                        <a:t>...</a:t>
                      </a:r>
                      <a:endParaRPr lang="en-US" sz="28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57497875"/>
                  </a:ext>
                </a:extLst>
              </a:tr>
              <a:tr h="19950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2400" algn="l"/>
                        </a:tabLst>
                      </a:pPr>
                      <a:r>
                        <a:rPr lang="vi-VN" sz="2800" dirty="0" err="1">
                          <a:effectLst/>
                          <a:latin typeface="+mj-lt"/>
                        </a:rPr>
                        <a:t>Phần</a:t>
                      </a:r>
                      <a:r>
                        <a:rPr lang="vi-VN" sz="2800" dirty="0">
                          <a:effectLst/>
                          <a:latin typeface="+mj-lt"/>
                        </a:rPr>
                        <a:t> vui chơi - </a:t>
                      </a:r>
                      <a:r>
                        <a:rPr lang="vi-VN" sz="2800" dirty="0" err="1">
                          <a:effectLst/>
                          <a:latin typeface="+mj-lt"/>
                        </a:rPr>
                        <a:t>hội</a:t>
                      </a:r>
                      <a:r>
                        <a:rPr lang="vi-VN" sz="2800" dirty="0">
                          <a:effectLst/>
                          <a:latin typeface="+mj-lt"/>
                        </a:rPr>
                        <a:t>:</a:t>
                      </a:r>
                      <a:endParaRPr lang="en-US" sz="28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2400" algn="l"/>
                        </a:tabLst>
                      </a:pPr>
                      <a:r>
                        <a:rPr lang="vi-VN" sz="2800" dirty="0">
                          <a:effectLst/>
                          <a:latin typeface="+mj-lt"/>
                        </a:rPr>
                        <a:t>...</a:t>
                      </a:r>
                      <a:endParaRPr lang="en-US" sz="28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1741843"/>
                  </a:ext>
                </a:extLst>
              </a:tr>
            </a:tbl>
          </a:graphicData>
        </a:graphic>
      </p:graphicFrame>
      <p:sp>
        <p:nvSpPr>
          <p:cNvPr id="6" name="Rectangle 1">
            <a:extLst>
              <a:ext uri="{FF2B5EF4-FFF2-40B4-BE49-F238E27FC236}">
                <a16:creationId xmlns:a16="http://schemas.microsoft.com/office/drawing/2014/main" id="{2E412817-6BCB-87DE-C23B-0994298A8D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1863" y="284074"/>
            <a:ext cx="8897937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152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152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152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152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152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52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52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52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52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2400" algn="l"/>
              </a:tabLst>
            </a:pPr>
            <a:r>
              <a:rPr kumimoji="0" lang="pt-BR" altLang="en-US" sz="3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PHIẾU HỌC TẬP SỐ 13</a:t>
            </a:r>
            <a:endParaRPr kumimoji="0" lang="en-US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2400" algn="l"/>
              </a:tabLst>
            </a:pPr>
            <a:r>
              <a:rPr kumimoji="0" lang="vi-VN" altLang="en-US" sz="36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kumimoji="0" lang="vi-VN" altLang="en-US" sz="3600" b="1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kumimoji="0" lang="vi-VN" altLang="en-US" sz="36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vi-VN" altLang="en-US" sz="3600" b="1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kumimoji="0" lang="vi-VN" altLang="en-US" sz="36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thông tin </a:t>
            </a:r>
            <a:r>
              <a:rPr kumimoji="0" lang="vi-VN" altLang="en-US" sz="3600" b="1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tóm</a:t>
            </a:r>
            <a:r>
              <a:rPr kumimoji="0" lang="vi-VN" altLang="en-US" sz="36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vi-VN" altLang="en-US" sz="3600" b="1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tắt</a:t>
            </a:r>
            <a:r>
              <a:rPr kumimoji="0" lang="vi-VN" altLang="en-US" sz="36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vi-VN" altLang="en-US" sz="3600" b="1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kumimoji="0" lang="vi-VN" altLang="en-US" sz="36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vi-VN" altLang="en-US" sz="3600" b="1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kumimoji="0" lang="vi-VN" altLang="en-US" sz="36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vi-VN" altLang="en-US" sz="3600" b="1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lồng</a:t>
            </a:r>
            <a:r>
              <a:rPr kumimoji="0" lang="vi-VN" altLang="en-US" sz="36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vi-VN" altLang="en-US" sz="3600" b="1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tồng</a:t>
            </a:r>
            <a:r>
              <a:rPr kumimoji="0" lang="vi-VN" altLang="en-US" sz="36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kumimoji="0" lang="vi-VN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3" descr="Sách giáo khoa trực tuyến lớp 7 - 8 - 9 năm học 2021 - 2022 - Trường THCS  Nguyễn Thị Minh Khai">
            <a:extLst>
              <a:ext uri="{FF2B5EF4-FFF2-40B4-BE49-F238E27FC236}">
                <a16:creationId xmlns:a16="http://schemas.microsoft.com/office/drawing/2014/main" id="{7AE490D2-2196-807B-B190-C6B478E406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6400" y="3634887"/>
            <a:ext cx="4336026" cy="3223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36090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150+ Hình Nền Slide PowerPoint Thuyết Trình Đẹp Nhất">
            <a:extLst>
              <a:ext uri="{FF2B5EF4-FFF2-40B4-BE49-F238E27FC236}">
                <a16:creationId xmlns:a16="http://schemas.microsoft.com/office/drawing/2014/main" id="{DB0E4032-39E7-C32E-0115-4F9BF8F6B6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87945"/>
          </a:xfrm>
          <a:prstGeom prst="rect">
            <a:avLst/>
          </a:prstGeom>
          <a:blipFill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</p:pic>
      <p:pic>
        <p:nvPicPr>
          <p:cNvPr id="8" name="Hình ảnh 7">
            <a:extLst>
              <a:ext uri="{FF2B5EF4-FFF2-40B4-BE49-F238E27FC236}">
                <a16:creationId xmlns:a16="http://schemas.microsoft.com/office/drawing/2014/main" id="{24643D07-DABD-B7E4-EA18-688AC64DB82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6053" y="240902"/>
            <a:ext cx="790576" cy="790576"/>
          </a:xfrm>
          <a:prstGeom prst="rect">
            <a:avLst/>
          </a:prstGeom>
        </p:spPr>
      </p:pic>
      <p:sp>
        <p:nvSpPr>
          <p:cNvPr id="5" name="Hộp Văn bản 4">
            <a:extLst>
              <a:ext uri="{FF2B5EF4-FFF2-40B4-BE49-F238E27FC236}">
                <a16:creationId xmlns:a16="http://schemas.microsoft.com/office/drawing/2014/main" id="{7DA647A4-D3E6-6CD6-4371-07E50D9E5E5B}"/>
              </a:ext>
            </a:extLst>
          </p:cNvPr>
          <p:cNvSpPr txBox="1"/>
          <p:nvPr/>
        </p:nvSpPr>
        <p:spPr>
          <a:xfrm>
            <a:off x="1219200" y="240902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3600" b="1" dirty="0">
                <a:solidFill>
                  <a:schemeClr val="bg1"/>
                </a:solidFill>
                <a:effectLst/>
                <a:highlight>
                  <a:srgbClr val="0000FF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II. Khám phá chi tiết văn bản</a:t>
            </a:r>
            <a:endParaRPr lang="en-US" sz="3600" dirty="0">
              <a:solidFill>
                <a:schemeClr val="bg1"/>
              </a:solidFill>
              <a:highlight>
                <a:srgbClr val="0000FF"/>
              </a:highlight>
            </a:endParaRPr>
          </a:p>
        </p:txBody>
      </p:sp>
      <p:sp>
        <p:nvSpPr>
          <p:cNvPr id="13" name="Hộp Văn bản 12">
            <a:extLst>
              <a:ext uri="{FF2B5EF4-FFF2-40B4-BE49-F238E27FC236}">
                <a16:creationId xmlns:a16="http://schemas.microsoft.com/office/drawing/2014/main" id="{17C2315A-1A1F-3713-0C75-980B31CD299E}"/>
              </a:ext>
            </a:extLst>
          </p:cNvPr>
          <p:cNvSpPr txBox="1"/>
          <p:nvPr/>
        </p:nvSpPr>
        <p:spPr>
          <a:xfrm>
            <a:off x="1308100" y="898005"/>
            <a:ext cx="6096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1695450" algn="l"/>
                <a:tab pos="2703195" algn="l"/>
              </a:tabLst>
            </a:pP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1.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Giới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thiệu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về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hội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lồng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tồng</a:t>
            </a:r>
            <a:endParaRPr lang="en-US" sz="3200" dirty="0">
              <a:solidFill>
                <a:srgbClr val="0000FF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Hộp Văn bản 2">
            <a:extLst>
              <a:ext uri="{FF2B5EF4-FFF2-40B4-BE49-F238E27FC236}">
                <a16:creationId xmlns:a16="http://schemas.microsoft.com/office/drawing/2014/main" id="{3CFE3E81-DBEA-80A7-E6C7-6FCCDE9827AA}"/>
              </a:ext>
            </a:extLst>
          </p:cNvPr>
          <p:cNvSpPr txBox="1"/>
          <p:nvPr/>
        </p:nvSpPr>
        <p:spPr>
          <a:xfrm>
            <a:off x="1464108" y="1742568"/>
            <a:ext cx="9146120" cy="523220"/>
          </a:xfrm>
          <a:prstGeom prst="rect">
            <a:avLst/>
          </a:prstGeom>
          <a:noFill/>
          <a:ln w="38100">
            <a:solidFill>
              <a:srgbClr val="00A1EA"/>
            </a:solidFill>
          </a:ln>
        </p:spPr>
        <p:txBody>
          <a:bodyPr wrap="square">
            <a:spAutoFit/>
          </a:bodyPr>
          <a:lstStyle/>
          <a:p>
            <a:pPr marL="28575" marR="0" algn="just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Thời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gian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tổ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chức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sau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tết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Nguyên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đán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đến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tết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Thanh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minh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" name="Hộp Văn bản 13">
            <a:extLst>
              <a:ext uri="{FF2B5EF4-FFF2-40B4-BE49-F238E27FC236}">
                <a16:creationId xmlns:a16="http://schemas.microsoft.com/office/drawing/2014/main" id="{353E74AC-9B18-CBD9-43CF-69E5F748C045}"/>
              </a:ext>
            </a:extLst>
          </p:cNvPr>
          <p:cNvSpPr txBox="1"/>
          <p:nvPr/>
        </p:nvSpPr>
        <p:spPr>
          <a:xfrm>
            <a:off x="1464108" y="2690337"/>
            <a:ext cx="5399620" cy="523220"/>
          </a:xfrm>
          <a:prstGeom prst="rect">
            <a:avLst/>
          </a:prstGeom>
          <a:noFill/>
          <a:ln w="38100">
            <a:solidFill>
              <a:srgbClr val="00A1EA"/>
            </a:solidFill>
          </a:ln>
        </p:spPr>
        <p:txBody>
          <a:bodyPr wrap="square">
            <a:spAutoFit/>
          </a:bodyPr>
          <a:lstStyle/>
          <a:p>
            <a:pPr marL="28575" marR="0" algn="just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Địa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điểm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tổ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chức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vùng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Việt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Bắc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5" name="Hộp Văn bản 14">
            <a:extLst>
              <a:ext uri="{FF2B5EF4-FFF2-40B4-BE49-F238E27FC236}">
                <a16:creationId xmlns:a16="http://schemas.microsoft.com/office/drawing/2014/main" id="{5CCAB286-25DF-F791-AE88-55FD408A2D84}"/>
              </a:ext>
            </a:extLst>
          </p:cNvPr>
          <p:cNvSpPr txBox="1"/>
          <p:nvPr/>
        </p:nvSpPr>
        <p:spPr>
          <a:xfrm>
            <a:off x="1464108" y="3675903"/>
            <a:ext cx="9388663" cy="954107"/>
          </a:xfrm>
          <a:prstGeom prst="rect">
            <a:avLst/>
          </a:prstGeom>
          <a:noFill/>
          <a:ln w="38100">
            <a:solidFill>
              <a:srgbClr val="00A1EA"/>
            </a:solidFill>
          </a:ln>
        </p:spPr>
        <p:txBody>
          <a:bodyPr wrap="square">
            <a:spAutoFit/>
          </a:bodyPr>
          <a:lstStyle/>
          <a:p>
            <a:pPr marL="28575" marR="0" algn="just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Vùng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miền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lễ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hội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ỉnh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Cao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Bằng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Bắc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Kạn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Lạng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Sơn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Thái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guyên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Tuyên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Quang,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Hà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Giang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77151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4" grpId="0" animBg="1"/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150+ Hình Nền Slide PowerPoint Thuyết Trình Đẹp Nhất">
            <a:extLst>
              <a:ext uri="{FF2B5EF4-FFF2-40B4-BE49-F238E27FC236}">
                <a16:creationId xmlns:a16="http://schemas.microsoft.com/office/drawing/2014/main" id="{DB0E4032-39E7-C32E-0115-4F9BF8F6B6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87945"/>
          </a:xfrm>
          <a:prstGeom prst="rect">
            <a:avLst/>
          </a:prstGeom>
          <a:blipFill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</p:pic>
      <p:pic>
        <p:nvPicPr>
          <p:cNvPr id="8" name="Hình ảnh 7">
            <a:extLst>
              <a:ext uri="{FF2B5EF4-FFF2-40B4-BE49-F238E27FC236}">
                <a16:creationId xmlns:a16="http://schemas.microsoft.com/office/drawing/2014/main" id="{24643D07-DABD-B7E4-EA18-688AC64DB82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6053" y="240902"/>
            <a:ext cx="790576" cy="790576"/>
          </a:xfrm>
          <a:prstGeom prst="rect">
            <a:avLst/>
          </a:prstGeom>
        </p:spPr>
      </p:pic>
      <p:sp>
        <p:nvSpPr>
          <p:cNvPr id="5" name="Hộp Văn bản 4">
            <a:extLst>
              <a:ext uri="{FF2B5EF4-FFF2-40B4-BE49-F238E27FC236}">
                <a16:creationId xmlns:a16="http://schemas.microsoft.com/office/drawing/2014/main" id="{7DA647A4-D3E6-6CD6-4371-07E50D9E5E5B}"/>
              </a:ext>
            </a:extLst>
          </p:cNvPr>
          <p:cNvSpPr txBox="1"/>
          <p:nvPr/>
        </p:nvSpPr>
        <p:spPr>
          <a:xfrm>
            <a:off x="1219200" y="240902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3600" b="1" dirty="0">
                <a:solidFill>
                  <a:schemeClr val="bg1"/>
                </a:solidFill>
                <a:effectLst/>
                <a:highlight>
                  <a:srgbClr val="0000FF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II. Khám phá chi tiết văn bản</a:t>
            </a:r>
            <a:endParaRPr lang="en-US" sz="3600" dirty="0">
              <a:solidFill>
                <a:schemeClr val="bg1"/>
              </a:solidFill>
              <a:highlight>
                <a:srgbClr val="0000FF"/>
              </a:highlight>
            </a:endParaRPr>
          </a:p>
        </p:txBody>
      </p:sp>
      <p:sp>
        <p:nvSpPr>
          <p:cNvPr id="13" name="Hộp Văn bản 12">
            <a:extLst>
              <a:ext uri="{FF2B5EF4-FFF2-40B4-BE49-F238E27FC236}">
                <a16:creationId xmlns:a16="http://schemas.microsoft.com/office/drawing/2014/main" id="{17C2315A-1A1F-3713-0C75-980B31CD299E}"/>
              </a:ext>
            </a:extLst>
          </p:cNvPr>
          <p:cNvSpPr txBox="1"/>
          <p:nvPr/>
        </p:nvSpPr>
        <p:spPr>
          <a:xfrm>
            <a:off x="1308100" y="898005"/>
            <a:ext cx="6096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1695450" algn="l"/>
                <a:tab pos="2703195" algn="l"/>
              </a:tabLst>
            </a:pP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1.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Giới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thiệu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về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hội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lồng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tồng</a:t>
            </a:r>
            <a:endParaRPr lang="en-US" sz="3200" dirty="0">
              <a:solidFill>
                <a:srgbClr val="0000FF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Hộp Văn bản 2">
            <a:extLst>
              <a:ext uri="{FF2B5EF4-FFF2-40B4-BE49-F238E27FC236}">
                <a16:creationId xmlns:a16="http://schemas.microsoft.com/office/drawing/2014/main" id="{3CFE3E81-DBEA-80A7-E6C7-6FCCDE9827AA}"/>
              </a:ext>
            </a:extLst>
          </p:cNvPr>
          <p:cNvSpPr txBox="1"/>
          <p:nvPr/>
        </p:nvSpPr>
        <p:spPr>
          <a:xfrm>
            <a:off x="1585380" y="1704771"/>
            <a:ext cx="9146120" cy="523220"/>
          </a:xfrm>
          <a:prstGeom prst="rect">
            <a:avLst/>
          </a:prstGeom>
          <a:noFill/>
          <a:ln w="38100">
            <a:solidFill>
              <a:srgbClr val="00A1EA"/>
            </a:solidFill>
          </a:ln>
        </p:spPr>
        <p:txBody>
          <a:bodyPr wrap="square">
            <a:spAutoFit/>
          </a:bodyPr>
          <a:lstStyle/>
          <a:p>
            <a:pPr marL="28575" marR="0" algn="just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Phần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cúng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tế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–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lễ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" name="Hộp Văn bản 13">
            <a:extLst>
              <a:ext uri="{FF2B5EF4-FFF2-40B4-BE49-F238E27FC236}">
                <a16:creationId xmlns:a16="http://schemas.microsoft.com/office/drawing/2014/main" id="{353E74AC-9B18-CBD9-43CF-69E5F748C045}"/>
              </a:ext>
            </a:extLst>
          </p:cNvPr>
          <p:cNvSpPr txBox="1"/>
          <p:nvPr/>
        </p:nvSpPr>
        <p:spPr>
          <a:xfrm>
            <a:off x="1585380" y="2503753"/>
            <a:ext cx="6644220" cy="523220"/>
          </a:xfrm>
          <a:prstGeom prst="rect">
            <a:avLst/>
          </a:prstGeom>
          <a:noFill/>
          <a:ln w="38100">
            <a:noFill/>
          </a:ln>
        </p:spPr>
        <p:txBody>
          <a:bodyPr wrap="square">
            <a:spAutoFit/>
          </a:bodyPr>
          <a:lstStyle/>
          <a:p>
            <a:pPr marL="28575" marR="0" algn="just"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+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dân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mang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cỗ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đến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cúng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thần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nông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5" name="Hộp Văn bản 14">
            <a:extLst>
              <a:ext uri="{FF2B5EF4-FFF2-40B4-BE49-F238E27FC236}">
                <a16:creationId xmlns:a16="http://schemas.microsoft.com/office/drawing/2014/main" id="{5CCAB286-25DF-F791-AE88-55FD408A2D84}"/>
              </a:ext>
            </a:extLst>
          </p:cNvPr>
          <p:cNvSpPr txBox="1"/>
          <p:nvPr/>
        </p:nvSpPr>
        <p:spPr>
          <a:xfrm>
            <a:off x="1567389" y="3214804"/>
            <a:ext cx="998961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>
            <a:spAutoFit/>
          </a:bodyPr>
          <a:lstStyle/>
          <a:p>
            <a:pPr marL="28575" marR="0" algn="just"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+ Sau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cúng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lễ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ta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ăn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cỗ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thịt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gà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thịt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lợn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bánh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chưng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…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Hộp Văn bản 3">
            <a:extLst>
              <a:ext uri="{FF2B5EF4-FFF2-40B4-BE49-F238E27FC236}">
                <a16:creationId xmlns:a16="http://schemas.microsoft.com/office/drawing/2014/main" id="{37732548-15D6-1DAB-939A-BFBD2163CA8E}"/>
              </a:ext>
            </a:extLst>
          </p:cNvPr>
          <p:cNvSpPr txBox="1"/>
          <p:nvPr/>
        </p:nvSpPr>
        <p:spPr>
          <a:xfrm>
            <a:off x="1585380" y="4235777"/>
            <a:ext cx="9641420" cy="954107"/>
          </a:xfrm>
          <a:prstGeom prst="rect">
            <a:avLst/>
          </a:prstGeom>
          <a:noFill/>
          <a:ln w="38100">
            <a:solidFill>
              <a:srgbClr val="00A1EA"/>
            </a:solidFill>
          </a:ln>
        </p:spPr>
        <p:txBody>
          <a:bodyPr wrap="square">
            <a:spAutoFit/>
          </a:bodyPr>
          <a:lstStyle/>
          <a:p>
            <a:pPr marL="28575" marR="0" algn="just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Phần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vui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chơi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–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hội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Chơi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t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rò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chơi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dân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gian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như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đánh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vật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kéo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co,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bắn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múa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sư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tử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lượn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lồng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tồng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…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24152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4" grpId="0" animBg="1"/>
      <p:bldP spid="15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150+ Hình Nền Slide PowerPoint Thuyết Trình Đẹp Nhất">
            <a:extLst>
              <a:ext uri="{FF2B5EF4-FFF2-40B4-BE49-F238E27FC236}">
                <a16:creationId xmlns:a16="http://schemas.microsoft.com/office/drawing/2014/main" id="{DB0E4032-39E7-C32E-0115-4F9BF8F6B6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87945"/>
          </a:xfrm>
          <a:prstGeom prst="rect">
            <a:avLst/>
          </a:prstGeom>
          <a:blipFill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</p:pic>
      <p:pic>
        <p:nvPicPr>
          <p:cNvPr id="8" name="Hình ảnh 7">
            <a:extLst>
              <a:ext uri="{FF2B5EF4-FFF2-40B4-BE49-F238E27FC236}">
                <a16:creationId xmlns:a16="http://schemas.microsoft.com/office/drawing/2014/main" id="{24643D07-DABD-B7E4-EA18-688AC64DB82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6053" y="240902"/>
            <a:ext cx="790576" cy="790576"/>
          </a:xfrm>
          <a:prstGeom prst="rect">
            <a:avLst/>
          </a:prstGeom>
        </p:spPr>
      </p:pic>
      <p:sp>
        <p:nvSpPr>
          <p:cNvPr id="5" name="Hộp Văn bản 4">
            <a:extLst>
              <a:ext uri="{FF2B5EF4-FFF2-40B4-BE49-F238E27FC236}">
                <a16:creationId xmlns:a16="http://schemas.microsoft.com/office/drawing/2014/main" id="{7DA647A4-D3E6-6CD6-4371-07E50D9E5E5B}"/>
              </a:ext>
            </a:extLst>
          </p:cNvPr>
          <p:cNvSpPr txBox="1"/>
          <p:nvPr/>
        </p:nvSpPr>
        <p:spPr>
          <a:xfrm>
            <a:off x="1219200" y="240902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3600" b="1" dirty="0">
                <a:solidFill>
                  <a:schemeClr val="bg1"/>
                </a:solidFill>
                <a:effectLst/>
                <a:highlight>
                  <a:srgbClr val="0000FF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II. Khám phá chi tiết văn bản</a:t>
            </a:r>
            <a:endParaRPr lang="en-US" sz="3600" dirty="0">
              <a:solidFill>
                <a:schemeClr val="bg1"/>
              </a:solidFill>
              <a:highlight>
                <a:srgbClr val="0000FF"/>
              </a:highlight>
            </a:endParaRPr>
          </a:p>
        </p:txBody>
      </p:sp>
      <p:sp>
        <p:nvSpPr>
          <p:cNvPr id="13" name="Hộp Văn bản 12">
            <a:extLst>
              <a:ext uri="{FF2B5EF4-FFF2-40B4-BE49-F238E27FC236}">
                <a16:creationId xmlns:a16="http://schemas.microsoft.com/office/drawing/2014/main" id="{17C2315A-1A1F-3713-0C75-980B31CD299E}"/>
              </a:ext>
            </a:extLst>
          </p:cNvPr>
          <p:cNvSpPr txBox="1"/>
          <p:nvPr/>
        </p:nvSpPr>
        <p:spPr>
          <a:xfrm>
            <a:off x="1219200" y="823583"/>
            <a:ext cx="81661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vi-VN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vi-VN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vi-VN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vi-VN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vi-VN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vi-VN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vi-VN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vi-VN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vi-VN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lồng</a:t>
            </a:r>
            <a:r>
              <a:rPr lang="vi-VN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tồng</a:t>
            </a:r>
            <a:endParaRPr lang="en-US" sz="32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Hộp Văn bản 2">
            <a:extLst>
              <a:ext uri="{FF2B5EF4-FFF2-40B4-BE49-F238E27FC236}">
                <a16:creationId xmlns:a16="http://schemas.microsoft.com/office/drawing/2014/main" id="{3CFE3E81-DBEA-80A7-E6C7-6FCCDE9827AA}"/>
              </a:ext>
            </a:extLst>
          </p:cNvPr>
          <p:cNvSpPr txBox="1"/>
          <p:nvPr/>
        </p:nvSpPr>
        <p:spPr>
          <a:xfrm>
            <a:off x="1735321" y="1606364"/>
            <a:ext cx="9616020" cy="4832092"/>
          </a:xfrm>
          <a:prstGeom prst="rect">
            <a:avLst/>
          </a:prstGeom>
          <a:noFill/>
          <a:ln w="38100">
            <a:solidFill>
              <a:srgbClr val="00A1EA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Thảo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câu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2,3,4 SGK, tr.119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(5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phút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Phiếu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HT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13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vi-VN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Câu 2.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SGK: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cúng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lồng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tồng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tục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xuống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tục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thờ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hoàng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thần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nông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3.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SGK: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miêu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tả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cư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gợi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ý: 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Ở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phương em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không? Em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từng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tham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dự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hay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chưa?...).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khả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vi-VN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Câu 4.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SGK: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gắm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ước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lễ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lồng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tồng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65340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Bảng 2">
            <a:extLst>
              <a:ext uri="{FF2B5EF4-FFF2-40B4-BE49-F238E27FC236}">
                <a16:creationId xmlns:a16="http://schemas.microsoft.com/office/drawing/2014/main" id="{5AF74ACC-1A33-2200-7E87-D23A7AD06B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8409990"/>
              </p:ext>
            </p:extLst>
          </p:nvPr>
        </p:nvGraphicFramePr>
        <p:xfrm>
          <a:off x="487681" y="1616678"/>
          <a:ext cx="10675620" cy="17068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17519">
                  <a:extLst>
                    <a:ext uri="{9D8B030D-6E8A-4147-A177-3AD203B41FA5}">
                      <a16:colId xmlns:a16="http://schemas.microsoft.com/office/drawing/2014/main" val="1232428642"/>
                    </a:ext>
                  </a:extLst>
                </a:gridCol>
                <a:gridCol w="4099180">
                  <a:extLst>
                    <a:ext uri="{9D8B030D-6E8A-4147-A177-3AD203B41FA5}">
                      <a16:colId xmlns:a16="http://schemas.microsoft.com/office/drawing/2014/main" val="691767538"/>
                    </a:ext>
                  </a:extLst>
                </a:gridCol>
                <a:gridCol w="3558921">
                  <a:extLst>
                    <a:ext uri="{9D8B030D-6E8A-4147-A177-3AD203B41FA5}">
                      <a16:colId xmlns:a16="http://schemas.microsoft.com/office/drawing/2014/main" val="407153290"/>
                    </a:ext>
                  </a:extLst>
                </a:gridCol>
              </a:tblGrid>
              <a:tr h="31407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2400" algn="l"/>
                        </a:tabLst>
                      </a:pPr>
                      <a:r>
                        <a:rPr lang="vi-VN" sz="2800" dirty="0">
                          <a:effectLst/>
                          <a:latin typeface="+mj-lt"/>
                        </a:rPr>
                        <a:t>Câu 2.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Sản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vật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cúng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tế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trong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hội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lồng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tồng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2400" algn="l"/>
                        </a:tabLst>
                      </a:pPr>
                      <a:r>
                        <a:rPr lang="vi-VN" sz="2800" dirty="0">
                          <a:effectLst/>
                          <a:latin typeface="+mj-lt"/>
                        </a:rPr>
                        <a:t>Câu 3.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Những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hoạt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động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cư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dân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trong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phần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hội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2400" algn="l"/>
                        </a:tabLst>
                      </a:pPr>
                      <a:r>
                        <a:rPr lang="vi-VN" sz="2800" dirty="0">
                          <a:effectLst/>
                          <a:latin typeface="+mj-lt"/>
                        </a:rPr>
                        <a:t>Câu 4.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Mong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ước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người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dân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khi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tổ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chức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hội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lồng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tồng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0348882"/>
                  </a:ext>
                </a:extLst>
              </a:tr>
              <a:tr h="6105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2400" algn="l"/>
                          <a:tab pos="1352550" algn="l"/>
                        </a:tabLst>
                      </a:pPr>
                      <a:r>
                        <a:rPr lang="vi-VN" sz="2800" i="1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...</a:t>
                      </a:r>
                      <a:endParaRPr lang="en-US" sz="2800" i="1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2400" algn="l"/>
                        </a:tabLst>
                      </a:pPr>
                      <a:r>
                        <a:rPr lang="vi-VN" sz="2800" dirty="0">
                          <a:effectLst/>
                          <a:latin typeface="+mj-lt"/>
                        </a:rPr>
                        <a:t>...</a:t>
                      </a:r>
                      <a:endParaRPr lang="en-US" sz="28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2400" algn="l"/>
                        </a:tabLst>
                      </a:pPr>
                      <a:r>
                        <a:rPr lang="vi-VN" sz="2800" dirty="0">
                          <a:effectLst/>
                          <a:latin typeface="+mj-lt"/>
                        </a:rPr>
                        <a:t>...</a:t>
                      </a:r>
                      <a:endParaRPr lang="en-US" sz="28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30626126"/>
                  </a:ext>
                </a:extLst>
              </a:tr>
            </a:tbl>
          </a:graphicData>
        </a:graphic>
      </p:graphicFrame>
      <p:sp>
        <p:nvSpPr>
          <p:cNvPr id="4" name="Rectangle 1">
            <a:extLst>
              <a:ext uri="{FF2B5EF4-FFF2-40B4-BE49-F238E27FC236}">
                <a16:creationId xmlns:a16="http://schemas.microsoft.com/office/drawing/2014/main" id="{4274DCAC-F9CF-EB54-77E1-F3253D4EA0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4757" y="207486"/>
            <a:ext cx="8842485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152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152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152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152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152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52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52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52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52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2400" algn="l"/>
              </a:tabLst>
            </a:pPr>
            <a:r>
              <a:rPr kumimoji="0" lang="pt-BR" altLang="en-US" sz="3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PHIẾU HỌC TẬP SỐ 14</a:t>
            </a:r>
            <a:endParaRPr kumimoji="0" lang="en-US" altLang="en-US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2400" algn="l"/>
              </a:tabLst>
            </a:pPr>
            <a:r>
              <a:rPr kumimoji="0" lang="vi-VN" altLang="en-US" sz="3200" b="1" i="0" u="none" strike="noStrike" cap="none" normalizeH="0" baseline="0" dirty="0">
                <a:ln>
                  <a:noFill/>
                </a:ln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kumimoji="0" lang="vi-VN" altLang="en-US" sz="3200" b="1" i="0" u="none" strike="noStrike" cap="none" normalizeH="0" baseline="0" dirty="0" err="1">
                <a:ln>
                  <a:noFill/>
                </a:ln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kumimoji="0" lang="vi-VN" altLang="en-US" sz="3200" b="1" i="0" u="none" strike="noStrike" cap="none" normalizeH="0" baseline="0" dirty="0">
                <a:ln>
                  <a:noFill/>
                </a:ln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vi-VN" altLang="en-US" sz="3200" b="1" i="0" u="none" strike="noStrike" cap="none" normalizeH="0" baseline="0" dirty="0" err="1">
                <a:ln>
                  <a:noFill/>
                </a:ln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kumimoji="0" lang="vi-VN" altLang="en-US" sz="3200" b="1" i="0" u="none" strike="noStrike" cap="none" normalizeH="0" baseline="0" dirty="0">
                <a:ln>
                  <a:noFill/>
                </a:ln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vi-VN" altLang="en-US" sz="3200" b="1" i="0" u="none" strike="noStrike" cap="none" normalizeH="0" baseline="0" dirty="0" err="1">
                <a:ln>
                  <a:noFill/>
                </a:ln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kumimoji="0" lang="vi-VN" altLang="en-US" sz="3200" b="1" i="0" u="none" strike="noStrike" cap="none" normalizeH="0" baseline="0" dirty="0">
                <a:ln>
                  <a:noFill/>
                </a:ln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vi-VN" altLang="en-US" sz="3200" b="1" i="0" u="none" strike="noStrike" cap="none" normalizeH="0" baseline="0" dirty="0" err="1">
                <a:ln>
                  <a:noFill/>
                </a:ln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kumimoji="0" lang="vi-VN" altLang="en-US" sz="3200" b="1" i="0" u="none" strike="noStrike" cap="none" normalizeH="0" baseline="0" dirty="0">
                <a:ln>
                  <a:noFill/>
                </a:ln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vi-VN" altLang="en-US" sz="3200" b="1" i="0" u="none" strike="noStrike" cap="none" normalizeH="0" baseline="0" dirty="0" err="1">
                <a:ln>
                  <a:noFill/>
                </a:ln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kumimoji="0" lang="vi-VN" altLang="en-US" sz="3200" b="1" i="0" u="none" strike="noStrike" cap="none" normalizeH="0" baseline="0" dirty="0">
                <a:ln>
                  <a:noFill/>
                </a:ln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vi-VN" altLang="en-US" sz="3200" b="1" i="0" u="none" strike="noStrike" cap="none" normalizeH="0" baseline="0" dirty="0" err="1">
                <a:ln>
                  <a:noFill/>
                </a:ln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kumimoji="0" lang="vi-VN" altLang="en-US" sz="3200" b="1" i="0" u="none" strike="noStrike" cap="none" normalizeH="0" baseline="0" dirty="0">
                <a:ln>
                  <a:noFill/>
                </a:ln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kumimoji="0" lang="vi-VN" altLang="en-US" sz="3200" b="1" i="0" u="none" strike="noStrike" cap="none" normalizeH="0" baseline="0" dirty="0" err="1">
                <a:ln>
                  <a:noFill/>
                </a:ln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kumimoji="0" lang="vi-VN" altLang="en-US" sz="3200" b="1" i="0" u="none" strike="noStrike" cap="none" normalizeH="0" baseline="0" dirty="0">
                <a:ln>
                  <a:noFill/>
                </a:ln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vi-VN" altLang="en-US" sz="3200" b="1" i="0" u="none" strike="noStrike" cap="none" normalizeH="0" baseline="0" dirty="0" err="1">
                <a:ln>
                  <a:noFill/>
                </a:ln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kumimoji="0" lang="vi-VN" altLang="en-US" sz="3200" b="1" i="0" u="none" strike="noStrike" cap="none" normalizeH="0" baseline="0" dirty="0">
                <a:ln>
                  <a:noFill/>
                </a:ln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vi-VN" altLang="en-US" sz="3200" b="1" i="0" u="none" strike="noStrike" cap="none" normalizeH="0" baseline="0" dirty="0" err="1">
                <a:ln>
                  <a:noFill/>
                </a:ln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lồng</a:t>
            </a:r>
            <a:r>
              <a:rPr kumimoji="0" lang="vi-VN" altLang="en-US" sz="3200" b="1" i="0" u="none" strike="noStrike" cap="none" normalizeH="0" baseline="0" dirty="0">
                <a:ln>
                  <a:noFill/>
                </a:ln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vi-VN" altLang="en-US" sz="3200" b="1" i="0" u="none" strike="noStrike" cap="none" normalizeH="0" baseline="0" dirty="0" err="1">
                <a:ln>
                  <a:noFill/>
                </a:ln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tồng</a:t>
            </a:r>
            <a:r>
              <a:rPr kumimoji="0" lang="vi-VN" altLang="en-US" sz="3200" b="1" i="0" u="none" strike="noStrike" cap="none" normalizeH="0" baseline="0" dirty="0">
                <a:ln>
                  <a:noFill/>
                </a:ln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kumimoji="0" lang="vi-VN" altLang="en-US" sz="3200" b="0" i="0" u="none" strike="noStrike" cap="none" normalizeH="0" baseline="0" dirty="0">
              <a:ln>
                <a:noFill/>
              </a:ln>
              <a:solidFill>
                <a:srgbClr val="0066FF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3" descr="Sách giáo khoa trực tuyến lớp 7 - 8 - 9 năm học 2021 - 2022 - Trường THCS  Nguyễn Thị Minh Khai">
            <a:extLst>
              <a:ext uri="{FF2B5EF4-FFF2-40B4-BE49-F238E27FC236}">
                <a16:creationId xmlns:a16="http://schemas.microsoft.com/office/drawing/2014/main" id="{1B935DF8-7500-DF8B-A160-6D8134B270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6396" y="3082258"/>
            <a:ext cx="4475725" cy="3326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Đồng hồ đếm ngược 5 phút có âm thanh">
            <a:hlinkClick r:id="" action="ppaction://media"/>
            <a:extLst>
              <a:ext uri="{FF2B5EF4-FFF2-40B4-BE49-F238E27FC236}">
                <a16:creationId xmlns:a16="http://schemas.microsoft.com/office/drawing/2014/main" id="{B84A3E06-F6F3-F8B9-7DBB-E978FA29AE2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10641" y="4298347"/>
            <a:ext cx="3352800" cy="188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2807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31126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Nhóm 32">
            <a:extLst>
              <a:ext uri="{FF2B5EF4-FFF2-40B4-BE49-F238E27FC236}">
                <a16:creationId xmlns:a16="http://schemas.microsoft.com/office/drawing/2014/main" id="{6FA2358A-4541-AFAE-4DF6-36723366BE59}"/>
              </a:ext>
            </a:extLst>
          </p:cNvPr>
          <p:cNvGrpSpPr/>
          <p:nvPr/>
        </p:nvGrpSpPr>
        <p:grpSpPr>
          <a:xfrm>
            <a:off x="374654" y="443354"/>
            <a:ext cx="7184386" cy="1202566"/>
            <a:chOff x="5550816" y="391243"/>
            <a:chExt cx="5410882" cy="1214867"/>
          </a:xfrm>
        </p:grpSpPr>
        <p:grpSp>
          <p:nvGrpSpPr>
            <p:cNvPr id="28" name="Nhóm 27">
              <a:extLst>
                <a:ext uri="{FF2B5EF4-FFF2-40B4-BE49-F238E27FC236}">
                  <a16:creationId xmlns:a16="http://schemas.microsoft.com/office/drawing/2014/main" id="{8AB0D40C-F0DB-3886-2D7C-C576F7C94546}"/>
                </a:ext>
              </a:extLst>
            </p:cNvPr>
            <p:cNvGrpSpPr/>
            <p:nvPr/>
          </p:nvGrpSpPr>
          <p:grpSpPr>
            <a:xfrm>
              <a:off x="6064972" y="391243"/>
              <a:ext cx="4511783" cy="1214867"/>
              <a:chOff x="6940419" y="1889019"/>
              <a:chExt cx="3607854" cy="1236409"/>
            </a:xfrm>
          </p:grpSpPr>
          <p:sp>
            <p:nvSpPr>
              <p:cNvPr id="24" name="Hình chữ nhật: Góc Trên Tròn 23">
                <a:extLst>
                  <a:ext uri="{FF2B5EF4-FFF2-40B4-BE49-F238E27FC236}">
                    <a16:creationId xmlns:a16="http://schemas.microsoft.com/office/drawing/2014/main" id="{09E66393-C57D-53F5-FF0D-4AE8703C7458}"/>
                  </a:ext>
                </a:extLst>
              </p:cNvPr>
              <p:cNvSpPr/>
              <p:nvPr/>
            </p:nvSpPr>
            <p:spPr>
              <a:xfrm rot="5400000">
                <a:off x="8126141" y="703297"/>
                <a:ext cx="1236409" cy="3607854"/>
              </a:xfrm>
              <a:prstGeom prst="round2Same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Hình tự do: Hình 26">
                <a:extLst>
                  <a:ext uri="{FF2B5EF4-FFF2-40B4-BE49-F238E27FC236}">
                    <a16:creationId xmlns:a16="http://schemas.microsoft.com/office/drawing/2014/main" id="{53EFD6F1-630E-5249-FBB3-0470E4774635}"/>
                  </a:ext>
                </a:extLst>
              </p:cNvPr>
              <p:cNvSpPr/>
              <p:nvPr/>
            </p:nvSpPr>
            <p:spPr>
              <a:xfrm rot="5400000">
                <a:off x="9569618" y="2146775"/>
                <a:ext cx="1236409" cy="720898"/>
              </a:xfrm>
              <a:custGeom>
                <a:avLst/>
                <a:gdLst>
                  <a:gd name="connsiteX0" fmla="*/ 0 w 1236409"/>
                  <a:gd name="connsiteY0" fmla="*/ 727587 h 727587"/>
                  <a:gd name="connsiteX1" fmla="*/ 0 w 1236409"/>
                  <a:gd name="connsiteY1" fmla="*/ 206072 h 727587"/>
                  <a:gd name="connsiteX2" fmla="*/ 206072 w 1236409"/>
                  <a:gd name="connsiteY2" fmla="*/ 0 h 727587"/>
                  <a:gd name="connsiteX3" fmla="*/ 1030337 w 1236409"/>
                  <a:gd name="connsiteY3" fmla="*/ 0 h 727587"/>
                  <a:gd name="connsiteX4" fmla="*/ 1236409 w 1236409"/>
                  <a:gd name="connsiteY4" fmla="*/ 206072 h 727587"/>
                  <a:gd name="connsiteX5" fmla="*/ 1236409 w 1236409"/>
                  <a:gd name="connsiteY5" fmla="*/ 727587 h 727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36409" h="727587">
                    <a:moveTo>
                      <a:pt x="0" y="727587"/>
                    </a:moveTo>
                    <a:lnTo>
                      <a:pt x="0" y="206072"/>
                    </a:lnTo>
                    <a:cubicBezTo>
                      <a:pt x="0" y="92262"/>
                      <a:pt x="92262" y="0"/>
                      <a:pt x="206072" y="0"/>
                    </a:cubicBezTo>
                    <a:lnTo>
                      <a:pt x="1030337" y="0"/>
                    </a:lnTo>
                    <a:cubicBezTo>
                      <a:pt x="1144147" y="0"/>
                      <a:pt x="1236409" y="92262"/>
                      <a:pt x="1236409" y="206072"/>
                    </a:cubicBezTo>
                    <a:lnTo>
                      <a:pt x="1236409" y="727587"/>
                    </a:lnTo>
                    <a:close/>
                  </a:path>
                </a:pathLst>
              </a:custGeom>
              <a:solidFill>
                <a:srgbClr val="00339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</p:grpSp>
        <p:sp>
          <p:nvSpPr>
            <p:cNvPr id="30" name="Hộp Văn bản 29">
              <a:extLst>
                <a:ext uri="{FF2B5EF4-FFF2-40B4-BE49-F238E27FC236}">
                  <a16:creationId xmlns:a16="http://schemas.microsoft.com/office/drawing/2014/main" id="{BE13473B-C6EA-3497-D568-5233870FDAC4}"/>
                </a:ext>
              </a:extLst>
            </p:cNvPr>
            <p:cNvSpPr txBox="1"/>
            <p:nvPr/>
          </p:nvSpPr>
          <p:spPr>
            <a:xfrm>
              <a:off x="9818200" y="620659"/>
              <a:ext cx="1143498" cy="7560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 b="1" dirty="0">
                  <a:solidFill>
                    <a:schemeClr val="bg1"/>
                  </a:solidFill>
                  <a:latin typeface="Algerian" panose="04020705040A02060702" pitchFamily="82" charset="0"/>
                </a:rPr>
                <a:t>01</a:t>
              </a:r>
            </a:p>
          </p:txBody>
        </p:sp>
        <p:sp>
          <p:nvSpPr>
            <p:cNvPr id="31" name="Hộp Văn bản 30">
              <a:extLst>
                <a:ext uri="{FF2B5EF4-FFF2-40B4-BE49-F238E27FC236}">
                  <a16:creationId xmlns:a16="http://schemas.microsoft.com/office/drawing/2014/main" id="{3E68417A-D44A-B574-CDB4-F4A168AEF320}"/>
                </a:ext>
              </a:extLst>
            </p:cNvPr>
            <p:cNvSpPr txBox="1"/>
            <p:nvPr/>
          </p:nvSpPr>
          <p:spPr>
            <a:xfrm>
              <a:off x="5550816" y="695652"/>
              <a:ext cx="528256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b="1" dirty="0">
                  <a:solidFill>
                    <a:srgbClr val="0099FF"/>
                  </a:solidFill>
                  <a:latin typeface="Matura MT Script Capitals" panose="03020802060602070202" pitchFamily="66" charset="0"/>
                </a:rPr>
                <a:t>KHỞI ĐỘNG</a:t>
              </a:r>
            </a:p>
          </p:txBody>
        </p:sp>
      </p:grpSp>
      <p:sp>
        <p:nvSpPr>
          <p:cNvPr id="22" name="Hình tự do: Hình 21">
            <a:extLst>
              <a:ext uri="{FF2B5EF4-FFF2-40B4-BE49-F238E27FC236}">
                <a16:creationId xmlns:a16="http://schemas.microsoft.com/office/drawing/2014/main" id="{DFF933AD-8476-1C1D-6F67-7387CDBE5138}"/>
              </a:ext>
            </a:extLst>
          </p:cNvPr>
          <p:cNvSpPr/>
          <p:nvPr/>
        </p:nvSpPr>
        <p:spPr>
          <a:xfrm rot="16200000">
            <a:off x="3012603" y="-1873222"/>
            <a:ext cx="1568352" cy="5671443"/>
          </a:xfrm>
          <a:custGeom>
            <a:avLst/>
            <a:gdLst>
              <a:gd name="connsiteX0" fmla="*/ 1612491 w 1612491"/>
              <a:gd name="connsiteY0" fmla="*/ 268754 h 4050891"/>
              <a:gd name="connsiteX1" fmla="*/ 1612491 w 1612491"/>
              <a:gd name="connsiteY1" fmla="*/ 4050891 h 4050891"/>
              <a:gd name="connsiteX2" fmla="*/ 1307689 w 1612491"/>
              <a:gd name="connsiteY2" fmla="*/ 4050891 h 4050891"/>
              <a:gd name="connsiteX3" fmla="*/ 806244 w 1612491"/>
              <a:gd name="connsiteY3" fmla="*/ 3522407 h 4050891"/>
              <a:gd name="connsiteX4" fmla="*/ 304799 w 1612491"/>
              <a:gd name="connsiteY4" fmla="*/ 4050891 h 4050891"/>
              <a:gd name="connsiteX5" fmla="*/ 0 w 1612491"/>
              <a:gd name="connsiteY5" fmla="*/ 4050891 h 4050891"/>
              <a:gd name="connsiteX6" fmla="*/ 0 w 1612491"/>
              <a:gd name="connsiteY6" fmla="*/ 268754 h 4050891"/>
              <a:gd name="connsiteX7" fmla="*/ 268754 w 1612491"/>
              <a:gd name="connsiteY7" fmla="*/ 0 h 4050891"/>
              <a:gd name="connsiteX8" fmla="*/ 1343737 w 1612491"/>
              <a:gd name="connsiteY8" fmla="*/ 0 h 4050891"/>
              <a:gd name="connsiteX9" fmla="*/ 1612491 w 1612491"/>
              <a:gd name="connsiteY9" fmla="*/ 268754 h 4050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12491" h="4050891">
                <a:moveTo>
                  <a:pt x="1612491" y="268754"/>
                </a:moveTo>
                <a:lnTo>
                  <a:pt x="1612491" y="4050891"/>
                </a:lnTo>
                <a:lnTo>
                  <a:pt x="1307689" y="4050891"/>
                </a:lnTo>
                <a:cubicBezTo>
                  <a:pt x="1307689" y="3759017"/>
                  <a:pt x="1083184" y="3522407"/>
                  <a:pt x="806244" y="3522407"/>
                </a:cubicBezTo>
                <a:cubicBezTo>
                  <a:pt x="529304" y="3522407"/>
                  <a:pt x="304799" y="3759017"/>
                  <a:pt x="304799" y="4050891"/>
                </a:cubicBezTo>
                <a:lnTo>
                  <a:pt x="0" y="4050891"/>
                </a:lnTo>
                <a:lnTo>
                  <a:pt x="0" y="268754"/>
                </a:lnTo>
                <a:cubicBezTo>
                  <a:pt x="0" y="120325"/>
                  <a:pt x="120325" y="0"/>
                  <a:pt x="268754" y="0"/>
                </a:cubicBezTo>
                <a:lnTo>
                  <a:pt x="1343737" y="0"/>
                </a:lnTo>
                <a:cubicBezTo>
                  <a:pt x="1492166" y="0"/>
                  <a:pt x="1612491" y="120325"/>
                  <a:pt x="1612491" y="268754"/>
                </a:cubicBezTo>
                <a:close/>
              </a:path>
            </a:pathLst>
          </a:cu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3" name="Hình tự do: Hình 22">
            <a:extLst>
              <a:ext uri="{FF2B5EF4-FFF2-40B4-BE49-F238E27FC236}">
                <a16:creationId xmlns:a16="http://schemas.microsoft.com/office/drawing/2014/main" id="{FED8E6DC-A508-3F09-361B-7A728899E1E3}"/>
              </a:ext>
            </a:extLst>
          </p:cNvPr>
          <p:cNvSpPr/>
          <p:nvPr/>
        </p:nvSpPr>
        <p:spPr>
          <a:xfrm rot="16200000">
            <a:off x="3327977" y="-1715373"/>
            <a:ext cx="1202562" cy="5382365"/>
          </a:xfrm>
          <a:custGeom>
            <a:avLst/>
            <a:gdLst>
              <a:gd name="connsiteX0" fmla="*/ 1236406 w 1236406"/>
              <a:gd name="connsiteY0" fmla="*/ 206072 h 3844413"/>
              <a:gd name="connsiteX1" fmla="*/ 1236406 w 1236406"/>
              <a:gd name="connsiteY1" fmla="*/ 3844413 h 3844413"/>
              <a:gd name="connsiteX2" fmla="*/ 1119648 w 1236406"/>
              <a:gd name="connsiteY2" fmla="*/ 3844413 h 3844413"/>
              <a:gd name="connsiteX3" fmla="*/ 1119648 w 1236406"/>
              <a:gd name="connsiteY3" fmla="*/ 3844413 h 3844413"/>
              <a:gd name="connsiteX4" fmla="*/ 618204 w 1236406"/>
              <a:gd name="connsiteY4" fmla="*/ 3315929 h 3844413"/>
              <a:gd name="connsiteX5" fmla="*/ 116759 w 1236406"/>
              <a:gd name="connsiteY5" fmla="*/ 3844412 h 3844413"/>
              <a:gd name="connsiteX6" fmla="*/ 116759 w 1236406"/>
              <a:gd name="connsiteY6" fmla="*/ 3844413 h 3844413"/>
              <a:gd name="connsiteX7" fmla="*/ 0 w 1236406"/>
              <a:gd name="connsiteY7" fmla="*/ 3844413 h 3844413"/>
              <a:gd name="connsiteX8" fmla="*/ 0 w 1236406"/>
              <a:gd name="connsiteY8" fmla="*/ 206072 h 3844413"/>
              <a:gd name="connsiteX9" fmla="*/ 206072 w 1236406"/>
              <a:gd name="connsiteY9" fmla="*/ 0 h 3844413"/>
              <a:gd name="connsiteX10" fmla="*/ 1030334 w 1236406"/>
              <a:gd name="connsiteY10" fmla="*/ 0 h 3844413"/>
              <a:gd name="connsiteX11" fmla="*/ 1236406 w 1236406"/>
              <a:gd name="connsiteY11" fmla="*/ 206072 h 3844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36406" h="3844413">
                <a:moveTo>
                  <a:pt x="1236406" y="206072"/>
                </a:moveTo>
                <a:lnTo>
                  <a:pt x="1236406" y="3844413"/>
                </a:lnTo>
                <a:lnTo>
                  <a:pt x="1119648" y="3844413"/>
                </a:lnTo>
                <a:lnTo>
                  <a:pt x="1119648" y="3844413"/>
                </a:lnTo>
                <a:cubicBezTo>
                  <a:pt x="1119648" y="3552539"/>
                  <a:pt x="895144" y="3315929"/>
                  <a:pt x="618204" y="3315929"/>
                </a:cubicBezTo>
                <a:cubicBezTo>
                  <a:pt x="341264" y="3315928"/>
                  <a:pt x="116759" y="3552538"/>
                  <a:pt x="116759" y="3844412"/>
                </a:cubicBezTo>
                <a:lnTo>
                  <a:pt x="116759" y="3844413"/>
                </a:lnTo>
                <a:lnTo>
                  <a:pt x="0" y="3844413"/>
                </a:lnTo>
                <a:lnTo>
                  <a:pt x="0" y="206072"/>
                </a:lnTo>
                <a:cubicBezTo>
                  <a:pt x="0" y="92262"/>
                  <a:pt x="92262" y="0"/>
                  <a:pt x="206072" y="0"/>
                </a:cubicBezTo>
                <a:lnTo>
                  <a:pt x="1030334" y="0"/>
                </a:lnTo>
                <a:cubicBezTo>
                  <a:pt x="1144144" y="0"/>
                  <a:pt x="1236406" y="92262"/>
                  <a:pt x="1236406" y="206072"/>
                </a:cubicBezTo>
                <a:close/>
              </a:path>
            </a:pathLst>
          </a:custGeom>
          <a:solidFill>
            <a:schemeClr val="bg1"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106" name="Nhóm 105">
            <a:extLst>
              <a:ext uri="{FF2B5EF4-FFF2-40B4-BE49-F238E27FC236}">
                <a16:creationId xmlns:a16="http://schemas.microsoft.com/office/drawing/2014/main" id="{2DEF0017-3B96-4CCD-9710-C8C403F8CD17}"/>
              </a:ext>
            </a:extLst>
          </p:cNvPr>
          <p:cNvGrpSpPr/>
          <p:nvPr/>
        </p:nvGrpSpPr>
        <p:grpSpPr>
          <a:xfrm>
            <a:off x="1057332" y="2091649"/>
            <a:ext cx="6501711" cy="1221752"/>
            <a:chOff x="6064969" y="390606"/>
            <a:chExt cx="4896729" cy="1234248"/>
          </a:xfrm>
        </p:grpSpPr>
        <p:grpSp>
          <p:nvGrpSpPr>
            <p:cNvPr id="107" name="Nhóm 106">
              <a:extLst>
                <a:ext uri="{FF2B5EF4-FFF2-40B4-BE49-F238E27FC236}">
                  <a16:creationId xmlns:a16="http://schemas.microsoft.com/office/drawing/2014/main" id="{85F157E7-0F27-42A8-6210-C86128BA4546}"/>
                </a:ext>
              </a:extLst>
            </p:cNvPr>
            <p:cNvGrpSpPr/>
            <p:nvPr/>
          </p:nvGrpSpPr>
          <p:grpSpPr>
            <a:xfrm>
              <a:off x="6064971" y="390606"/>
              <a:ext cx="4511783" cy="1215505"/>
              <a:chOff x="6940418" y="1888370"/>
              <a:chExt cx="3607854" cy="1237058"/>
            </a:xfrm>
          </p:grpSpPr>
          <p:sp>
            <p:nvSpPr>
              <p:cNvPr id="110" name="Hình chữ nhật: Góc Trên Tròn 109">
                <a:extLst>
                  <a:ext uri="{FF2B5EF4-FFF2-40B4-BE49-F238E27FC236}">
                    <a16:creationId xmlns:a16="http://schemas.microsoft.com/office/drawing/2014/main" id="{2B6F54E5-7A15-0A82-6EE1-779C59033E3D}"/>
                  </a:ext>
                </a:extLst>
              </p:cNvPr>
              <p:cNvSpPr/>
              <p:nvPr/>
            </p:nvSpPr>
            <p:spPr>
              <a:xfrm rot="5400000">
                <a:off x="8126140" y="702648"/>
                <a:ext cx="1236409" cy="3607854"/>
              </a:xfrm>
              <a:prstGeom prst="round2Same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1" name="Hình tự do: Hình 110">
                <a:extLst>
                  <a:ext uri="{FF2B5EF4-FFF2-40B4-BE49-F238E27FC236}">
                    <a16:creationId xmlns:a16="http://schemas.microsoft.com/office/drawing/2014/main" id="{A9EB7DE4-5111-A973-EB8D-EEA22D9B6711}"/>
                  </a:ext>
                </a:extLst>
              </p:cNvPr>
              <p:cNvSpPr/>
              <p:nvPr/>
            </p:nvSpPr>
            <p:spPr>
              <a:xfrm rot="5400000">
                <a:off x="9569618" y="2146775"/>
                <a:ext cx="1236409" cy="720898"/>
              </a:xfrm>
              <a:custGeom>
                <a:avLst/>
                <a:gdLst>
                  <a:gd name="connsiteX0" fmla="*/ 0 w 1236409"/>
                  <a:gd name="connsiteY0" fmla="*/ 727587 h 727587"/>
                  <a:gd name="connsiteX1" fmla="*/ 0 w 1236409"/>
                  <a:gd name="connsiteY1" fmla="*/ 206072 h 727587"/>
                  <a:gd name="connsiteX2" fmla="*/ 206072 w 1236409"/>
                  <a:gd name="connsiteY2" fmla="*/ 0 h 727587"/>
                  <a:gd name="connsiteX3" fmla="*/ 1030337 w 1236409"/>
                  <a:gd name="connsiteY3" fmla="*/ 0 h 727587"/>
                  <a:gd name="connsiteX4" fmla="*/ 1236409 w 1236409"/>
                  <a:gd name="connsiteY4" fmla="*/ 206072 h 727587"/>
                  <a:gd name="connsiteX5" fmla="*/ 1236409 w 1236409"/>
                  <a:gd name="connsiteY5" fmla="*/ 727587 h 727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36409" h="727587">
                    <a:moveTo>
                      <a:pt x="0" y="727587"/>
                    </a:moveTo>
                    <a:lnTo>
                      <a:pt x="0" y="206072"/>
                    </a:lnTo>
                    <a:cubicBezTo>
                      <a:pt x="0" y="92262"/>
                      <a:pt x="92262" y="0"/>
                      <a:pt x="206072" y="0"/>
                    </a:cubicBezTo>
                    <a:lnTo>
                      <a:pt x="1030337" y="0"/>
                    </a:lnTo>
                    <a:cubicBezTo>
                      <a:pt x="1144147" y="0"/>
                      <a:pt x="1236409" y="92262"/>
                      <a:pt x="1236409" y="206072"/>
                    </a:cubicBezTo>
                    <a:lnTo>
                      <a:pt x="1236409" y="727587"/>
                    </a:lnTo>
                    <a:close/>
                  </a:path>
                </a:pathLst>
              </a:custGeom>
              <a:solidFill>
                <a:srgbClr val="008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</p:grpSp>
        <p:sp>
          <p:nvSpPr>
            <p:cNvPr id="108" name="Hộp Văn bản 107">
              <a:extLst>
                <a:ext uri="{FF2B5EF4-FFF2-40B4-BE49-F238E27FC236}">
                  <a16:creationId xmlns:a16="http://schemas.microsoft.com/office/drawing/2014/main" id="{E6EEC32D-FE55-D71E-0B43-E3B05BD20E14}"/>
                </a:ext>
              </a:extLst>
            </p:cNvPr>
            <p:cNvSpPr txBox="1"/>
            <p:nvPr/>
          </p:nvSpPr>
          <p:spPr>
            <a:xfrm>
              <a:off x="9818200" y="620659"/>
              <a:ext cx="1143498" cy="7773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 b="1" dirty="0">
                  <a:solidFill>
                    <a:schemeClr val="bg1"/>
                  </a:solidFill>
                  <a:latin typeface="Algerian" panose="04020705040A02060702" pitchFamily="82" charset="0"/>
                </a:rPr>
                <a:t>02</a:t>
              </a:r>
            </a:p>
          </p:txBody>
        </p:sp>
        <p:sp>
          <p:nvSpPr>
            <p:cNvPr id="109" name="Hộp Văn bản 108">
              <a:extLst>
                <a:ext uri="{FF2B5EF4-FFF2-40B4-BE49-F238E27FC236}">
                  <a16:creationId xmlns:a16="http://schemas.microsoft.com/office/drawing/2014/main" id="{D540931F-677D-C177-784F-916A8F6709AC}"/>
                </a:ext>
              </a:extLst>
            </p:cNvPr>
            <p:cNvSpPr txBox="1"/>
            <p:nvPr/>
          </p:nvSpPr>
          <p:spPr>
            <a:xfrm>
              <a:off x="6064969" y="474434"/>
              <a:ext cx="4099361" cy="11504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400" b="1" dirty="0">
                  <a:solidFill>
                    <a:srgbClr val="33CC33"/>
                  </a:solidFill>
                  <a:latin typeface="Matura MT Script Capitals" panose="03020802060602070202" pitchFamily="66" charset="0"/>
                </a:rPr>
                <a:t>HÌNH THÀNH KIẾN THỨC</a:t>
              </a:r>
            </a:p>
          </p:txBody>
        </p:sp>
      </p:grpSp>
      <p:sp>
        <p:nvSpPr>
          <p:cNvPr id="112" name="Hình tự do: Hình 111">
            <a:extLst>
              <a:ext uri="{FF2B5EF4-FFF2-40B4-BE49-F238E27FC236}">
                <a16:creationId xmlns:a16="http://schemas.microsoft.com/office/drawing/2014/main" id="{86AE3DB1-1D8D-908B-B342-0E63F7DF6D32}"/>
              </a:ext>
            </a:extLst>
          </p:cNvPr>
          <p:cNvSpPr/>
          <p:nvPr/>
        </p:nvSpPr>
        <p:spPr>
          <a:xfrm rot="16200000">
            <a:off x="3012603" y="-247361"/>
            <a:ext cx="1568352" cy="5671443"/>
          </a:xfrm>
          <a:custGeom>
            <a:avLst/>
            <a:gdLst>
              <a:gd name="connsiteX0" fmla="*/ 1612491 w 1612491"/>
              <a:gd name="connsiteY0" fmla="*/ 268754 h 4050891"/>
              <a:gd name="connsiteX1" fmla="*/ 1612491 w 1612491"/>
              <a:gd name="connsiteY1" fmla="*/ 4050891 h 4050891"/>
              <a:gd name="connsiteX2" fmla="*/ 1307689 w 1612491"/>
              <a:gd name="connsiteY2" fmla="*/ 4050891 h 4050891"/>
              <a:gd name="connsiteX3" fmla="*/ 806244 w 1612491"/>
              <a:gd name="connsiteY3" fmla="*/ 3522407 h 4050891"/>
              <a:gd name="connsiteX4" fmla="*/ 304799 w 1612491"/>
              <a:gd name="connsiteY4" fmla="*/ 4050891 h 4050891"/>
              <a:gd name="connsiteX5" fmla="*/ 0 w 1612491"/>
              <a:gd name="connsiteY5" fmla="*/ 4050891 h 4050891"/>
              <a:gd name="connsiteX6" fmla="*/ 0 w 1612491"/>
              <a:gd name="connsiteY6" fmla="*/ 268754 h 4050891"/>
              <a:gd name="connsiteX7" fmla="*/ 268754 w 1612491"/>
              <a:gd name="connsiteY7" fmla="*/ 0 h 4050891"/>
              <a:gd name="connsiteX8" fmla="*/ 1343737 w 1612491"/>
              <a:gd name="connsiteY8" fmla="*/ 0 h 4050891"/>
              <a:gd name="connsiteX9" fmla="*/ 1612491 w 1612491"/>
              <a:gd name="connsiteY9" fmla="*/ 268754 h 4050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12491" h="4050891">
                <a:moveTo>
                  <a:pt x="1612491" y="268754"/>
                </a:moveTo>
                <a:lnTo>
                  <a:pt x="1612491" y="4050891"/>
                </a:lnTo>
                <a:lnTo>
                  <a:pt x="1307689" y="4050891"/>
                </a:lnTo>
                <a:cubicBezTo>
                  <a:pt x="1307689" y="3759017"/>
                  <a:pt x="1083184" y="3522407"/>
                  <a:pt x="806244" y="3522407"/>
                </a:cubicBezTo>
                <a:cubicBezTo>
                  <a:pt x="529304" y="3522407"/>
                  <a:pt x="304799" y="3759017"/>
                  <a:pt x="304799" y="4050891"/>
                </a:cubicBezTo>
                <a:lnTo>
                  <a:pt x="0" y="4050891"/>
                </a:lnTo>
                <a:lnTo>
                  <a:pt x="0" y="268754"/>
                </a:lnTo>
                <a:cubicBezTo>
                  <a:pt x="0" y="120325"/>
                  <a:pt x="120325" y="0"/>
                  <a:pt x="268754" y="0"/>
                </a:cubicBezTo>
                <a:lnTo>
                  <a:pt x="1343737" y="0"/>
                </a:lnTo>
                <a:cubicBezTo>
                  <a:pt x="1492166" y="0"/>
                  <a:pt x="1612491" y="120325"/>
                  <a:pt x="1612491" y="268754"/>
                </a:cubicBezTo>
                <a:close/>
              </a:path>
            </a:pathLst>
          </a:custGeom>
          <a:solidFill>
            <a:srgbClr val="33C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3" name="Hình tự do: Hình 112">
            <a:extLst>
              <a:ext uri="{FF2B5EF4-FFF2-40B4-BE49-F238E27FC236}">
                <a16:creationId xmlns:a16="http://schemas.microsoft.com/office/drawing/2014/main" id="{0D861EAB-5D9B-98A3-CD05-BAC8FCB14DCD}"/>
              </a:ext>
            </a:extLst>
          </p:cNvPr>
          <p:cNvSpPr/>
          <p:nvPr/>
        </p:nvSpPr>
        <p:spPr>
          <a:xfrm rot="16200000">
            <a:off x="3327977" y="-89512"/>
            <a:ext cx="1202562" cy="5382365"/>
          </a:xfrm>
          <a:custGeom>
            <a:avLst/>
            <a:gdLst>
              <a:gd name="connsiteX0" fmla="*/ 1236406 w 1236406"/>
              <a:gd name="connsiteY0" fmla="*/ 206072 h 3844413"/>
              <a:gd name="connsiteX1" fmla="*/ 1236406 w 1236406"/>
              <a:gd name="connsiteY1" fmla="*/ 3844413 h 3844413"/>
              <a:gd name="connsiteX2" fmla="*/ 1119648 w 1236406"/>
              <a:gd name="connsiteY2" fmla="*/ 3844413 h 3844413"/>
              <a:gd name="connsiteX3" fmla="*/ 1119648 w 1236406"/>
              <a:gd name="connsiteY3" fmla="*/ 3844413 h 3844413"/>
              <a:gd name="connsiteX4" fmla="*/ 618204 w 1236406"/>
              <a:gd name="connsiteY4" fmla="*/ 3315929 h 3844413"/>
              <a:gd name="connsiteX5" fmla="*/ 116759 w 1236406"/>
              <a:gd name="connsiteY5" fmla="*/ 3844412 h 3844413"/>
              <a:gd name="connsiteX6" fmla="*/ 116759 w 1236406"/>
              <a:gd name="connsiteY6" fmla="*/ 3844413 h 3844413"/>
              <a:gd name="connsiteX7" fmla="*/ 0 w 1236406"/>
              <a:gd name="connsiteY7" fmla="*/ 3844413 h 3844413"/>
              <a:gd name="connsiteX8" fmla="*/ 0 w 1236406"/>
              <a:gd name="connsiteY8" fmla="*/ 206072 h 3844413"/>
              <a:gd name="connsiteX9" fmla="*/ 206072 w 1236406"/>
              <a:gd name="connsiteY9" fmla="*/ 0 h 3844413"/>
              <a:gd name="connsiteX10" fmla="*/ 1030334 w 1236406"/>
              <a:gd name="connsiteY10" fmla="*/ 0 h 3844413"/>
              <a:gd name="connsiteX11" fmla="*/ 1236406 w 1236406"/>
              <a:gd name="connsiteY11" fmla="*/ 206072 h 3844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36406" h="3844413">
                <a:moveTo>
                  <a:pt x="1236406" y="206072"/>
                </a:moveTo>
                <a:lnTo>
                  <a:pt x="1236406" y="3844413"/>
                </a:lnTo>
                <a:lnTo>
                  <a:pt x="1119648" y="3844413"/>
                </a:lnTo>
                <a:lnTo>
                  <a:pt x="1119648" y="3844413"/>
                </a:lnTo>
                <a:cubicBezTo>
                  <a:pt x="1119648" y="3552539"/>
                  <a:pt x="895144" y="3315929"/>
                  <a:pt x="618204" y="3315929"/>
                </a:cubicBezTo>
                <a:cubicBezTo>
                  <a:pt x="341264" y="3315928"/>
                  <a:pt x="116759" y="3552538"/>
                  <a:pt x="116759" y="3844412"/>
                </a:cubicBezTo>
                <a:lnTo>
                  <a:pt x="116759" y="3844413"/>
                </a:lnTo>
                <a:lnTo>
                  <a:pt x="0" y="3844413"/>
                </a:lnTo>
                <a:lnTo>
                  <a:pt x="0" y="206072"/>
                </a:lnTo>
                <a:cubicBezTo>
                  <a:pt x="0" y="92262"/>
                  <a:pt x="92262" y="0"/>
                  <a:pt x="206072" y="0"/>
                </a:cubicBezTo>
                <a:lnTo>
                  <a:pt x="1030334" y="0"/>
                </a:lnTo>
                <a:cubicBezTo>
                  <a:pt x="1144144" y="0"/>
                  <a:pt x="1236406" y="92262"/>
                  <a:pt x="1236406" y="206072"/>
                </a:cubicBezTo>
                <a:close/>
              </a:path>
            </a:pathLst>
          </a:custGeom>
          <a:solidFill>
            <a:schemeClr val="bg1"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130" name="Nhóm 129">
            <a:extLst>
              <a:ext uri="{FF2B5EF4-FFF2-40B4-BE49-F238E27FC236}">
                <a16:creationId xmlns:a16="http://schemas.microsoft.com/office/drawing/2014/main" id="{9EAED0C0-B3BF-DAEC-8D0F-68193B6BA146}"/>
              </a:ext>
            </a:extLst>
          </p:cNvPr>
          <p:cNvGrpSpPr/>
          <p:nvPr/>
        </p:nvGrpSpPr>
        <p:grpSpPr>
          <a:xfrm>
            <a:off x="328933" y="3709385"/>
            <a:ext cx="7230107" cy="1202567"/>
            <a:chOff x="5516382" y="391242"/>
            <a:chExt cx="5445316" cy="1214868"/>
          </a:xfrm>
        </p:grpSpPr>
        <p:grpSp>
          <p:nvGrpSpPr>
            <p:cNvPr id="131" name="Nhóm 130">
              <a:extLst>
                <a:ext uri="{FF2B5EF4-FFF2-40B4-BE49-F238E27FC236}">
                  <a16:creationId xmlns:a16="http://schemas.microsoft.com/office/drawing/2014/main" id="{DD095AED-7595-9B66-8302-C4E8C1213EF9}"/>
                </a:ext>
              </a:extLst>
            </p:cNvPr>
            <p:cNvGrpSpPr/>
            <p:nvPr/>
          </p:nvGrpSpPr>
          <p:grpSpPr>
            <a:xfrm>
              <a:off x="6064973" y="391242"/>
              <a:ext cx="4511783" cy="1214868"/>
              <a:chOff x="6940420" y="1889018"/>
              <a:chExt cx="3607854" cy="1236410"/>
            </a:xfrm>
          </p:grpSpPr>
          <p:sp>
            <p:nvSpPr>
              <p:cNvPr id="134" name="Hình chữ nhật: Góc Trên Tròn 133">
                <a:extLst>
                  <a:ext uri="{FF2B5EF4-FFF2-40B4-BE49-F238E27FC236}">
                    <a16:creationId xmlns:a16="http://schemas.microsoft.com/office/drawing/2014/main" id="{85091060-C393-396D-6B20-DC3E4CDF0DED}"/>
                  </a:ext>
                </a:extLst>
              </p:cNvPr>
              <p:cNvSpPr/>
              <p:nvPr/>
            </p:nvSpPr>
            <p:spPr>
              <a:xfrm rot="5400000">
                <a:off x="8126142" y="703296"/>
                <a:ext cx="1236409" cy="3607854"/>
              </a:xfrm>
              <a:prstGeom prst="round2Same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5" name="Hình tự do: Hình 134">
                <a:extLst>
                  <a:ext uri="{FF2B5EF4-FFF2-40B4-BE49-F238E27FC236}">
                    <a16:creationId xmlns:a16="http://schemas.microsoft.com/office/drawing/2014/main" id="{AC830CBD-8227-1056-2CA0-855D5ADE3240}"/>
                  </a:ext>
                </a:extLst>
              </p:cNvPr>
              <p:cNvSpPr/>
              <p:nvPr/>
            </p:nvSpPr>
            <p:spPr>
              <a:xfrm rot="5400000">
                <a:off x="9569618" y="2146775"/>
                <a:ext cx="1236409" cy="720898"/>
              </a:xfrm>
              <a:custGeom>
                <a:avLst/>
                <a:gdLst>
                  <a:gd name="connsiteX0" fmla="*/ 0 w 1236409"/>
                  <a:gd name="connsiteY0" fmla="*/ 727587 h 727587"/>
                  <a:gd name="connsiteX1" fmla="*/ 0 w 1236409"/>
                  <a:gd name="connsiteY1" fmla="*/ 206072 h 727587"/>
                  <a:gd name="connsiteX2" fmla="*/ 206072 w 1236409"/>
                  <a:gd name="connsiteY2" fmla="*/ 0 h 727587"/>
                  <a:gd name="connsiteX3" fmla="*/ 1030337 w 1236409"/>
                  <a:gd name="connsiteY3" fmla="*/ 0 h 727587"/>
                  <a:gd name="connsiteX4" fmla="*/ 1236409 w 1236409"/>
                  <a:gd name="connsiteY4" fmla="*/ 206072 h 727587"/>
                  <a:gd name="connsiteX5" fmla="*/ 1236409 w 1236409"/>
                  <a:gd name="connsiteY5" fmla="*/ 727587 h 727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36409" h="727587">
                    <a:moveTo>
                      <a:pt x="0" y="727587"/>
                    </a:moveTo>
                    <a:lnTo>
                      <a:pt x="0" y="206072"/>
                    </a:lnTo>
                    <a:cubicBezTo>
                      <a:pt x="0" y="92262"/>
                      <a:pt x="92262" y="0"/>
                      <a:pt x="206072" y="0"/>
                    </a:cubicBezTo>
                    <a:lnTo>
                      <a:pt x="1030337" y="0"/>
                    </a:lnTo>
                    <a:cubicBezTo>
                      <a:pt x="1144147" y="0"/>
                      <a:pt x="1236409" y="92262"/>
                      <a:pt x="1236409" y="206072"/>
                    </a:cubicBezTo>
                    <a:lnTo>
                      <a:pt x="1236409" y="727587"/>
                    </a:lnTo>
                    <a:close/>
                  </a:path>
                </a:pathLst>
              </a:custGeom>
              <a:solidFill>
                <a:srgbClr val="CC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</p:grpSp>
        <p:sp>
          <p:nvSpPr>
            <p:cNvPr id="132" name="Hộp Văn bản 131">
              <a:extLst>
                <a:ext uri="{FF2B5EF4-FFF2-40B4-BE49-F238E27FC236}">
                  <a16:creationId xmlns:a16="http://schemas.microsoft.com/office/drawing/2014/main" id="{E71B904B-AA7C-43B2-852F-CF4E07CB9955}"/>
                </a:ext>
              </a:extLst>
            </p:cNvPr>
            <p:cNvSpPr txBox="1"/>
            <p:nvPr/>
          </p:nvSpPr>
          <p:spPr>
            <a:xfrm>
              <a:off x="9818200" y="620659"/>
              <a:ext cx="1143498" cy="7773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 b="1" dirty="0">
                  <a:solidFill>
                    <a:schemeClr val="bg1"/>
                  </a:solidFill>
                  <a:latin typeface="Algerian" panose="04020705040A02060702" pitchFamily="82" charset="0"/>
                </a:rPr>
                <a:t>03</a:t>
              </a:r>
            </a:p>
          </p:txBody>
        </p:sp>
        <p:sp>
          <p:nvSpPr>
            <p:cNvPr id="133" name="Hộp Văn bản 132">
              <a:extLst>
                <a:ext uri="{FF2B5EF4-FFF2-40B4-BE49-F238E27FC236}">
                  <a16:creationId xmlns:a16="http://schemas.microsoft.com/office/drawing/2014/main" id="{A23ECC87-980B-0C13-EB8A-E614D6F3800C}"/>
                </a:ext>
              </a:extLst>
            </p:cNvPr>
            <p:cNvSpPr txBox="1"/>
            <p:nvPr/>
          </p:nvSpPr>
          <p:spPr>
            <a:xfrm>
              <a:off x="5516382" y="715077"/>
              <a:ext cx="5282567" cy="652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b="1" dirty="0">
                  <a:solidFill>
                    <a:srgbClr val="FF3300"/>
                  </a:solidFill>
                  <a:latin typeface="Matura MT Script Capitals" panose="03020802060602070202" pitchFamily="66" charset="0"/>
                </a:rPr>
                <a:t>LUYỆN TẬP</a:t>
              </a:r>
            </a:p>
          </p:txBody>
        </p:sp>
      </p:grpSp>
      <p:sp>
        <p:nvSpPr>
          <p:cNvPr id="136" name="Hình tự do: Hình 135">
            <a:extLst>
              <a:ext uri="{FF2B5EF4-FFF2-40B4-BE49-F238E27FC236}">
                <a16:creationId xmlns:a16="http://schemas.microsoft.com/office/drawing/2014/main" id="{CBBD7423-06A5-79CD-80D3-45AAF6E94031}"/>
              </a:ext>
            </a:extLst>
          </p:cNvPr>
          <p:cNvSpPr/>
          <p:nvPr/>
        </p:nvSpPr>
        <p:spPr>
          <a:xfrm rot="16200000">
            <a:off x="3000543" y="1422134"/>
            <a:ext cx="1568352" cy="5671443"/>
          </a:xfrm>
          <a:custGeom>
            <a:avLst/>
            <a:gdLst>
              <a:gd name="connsiteX0" fmla="*/ 1612491 w 1612491"/>
              <a:gd name="connsiteY0" fmla="*/ 268754 h 4050891"/>
              <a:gd name="connsiteX1" fmla="*/ 1612491 w 1612491"/>
              <a:gd name="connsiteY1" fmla="*/ 4050891 h 4050891"/>
              <a:gd name="connsiteX2" fmla="*/ 1307689 w 1612491"/>
              <a:gd name="connsiteY2" fmla="*/ 4050891 h 4050891"/>
              <a:gd name="connsiteX3" fmla="*/ 806244 w 1612491"/>
              <a:gd name="connsiteY3" fmla="*/ 3522407 h 4050891"/>
              <a:gd name="connsiteX4" fmla="*/ 304799 w 1612491"/>
              <a:gd name="connsiteY4" fmla="*/ 4050891 h 4050891"/>
              <a:gd name="connsiteX5" fmla="*/ 0 w 1612491"/>
              <a:gd name="connsiteY5" fmla="*/ 4050891 h 4050891"/>
              <a:gd name="connsiteX6" fmla="*/ 0 w 1612491"/>
              <a:gd name="connsiteY6" fmla="*/ 268754 h 4050891"/>
              <a:gd name="connsiteX7" fmla="*/ 268754 w 1612491"/>
              <a:gd name="connsiteY7" fmla="*/ 0 h 4050891"/>
              <a:gd name="connsiteX8" fmla="*/ 1343737 w 1612491"/>
              <a:gd name="connsiteY8" fmla="*/ 0 h 4050891"/>
              <a:gd name="connsiteX9" fmla="*/ 1612491 w 1612491"/>
              <a:gd name="connsiteY9" fmla="*/ 268754 h 4050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12491" h="4050891">
                <a:moveTo>
                  <a:pt x="1612491" y="268754"/>
                </a:moveTo>
                <a:lnTo>
                  <a:pt x="1612491" y="4050891"/>
                </a:lnTo>
                <a:lnTo>
                  <a:pt x="1307689" y="4050891"/>
                </a:lnTo>
                <a:cubicBezTo>
                  <a:pt x="1307689" y="3759017"/>
                  <a:pt x="1083184" y="3522407"/>
                  <a:pt x="806244" y="3522407"/>
                </a:cubicBezTo>
                <a:cubicBezTo>
                  <a:pt x="529304" y="3522407"/>
                  <a:pt x="304799" y="3759017"/>
                  <a:pt x="304799" y="4050891"/>
                </a:cubicBezTo>
                <a:lnTo>
                  <a:pt x="0" y="4050891"/>
                </a:lnTo>
                <a:lnTo>
                  <a:pt x="0" y="268754"/>
                </a:lnTo>
                <a:cubicBezTo>
                  <a:pt x="0" y="120325"/>
                  <a:pt x="120325" y="0"/>
                  <a:pt x="268754" y="0"/>
                </a:cubicBezTo>
                <a:lnTo>
                  <a:pt x="1343737" y="0"/>
                </a:lnTo>
                <a:cubicBezTo>
                  <a:pt x="1492166" y="0"/>
                  <a:pt x="1612491" y="120325"/>
                  <a:pt x="1612491" y="268754"/>
                </a:cubicBezTo>
                <a:close/>
              </a:path>
            </a:pathLst>
          </a:custGeom>
          <a:solidFill>
            <a:srgbClr val="FF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7" name="Hình tự do: Hình 136">
            <a:extLst>
              <a:ext uri="{FF2B5EF4-FFF2-40B4-BE49-F238E27FC236}">
                <a16:creationId xmlns:a16="http://schemas.microsoft.com/office/drawing/2014/main" id="{A58173F2-7B53-3098-E7B0-233603B987DF}"/>
              </a:ext>
            </a:extLst>
          </p:cNvPr>
          <p:cNvSpPr/>
          <p:nvPr/>
        </p:nvSpPr>
        <p:spPr>
          <a:xfrm rot="16200000">
            <a:off x="3315917" y="1579983"/>
            <a:ext cx="1202562" cy="5382365"/>
          </a:xfrm>
          <a:custGeom>
            <a:avLst/>
            <a:gdLst>
              <a:gd name="connsiteX0" fmla="*/ 1236406 w 1236406"/>
              <a:gd name="connsiteY0" fmla="*/ 206072 h 3844413"/>
              <a:gd name="connsiteX1" fmla="*/ 1236406 w 1236406"/>
              <a:gd name="connsiteY1" fmla="*/ 3844413 h 3844413"/>
              <a:gd name="connsiteX2" fmla="*/ 1119648 w 1236406"/>
              <a:gd name="connsiteY2" fmla="*/ 3844413 h 3844413"/>
              <a:gd name="connsiteX3" fmla="*/ 1119648 w 1236406"/>
              <a:gd name="connsiteY3" fmla="*/ 3844413 h 3844413"/>
              <a:gd name="connsiteX4" fmla="*/ 618204 w 1236406"/>
              <a:gd name="connsiteY4" fmla="*/ 3315929 h 3844413"/>
              <a:gd name="connsiteX5" fmla="*/ 116759 w 1236406"/>
              <a:gd name="connsiteY5" fmla="*/ 3844412 h 3844413"/>
              <a:gd name="connsiteX6" fmla="*/ 116759 w 1236406"/>
              <a:gd name="connsiteY6" fmla="*/ 3844413 h 3844413"/>
              <a:gd name="connsiteX7" fmla="*/ 0 w 1236406"/>
              <a:gd name="connsiteY7" fmla="*/ 3844413 h 3844413"/>
              <a:gd name="connsiteX8" fmla="*/ 0 w 1236406"/>
              <a:gd name="connsiteY8" fmla="*/ 206072 h 3844413"/>
              <a:gd name="connsiteX9" fmla="*/ 206072 w 1236406"/>
              <a:gd name="connsiteY9" fmla="*/ 0 h 3844413"/>
              <a:gd name="connsiteX10" fmla="*/ 1030334 w 1236406"/>
              <a:gd name="connsiteY10" fmla="*/ 0 h 3844413"/>
              <a:gd name="connsiteX11" fmla="*/ 1236406 w 1236406"/>
              <a:gd name="connsiteY11" fmla="*/ 206072 h 3844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36406" h="3844413">
                <a:moveTo>
                  <a:pt x="1236406" y="206072"/>
                </a:moveTo>
                <a:lnTo>
                  <a:pt x="1236406" y="3844413"/>
                </a:lnTo>
                <a:lnTo>
                  <a:pt x="1119648" y="3844413"/>
                </a:lnTo>
                <a:lnTo>
                  <a:pt x="1119648" y="3844413"/>
                </a:lnTo>
                <a:cubicBezTo>
                  <a:pt x="1119648" y="3552539"/>
                  <a:pt x="895144" y="3315929"/>
                  <a:pt x="618204" y="3315929"/>
                </a:cubicBezTo>
                <a:cubicBezTo>
                  <a:pt x="341264" y="3315928"/>
                  <a:pt x="116759" y="3552538"/>
                  <a:pt x="116759" y="3844412"/>
                </a:cubicBezTo>
                <a:lnTo>
                  <a:pt x="116759" y="3844413"/>
                </a:lnTo>
                <a:lnTo>
                  <a:pt x="0" y="3844413"/>
                </a:lnTo>
                <a:lnTo>
                  <a:pt x="0" y="206072"/>
                </a:lnTo>
                <a:cubicBezTo>
                  <a:pt x="0" y="92262"/>
                  <a:pt x="92262" y="0"/>
                  <a:pt x="206072" y="0"/>
                </a:cubicBezTo>
                <a:lnTo>
                  <a:pt x="1030334" y="0"/>
                </a:lnTo>
                <a:cubicBezTo>
                  <a:pt x="1144144" y="0"/>
                  <a:pt x="1236406" y="92262"/>
                  <a:pt x="1236406" y="206072"/>
                </a:cubicBezTo>
                <a:close/>
              </a:path>
            </a:pathLst>
          </a:custGeom>
          <a:solidFill>
            <a:schemeClr val="bg1"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138" name="Nhóm 137">
            <a:extLst>
              <a:ext uri="{FF2B5EF4-FFF2-40B4-BE49-F238E27FC236}">
                <a16:creationId xmlns:a16="http://schemas.microsoft.com/office/drawing/2014/main" id="{E4A379E7-1FEB-C6BE-68ED-6392F167FA79}"/>
              </a:ext>
            </a:extLst>
          </p:cNvPr>
          <p:cNvGrpSpPr/>
          <p:nvPr/>
        </p:nvGrpSpPr>
        <p:grpSpPr>
          <a:xfrm>
            <a:off x="433124" y="5378854"/>
            <a:ext cx="7125916" cy="1202566"/>
            <a:chOff x="5594852" y="391243"/>
            <a:chExt cx="5366846" cy="1214867"/>
          </a:xfrm>
        </p:grpSpPr>
        <p:grpSp>
          <p:nvGrpSpPr>
            <p:cNvPr id="139" name="Nhóm 138">
              <a:extLst>
                <a:ext uri="{FF2B5EF4-FFF2-40B4-BE49-F238E27FC236}">
                  <a16:creationId xmlns:a16="http://schemas.microsoft.com/office/drawing/2014/main" id="{933298A8-C55B-654F-8034-6AA08E54F36B}"/>
                </a:ext>
              </a:extLst>
            </p:cNvPr>
            <p:cNvGrpSpPr/>
            <p:nvPr/>
          </p:nvGrpSpPr>
          <p:grpSpPr>
            <a:xfrm>
              <a:off x="6064972" y="391243"/>
              <a:ext cx="4511783" cy="1214867"/>
              <a:chOff x="6940419" y="1889019"/>
              <a:chExt cx="3607854" cy="1236409"/>
            </a:xfrm>
          </p:grpSpPr>
          <p:sp>
            <p:nvSpPr>
              <p:cNvPr id="142" name="Hình chữ nhật: Góc Trên Tròn 141">
                <a:extLst>
                  <a:ext uri="{FF2B5EF4-FFF2-40B4-BE49-F238E27FC236}">
                    <a16:creationId xmlns:a16="http://schemas.microsoft.com/office/drawing/2014/main" id="{22BF84AA-2093-40E3-B94E-A187B5EB0BE3}"/>
                  </a:ext>
                </a:extLst>
              </p:cNvPr>
              <p:cNvSpPr/>
              <p:nvPr/>
            </p:nvSpPr>
            <p:spPr>
              <a:xfrm rot="5400000">
                <a:off x="8126141" y="703297"/>
                <a:ext cx="1236409" cy="3607854"/>
              </a:xfrm>
              <a:prstGeom prst="round2Same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3" name="Hình tự do: Hình 142">
                <a:extLst>
                  <a:ext uri="{FF2B5EF4-FFF2-40B4-BE49-F238E27FC236}">
                    <a16:creationId xmlns:a16="http://schemas.microsoft.com/office/drawing/2014/main" id="{DD1A0EB6-6FFB-FACD-F321-01A2F054C9E3}"/>
                  </a:ext>
                </a:extLst>
              </p:cNvPr>
              <p:cNvSpPr/>
              <p:nvPr/>
            </p:nvSpPr>
            <p:spPr>
              <a:xfrm rot="5400000">
                <a:off x="9569618" y="2146775"/>
                <a:ext cx="1236409" cy="720898"/>
              </a:xfrm>
              <a:custGeom>
                <a:avLst/>
                <a:gdLst>
                  <a:gd name="connsiteX0" fmla="*/ 0 w 1236409"/>
                  <a:gd name="connsiteY0" fmla="*/ 727587 h 727587"/>
                  <a:gd name="connsiteX1" fmla="*/ 0 w 1236409"/>
                  <a:gd name="connsiteY1" fmla="*/ 206072 h 727587"/>
                  <a:gd name="connsiteX2" fmla="*/ 206072 w 1236409"/>
                  <a:gd name="connsiteY2" fmla="*/ 0 h 727587"/>
                  <a:gd name="connsiteX3" fmla="*/ 1030337 w 1236409"/>
                  <a:gd name="connsiteY3" fmla="*/ 0 h 727587"/>
                  <a:gd name="connsiteX4" fmla="*/ 1236409 w 1236409"/>
                  <a:gd name="connsiteY4" fmla="*/ 206072 h 727587"/>
                  <a:gd name="connsiteX5" fmla="*/ 1236409 w 1236409"/>
                  <a:gd name="connsiteY5" fmla="*/ 727587 h 727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36409" h="727587">
                    <a:moveTo>
                      <a:pt x="0" y="727587"/>
                    </a:moveTo>
                    <a:lnTo>
                      <a:pt x="0" y="206072"/>
                    </a:lnTo>
                    <a:cubicBezTo>
                      <a:pt x="0" y="92262"/>
                      <a:pt x="92262" y="0"/>
                      <a:pt x="206072" y="0"/>
                    </a:cubicBezTo>
                    <a:lnTo>
                      <a:pt x="1030337" y="0"/>
                    </a:lnTo>
                    <a:cubicBezTo>
                      <a:pt x="1144147" y="0"/>
                      <a:pt x="1236409" y="92262"/>
                      <a:pt x="1236409" y="206072"/>
                    </a:cubicBezTo>
                    <a:lnTo>
                      <a:pt x="1236409" y="727587"/>
                    </a:lnTo>
                    <a:close/>
                  </a:path>
                </a:pathLst>
              </a:custGeom>
              <a:solidFill>
                <a:srgbClr val="FF00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40" name="Hộp Văn bản 139">
              <a:extLst>
                <a:ext uri="{FF2B5EF4-FFF2-40B4-BE49-F238E27FC236}">
                  <a16:creationId xmlns:a16="http://schemas.microsoft.com/office/drawing/2014/main" id="{16685C07-B8F0-23F8-EE7E-4129E6520234}"/>
                </a:ext>
              </a:extLst>
            </p:cNvPr>
            <p:cNvSpPr txBox="1"/>
            <p:nvPr/>
          </p:nvSpPr>
          <p:spPr>
            <a:xfrm>
              <a:off x="9818200" y="620659"/>
              <a:ext cx="1143498" cy="7773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 b="1" dirty="0">
                  <a:solidFill>
                    <a:schemeClr val="bg1"/>
                  </a:solidFill>
                  <a:latin typeface="Algerian" panose="04020705040A02060702" pitchFamily="82" charset="0"/>
                </a:rPr>
                <a:t>04</a:t>
              </a:r>
            </a:p>
          </p:txBody>
        </p:sp>
        <p:sp>
          <p:nvSpPr>
            <p:cNvPr id="141" name="Hộp Văn bản 140">
              <a:extLst>
                <a:ext uri="{FF2B5EF4-FFF2-40B4-BE49-F238E27FC236}">
                  <a16:creationId xmlns:a16="http://schemas.microsoft.com/office/drawing/2014/main" id="{4832B0AC-911E-C6B9-ACB9-E79FE5ED47F4}"/>
                </a:ext>
              </a:extLst>
            </p:cNvPr>
            <p:cNvSpPr txBox="1"/>
            <p:nvPr/>
          </p:nvSpPr>
          <p:spPr>
            <a:xfrm>
              <a:off x="5594852" y="680892"/>
              <a:ext cx="5282567" cy="652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b="1" dirty="0">
                  <a:solidFill>
                    <a:srgbClr val="FF3399"/>
                  </a:solidFill>
                  <a:latin typeface="Matura MT Script Capitals" panose="03020802060602070202" pitchFamily="66" charset="0"/>
                </a:rPr>
                <a:t>VẬN DỤNG</a:t>
              </a:r>
            </a:p>
          </p:txBody>
        </p:sp>
      </p:grpSp>
      <p:sp>
        <p:nvSpPr>
          <p:cNvPr id="144" name="Hình tự do: Hình 143">
            <a:extLst>
              <a:ext uri="{FF2B5EF4-FFF2-40B4-BE49-F238E27FC236}">
                <a16:creationId xmlns:a16="http://schemas.microsoft.com/office/drawing/2014/main" id="{620CF7D6-C7BA-2ADF-6BB3-84FD7D56A0BE}"/>
              </a:ext>
            </a:extLst>
          </p:cNvPr>
          <p:cNvSpPr/>
          <p:nvPr/>
        </p:nvSpPr>
        <p:spPr>
          <a:xfrm rot="16200000">
            <a:off x="2988483" y="3091629"/>
            <a:ext cx="1568352" cy="5671443"/>
          </a:xfrm>
          <a:custGeom>
            <a:avLst/>
            <a:gdLst>
              <a:gd name="connsiteX0" fmla="*/ 1612491 w 1612491"/>
              <a:gd name="connsiteY0" fmla="*/ 268754 h 4050891"/>
              <a:gd name="connsiteX1" fmla="*/ 1612491 w 1612491"/>
              <a:gd name="connsiteY1" fmla="*/ 4050891 h 4050891"/>
              <a:gd name="connsiteX2" fmla="*/ 1307689 w 1612491"/>
              <a:gd name="connsiteY2" fmla="*/ 4050891 h 4050891"/>
              <a:gd name="connsiteX3" fmla="*/ 806244 w 1612491"/>
              <a:gd name="connsiteY3" fmla="*/ 3522407 h 4050891"/>
              <a:gd name="connsiteX4" fmla="*/ 304799 w 1612491"/>
              <a:gd name="connsiteY4" fmla="*/ 4050891 h 4050891"/>
              <a:gd name="connsiteX5" fmla="*/ 0 w 1612491"/>
              <a:gd name="connsiteY5" fmla="*/ 4050891 h 4050891"/>
              <a:gd name="connsiteX6" fmla="*/ 0 w 1612491"/>
              <a:gd name="connsiteY6" fmla="*/ 268754 h 4050891"/>
              <a:gd name="connsiteX7" fmla="*/ 268754 w 1612491"/>
              <a:gd name="connsiteY7" fmla="*/ 0 h 4050891"/>
              <a:gd name="connsiteX8" fmla="*/ 1343737 w 1612491"/>
              <a:gd name="connsiteY8" fmla="*/ 0 h 4050891"/>
              <a:gd name="connsiteX9" fmla="*/ 1612491 w 1612491"/>
              <a:gd name="connsiteY9" fmla="*/ 268754 h 4050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12491" h="4050891">
                <a:moveTo>
                  <a:pt x="1612491" y="268754"/>
                </a:moveTo>
                <a:lnTo>
                  <a:pt x="1612491" y="4050891"/>
                </a:lnTo>
                <a:lnTo>
                  <a:pt x="1307689" y="4050891"/>
                </a:lnTo>
                <a:cubicBezTo>
                  <a:pt x="1307689" y="3759017"/>
                  <a:pt x="1083184" y="3522407"/>
                  <a:pt x="806244" y="3522407"/>
                </a:cubicBezTo>
                <a:cubicBezTo>
                  <a:pt x="529304" y="3522407"/>
                  <a:pt x="304799" y="3759017"/>
                  <a:pt x="304799" y="4050891"/>
                </a:cubicBezTo>
                <a:lnTo>
                  <a:pt x="0" y="4050891"/>
                </a:lnTo>
                <a:lnTo>
                  <a:pt x="0" y="268754"/>
                </a:lnTo>
                <a:cubicBezTo>
                  <a:pt x="0" y="120325"/>
                  <a:pt x="120325" y="0"/>
                  <a:pt x="268754" y="0"/>
                </a:cubicBezTo>
                <a:lnTo>
                  <a:pt x="1343737" y="0"/>
                </a:lnTo>
                <a:cubicBezTo>
                  <a:pt x="1492166" y="0"/>
                  <a:pt x="1612491" y="120325"/>
                  <a:pt x="1612491" y="268754"/>
                </a:cubicBezTo>
                <a:close/>
              </a:path>
            </a:pathLst>
          </a:cu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5" name="Hình tự do: Hình 144">
            <a:extLst>
              <a:ext uri="{FF2B5EF4-FFF2-40B4-BE49-F238E27FC236}">
                <a16:creationId xmlns:a16="http://schemas.microsoft.com/office/drawing/2014/main" id="{13BB1B78-F7C1-E5A4-E2BC-EFF30D3E2C49}"/>
              </a:ext>
            </a:extLst>
          </p:cNvPr>
          <p:cNvSpPr/>
          <p:nvPr/>
        </p:nvSpPr>
        <p:spPr>
          <a:xfrm rot="16200000">
            <a:off x="3315918" y="3201744"/>
            <a:ext cx="1202562" cy="5382365"/>
          </a:xfrm>
          <a:custGeom>
            <a:avLst/>
            <a:gdLst>
              <a:gd name="connsiteX0" fmla="*/ 1236406 w 1236406"/>
              <a:gd name="connsiteY0" fmla="*/ 206072 h 3844413"/>
              <a:gd name="connsiteX1" fmla="*/ 1236406 w 1236406"/>
              <a:gd name="connsiteY1" fmla="*/ 3844413 h 3844413"/>
              <a:gd name="connsiteX2" fmla="*/ 1119648 w 1236406"/>
              <a:gd name="connsiteY2" fmla="*/ 3844413 h 3844413"/>
              <a:gd name="connsiteX3" fmla="*/ 1119648 w 1236406"/>
              <a:gd name="connsiteY3" fmla="*/ 3844413 h 3844413"/>
              <a:gd name="connsiteX4" fmla="*/ 618204 w 1236406"/>
              <a:gd name="connsiteY4" fmla="*/ 3315929 h 3844413"/>
              <a:gd name="connsiteX5" fmla="*/ 116759 w 1236406"/>
              <a:gd name="connsiteY5" fmla="*/ 3844412 h 3844413"/>
              <a:gd name="connsiteX6" fmla="*/ 116759 w 1236406"/>
              <a:gd name="connsiteY6" fmla="*/ 3844413 h 3844413"/>
              <a:gd name="connsiteX7" fmla="*/ 0 w 1236406"/>
              <a:gd name="connsiteY7" fmla="*/ 3844413 h 3844413"/>
              <a:gd name="connsiteX8" fmla="*/ 0 w 1236406"/>
              <a:gd name="connsiteY8" fmla="*/ 206072 h 3844413"/>
              <a:gd name="connsiteX9" fmla="*/ 206072 w 1236406"/>
              <a:gd name="connsiteY9" fmla="*/ 0 h 3844413"/>
              <a:gd name="connsiteX10" fmla="*/ 1030334 w 1236406"/>
              <a:gd name="connsiteY10" fmla="*/ 0 h 3844413"/>
              <a:gd name="connsiteX11" fmla="*/ 1236406 w 1236406"/>
              <a:gd name="connsiteY11" fmla="*/ 206072 h 3844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36406" h="3844413">
                <a:moveTo>
                  <a:pt x="1236406" y="206072"/>
                </a:moveTo>
                <a:lnTo>
                  <a:pt x="1236406" y="3844413"/>
                </a:lnTo>
                <a:lnTo>
                  <a:pt x="1119648" y="3844413"/>
                </a:lnTo>
                <a:lnTo>
                  <a:pt x="1119648" y="3844413"/>
                </a:lnTo>
                <a:cubicBezTo>
                  <a:pt x="1119648" y="3552539"/>
                  <a:pt x="895144" y="3315929"/>
                  <a:pt x="618204" y="3315929"/>
                </a:cubicBezTo>
                <a:cubicBezTo>
                  <a:pt x="341264" y="3315928"/>
                  <a:pt x="116759" y="3552538"/>
                  <a:pt x="116759" y="3844412"/>
                </a:cubicBezTo>
                <a:lnTo>
                  <a:pt x="116759" y="3844413"/>
                </a:lnTo>
                <a:lnTo>
                  <a:pt x="0" y="3844413"/>
                </a:lnTo>
                <a:lnTo>
                  <a:pt x="0" y="206072"/>
                </a:lnTo>
                <a:cubicBezTo>
                  <a:pt x="0" y="92262"/>
                  <a:pt x="92262" y="0"/>
                  <a:pt x="206072" y="0"/>
                </a:cubicBezTo>
                <a:lnTo>
                  <a:pt x="1030334" y="0"/>
                </a:lnTo>
                <a:cubicBezTo>
                  <a:pt x="1144144" y="0"/>
                  <a:pt x="1236406" y="92262"/>
                  <a:pt x="1236406" y="206072"/>
                </a:cubicBezTo>
                <a:close/>
              </a:path>
            </a:pathLst>
          </a:custGeom>
          <a:solidFill>
            <a:schemeClr val="bg1"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47" name="Hình ảnh 146">
            <a:extLst>
              <a:ext uri="{FF2B5EF4-FFF2-40B4-BE49-F238E27FC236}">
                <a16:creationId xmlns:a16="http://schemas.microsoft.com/office/drawing/2014/main" id="{37965671-0FDB-A67A-B2CB-57D043383B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1012" y="461084"/>
            <a:ext cx="1197002" cy="977340"/>
          </a:xfrm>
          <a:prstGeom prst="rect">
            <a:avLst/>
          </a:prstGeom>
        </p:spPr>
      </p:pic>
      <p:pic>
        <p:nvPicPr>
          <p:cNvPr id="149" name="Hình ảnh 148">
            <a:extLst>
              <a:ext uri="{FF2B5EF4-FFF2-40B4-BE49-F238E27FC236}">
                <a16:creationId xmlns:a16="http://schemas.microsoft.com/office/drawing/2014/main" id="{CCABE262-4DEE-EC76-903E-EF462EC5FA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4658" y="1927435"/>
            <a:ext cx="1202563" cy="1202563"/>
          </a:xfrm>
          <a:prstGeom prst="rect">
            <a:avLst/>
          </a:prstGeom>
        </p:spPr>
      </p:pic>
      <p:pic>
        <p:nvPicPr>
          <p:cNvPr id="151" name="Hình ảnh 150">
            <a:extLst>
              <a:ext uri="{FF2B5EF4-FFF2-40B4-BE49-F238E27FC236}">
                <a16:creationId xmlns:a16="http://schemas.microsoft.com/office/drawing/2014/main" id="{7BC44919-6BDB-997A-20E5-6ED609EB17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5276" y="3644019"/>
            <a:ext cx="1461325" cy="1461325"/>
          </a:xfrm>
          <a:prstGeom prst="rect">
            <a:avLst/>
          </a:prstGeom>
        </p:spPr>
      </p:pic>
      <p:pic>
        <p:nvPicPr>
          <p:cNvPr id="153" name="Hình ảnh 152">
            <a:extLst>
              <a:ext uri="{FF2B5EF4-FFF2-40B4-BE49-F238E27FC236}">
                <a16:creationId xmlns:a16="http://schemas.microsoft.com/office/drawing/2014/main" id="{B46A284F-ACCB-C3A4-EB46-6F615B8FF6E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4665" y="5294549"/>
            <a:ext cx="1232556" cy="1232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5848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4.81481E-6 L 0.38659 -0.0023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323" y="-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1.48148E-6 L 0.38658 -0.0023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323" y="-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22222E-6 L 0.38659 -0.00231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323" y="-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7.40741E-7 L 0.38659 -0.00231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323" y="-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150+ Hình Nền Slide PowerPoint Thuyết Trình Đẹp Nhất">
            <a:extLst>
              <a:ext uri="{FF2B5EF4-FFF2-40B4-BE49-F238E27FC236}">
                <a16:creationId xmlns:a16="http://schemas.microsoft.com/office/drawing/2014/main" id="{DB0E4032-39E7-C32E-0115-4F9BF8F6B6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9945"/>
            <a:ext cx="12192000" cy="6887945"/>
          </a:xfrm>
          <a:prstGeom prst="rect">
            <a:avLst/>
          </a:prstGeom>
          <a:blipFill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</p:pic>
      <p:pic>
        <p:nvPicPr>
          <p:cNvPr id="8" name="Hình ảnh 7">
            <a:extLst>
              <a:ext uri="{FF2B5EF4-FFF2-40B4-BE49-F238E27FC236}">
                <a16:creationId xmlns:a16="http://schemas.microsoft.com/office/drawing/2014/main" id="{24643D07-DABD-B7E4-EA18-688AC64DB82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6053" y="240902"/>
            <a:ext cx="790576" cy="790576"/>
          </a:xfrm>
          <a:prstGeom prst="rect">
            <a:avLst/>
          </a:prstGeom>
        </p:spPr>
      </p:pic>
      <p:sp>
        <p:nvSpPr>
          <p:cNvPr id="5" name="Hộp Văn bản 4">
            <a:extLst>
              <a:ext uri="{FF2B5EF4-FFF2-40B4-BE49-F238E27FC236}">
                <a16:creationId xmlns:a16="http://schemas.microsoft.com/office/drawing/2014/main" id="{7DA647A4-D3E6-6CD6-4371-07E50D9E5E5B}"/>
              </a:ext>
            </a:extLst>
          </p:cNvPr>
          <p:cNvSpPr txBox="1"/>
          <p:nvPr/>
        </p:nvSpPr>
        <p:spPr>
          <a:xfrm>
            <a:off x="1219200" y="240902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3600" b="1" dirty="0">
                <a:solidFill>
                  <a:schemeClr val="bg1"/>
                </a:solidFill>
                <a:effectLst/>
                <a:highlight>
                  <a:srgbClr val="0000FF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II. Khám phá chi tiết văn bản</a:t>
            </a:r>
            <a:endParaRPr lang="en-US" sz="3600" dirty="0">
              <a:solidFill>
                <a:schemeClr val="bg1"/>
              </a:solidFill>
              <a:highlight>
                <a:srgbClr val="0000FF"/>
              </a:highlight>
            </a:endParaRPr>
          </a:p>
        </p:txBody>
      </p:sp>
      <p:sp>
        <p:nvSpPr>
          <p:cNvPr id="13" name="Hộp Văn bản 12">
            <a:extLst>
              <a:ext uri="{FF2B5EF4-FFF2-40B4-BE49-F238E27FC236}">
                <a16:creationId xmlns:a16="http://schemas.microsoft.com/office/drawing/2014/main" id="{17C2315A-1A1F-3713-0C75-980B31CD299E}"/>
              </a:ext>
            </a:extLst>
          </p:cNvPr>
          <p:cNvSpPr txBox="1"/>
          <p:nvPr/>
        </p:nvSpPr>
        <p:spPr>
          <a:xfrm>
            <a:off x="1308100" y="898005"/>
            <a:ext cx="82804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vi-VN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vi-VN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vi-VN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vi-VN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vi-VN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vi-VN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vi-VN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vi-VN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vi-VN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lồng</a:t>
            </a:r>
            <a:r>
              <a:rPr lang="vi-VN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tồng</a:t>
            </a:r>
            <a:endParaRPr lang="en-US" sz="32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Hộp Văn bản 2">
            <a:extLst>
              <a:ext uri="{FF2B5EF4-FFF2-40B4-BE49-F238E27FC236}">
                <a16:creationId xmlns:a16="http://schemas.microsoft.com/office/drawing/2014/main" id="{3CFE3E81-DBEA-80A7-E6C7-6FCCDE9827AA}"/>
              </a:ext>
            </a:extLst>
          </p:cNvPr>
          <p:cNvSpPr txBox="1"/>
          <p:nvPr/>
        </p:nvSpPr>
        <p:spPr>
          <a:xfrm>
            <a:off x="1585380" y="1513452"/>
            <a:ext cx="9146120" cy="1384995"/>
          </a:xfrm>
          <a:prstGeom prst="rect">
            <a:avLst/>
          </a:prstGeom>
          <a:noFill/>
          <a:ln w="38100">
            <a:solidFill>
              <a:srgbClr val="00A1EA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-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Sản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vật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cúng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tế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thịt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lợn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thịt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gà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bánh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chưng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hoa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quả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,..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liên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quan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mật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thiết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với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mục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đích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mở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hội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tục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thờ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thần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nông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đồng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bào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Tày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Nùng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" name="Hộp Văn bản 13">
            <a:extLst>
              <a:ext uri="{FF2B5EF4-FFF2-40B4-BE49-F238E27FC236}">
                <a16:creationId xmlns:a16="http://schemas.microsoft.com/office/drawing/2014/main" id="{353E74AC-9B18-CBD9-43CF-69E5F748C045}"/>
              </a:ext>
            </a:extLst>
          </p:cNvPr>
          <p:cNvSpPr txBox="1"/>
          <p:nvPr/>
        </p:nvSpPr>
        <p:spPr>
          <a:xfrm>
            <a:off x="1585380" y="3589020"/>
            <a:ext cx="6644220" cy="523220"/>
          </a:xfrm>
          <a:prstGeom prst="rect">
            <a:avLst/>
          </a:prstGeom>
          <a:noFill/>
          <a:ln w="38100">
            <a:noFill/>
          </a:ln>
        </p:spPr>
        <p:txBody>
          <a:bodyPr wrap="square">
            <a:spAutoFit/>
          </a:bodyPr>
          <a:lstStyle/>
          <a:p>
            <a:pPr marL="30480" marR="0" algn="just"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+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Trò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chơi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ném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còn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5" name="Hộp Văn bản 14">
            <a:extLst>
              <a:ext uri="{FF2B5EF4-FFF2-40B4-BE49-F238E27FC236}">
                <a16:creationId xmlns:a16="http://schemas.microsoft.com/office/drawing/2014/main" id="{5CCAB286-25DF-F791-AE88-55FD408A2D84}"/>
              </a:ext>
            </a:extLst>
          </p:cNvPr>
          <p:cNvSpPr txBox="1"/>
          <p:nvPr/>
        </p:nvSpPr>
        <p:spPr>
          <a:xfrm>
            <a:off x="1585380" y="4040648"/>
            <a:ext cx="998961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>
            <a:spAutoFit/>
          </a:bodyPr>
          <a:lstStyle/>
          <a:p>
            <a:pPr marL="30480" marR="0" algn="just"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+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Múa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sư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tử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Hộp Văn bản 3">
            <a:extLst>
              <a:ext uri="{FF2B5EF4-FFF2-40B4-BE49-F238E27FC236}">
                <a16:creationId xmlns:a16="http://schemas.microsoft.com/office/drawing/2014/main" id="{37732548-15D6-1DAB-939A-BFBD2163CA8E}"/>
              </a:ext>
            </a:extLst>
          </p:cNvPr>
          <p:cNvSpPr txBox="1"/>
          <p:nvPr/>
        </p:nvSpPr>
        <p:spPr>
          <a:xfrm>
            <a:off x="1585380" y="3065800"/>
            <a:ext cx="9641420" cy="523220"/>
          </a:xfrm>
          <a:prstGeom prst="rect">
            <a:avLst/>
          </a:prstGeom>
          <a:noFill/>
          <a:ln w="38100">
            <a:solidFill>
              <a:srgbClr val="00A1EA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hoạt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động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cư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dân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phần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hội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miêu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tả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" name="Hộp Văn bản 9">
            <a:extLst>
              <a:ext uri="{FF2B5EF4-FFF2-40B4-BE49-F238E27FC236}">
                <a16:creationId xmlns:a16="http://schemas.microsoft.com/office/drawing/2014/main" id="{9D64E0BE-6D47-A32B-511F-FBA115C96C52}"/>
              </a:ext>
            </a:extLst>
          </p:cNvPr>
          <p:cNvSpPr txBox="1"/>
          <p:nvPr/>
        </p:nvSpPr>
        <p:spPr>
          <a:xfrm>
            <a:off x="1585380" y="4475018"/>
            <a:ext cx="998961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>
            <a:spAutoFit/>
          </a:bodyPr>
          <a:lstStyle/>
          <a:p>
            <a:pPr marL="30480" marR="0" algn="just"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+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Lượn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lồng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tồng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2" name="Hộp Văn bản 11">
            <a:extLst>
              <a:ext uri="{FF2B5EF4-FFF2-40B4-BE49-F238E27FC236}">
                <a16:creationId xmlns:a16="http://schemas.microsoft.com/office/drawing/2014/main" id="{2DFEE8E3-FBBF-A8D5-DF2F-EB6EFFB46EE3}"/>
              </a:ext>
            </a:extLst>
          </p:cNvPr>
          <p:cNvSpPr txBox="1"/>
          <p:nvPr/>
        </p:nvSpPr>
        <p:spPr>
          <a:xfrm>
            <a:off x="1413742" y="4868883"/>
            <a:ext cx="10161249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0480" marR="0" algn="just"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-&gt;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hoạt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động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đó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biểu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thị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phẩm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chất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khả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năng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con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Nhanh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nhẹn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khéo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léo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giỏi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đánh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võ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đi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quyền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thuộc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nhiều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tác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phẩm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dân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gian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ứng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đối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giỏi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hát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hay,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duyên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dáng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giàu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tình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cảm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tâm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hồn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phong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phú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22975223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4" grpId="0" animBg="1"/>
      <p:bldP spid="15" grpId="0" animBg="1"/>
      <p:bldP spid="4" grpId="0" animBg="1"/>
      <p:bldP spid="10" grpId="0" animBg="1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150+ Hình Nền Slide PowerPoint Thuyết Trình Đẹp Nhất">
            <a:extLst>
              <a:ext uri="{FF2B5EF4-FFF2-40B4-BE49-F238E27FC236}">
                <a16:creationId xmlns:a16="http://schemas.microsoft.com/office/drawing/2014/main" id="{DB0E4032-39E7-C32E-0115-4F9BF8F6B6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3223"/>
            <a:ext cx="12192000" cy="6887945"/>
          </a:xfrm>
          <a:prstGeom prst="rect">
            <a:avLst/>
          </a:prstGeom>
          <a:blipFill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</p:pic>
      <p:pic>
        <p:nvPicPr>
          <p:cNvPr id="8" name="Hình ảnh 7">
            <a:extLst>
              <a:ext uri="{FF2B5EF4-FFF2-40B4-BE49-F238E27FC236}">
                <a16:creationId xmlns:a16="http://schemas.microsoft.com/office/drawing/2014/main" id="{24643D07-DABD-B7E4-EA18-688AC64DB82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6053" y="240902"/>
            <a:ext cx="790576" cy="790576"/>
          </a:xfrm>
          <a:prstGeom prst="rect">
            <a:avLst/>
          </a:prstGeom>
        </p:spPr>
      </p:pic>
      <p:sp>
        <p:nvSpPr>
          <p:cNvPr id="5" name="Hộp Văn bản 4">
            <a:extLst>
              <a:ext uri="{FF2B5EF4-FFF2-40B4-BE49-F238E27FC236}">
                <a16:creationId xmlns:a16="http://schemas.microsoft.com/office/drawing/2014/main" id="{7DA647A4-D3E6-6CD6-4371-07E50D9E5E5B}"/>
              </a:ext>
            </a:extLst>
          </p:cNvPr>
          <p:cNvSpPr txBox="1"/>
          <p:nvPr/>
        </p:nvSpPr>
        <p:spPr>
          <a:xfrm>
            <a:off x="1219200" y="240902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3600" b="1" dirty="0">
                <a:solidFill>
                  <a:schemeClr val="bg1"/>
                </a:solidFill>
                <a:effectLst/>
                <a:highlight>
                  <a:srgbClr val="0000FF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II. Khám phá chi tiết văn bản</a:t>
            </a:r>
            <a:endParaRPr lang="en-US" sz="3600" dirty="0">
              <a:solidFill>
                <a:schemeClr val="bg1"/>
              </a:solidFill>
              <a:highlight>
                <a:srgbClr val="0000FF"/>
              </a:highlight>
            </a:endParaRPr>
          </a:p>
        </p:txBody>
      </p:sp>
      <p:sp>
        <p:nvSpPr>
          <p:cNvPr id="13" name="Hộp Văn bản 12">
            <a:extLst>
              <a:ext uri="{FF2B5EF4-FFF2-40B4-BE49-F238E27FC236}">
                <a16:creationId xmlns:a16="http://schemas.microsoft.com/office/drawing/2014/main" id="{17C2315A-1A1F-3713-0C75-980B31CD299E}"/>
              </a:ext>
            </a:extLst>
          </p:cNvPr>
          <p:cNvSpPr txBox="1"/>
          <p:nvPr/>
        </p:nvSpPr>
        <p:spPr>
          <a:xfrm>
            <a:off x="1308100" y="898005"/>
            <a:ext cx="82804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vi-VN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vi-VN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vi-VN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vi-VN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vi-VN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vi-VN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vi-VN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vi-VN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vi-VN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lồng</a:t>
            </a:r>
            <a:r>
              <a:rPr lang="vi-VN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tồng</a:t>
            </a:r>
            <a:endParaRPr lang="en-US" sz="32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Hộp Văn bản 2">
            <a:extLst>
              <a:ext uri="{FF2B5EF4-FFF2-40B4-BE49-F238E27FC236}">
                <a16:creationId xmlns:a16="http://schemas.microsoft.com/office/drawing/2014/main" id="{3CFE3E81-DBEA-80A7-E6C7-6FCCDE9827AA}"/>
              </a:ext>
            </a:extLst>
          </p:cNvPr>
          <p:cNvSpPr txBox="1"/>
          <p:nvPr/>
        </p:nvSpPr>
        <p:spPr>
          <a:xfrm>
            <a:off x="1585380" y="1653456"/>
            <a:ext cx="5209120" cy="523220"/>
          </a:xfrm>
          <a:prstGeom prst="rect">
            <a:avLst/>
          </a:prstGeom>
          <a:noFill/>
          <a:ln w="38100">
            <a:solidFill>
              <a:srgbClr val="00A1EA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dân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gửi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gắm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mong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ước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" name="Hộp Văn bản 13">
            <a:extLst>
              <a:ext uri="{FF2B5EF4-FFF2-40B4-BE49-F238E27FC236}">
                <a16:creationId xmlns:a16="http://schemas.microsoft.com/office/drawing/2014/main" id="{353E74AC-9B18-CBD9-43CF-69E5F748C045}"/>
              </a:ext>
            </a:extLst>
          </p:cNvPr>
          <p:cNvSpPr txBox="1"/>
          <p:nvPr/>
        </p:nvSpPr>
        <p:spPr>
          <a:xfrm>
            <a:off x="1499560" y="2274151"/>
            <a:ext cx="9989611" cy="954107"/>
          </a:xfrm>
          <a:prstGeom prst="rect">
            <a:avLst/>
          </a:prstGeom>
          <a:noFill/>
          <a:ln w="38100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+ 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Mưa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thuận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gió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hoà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mùa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màng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tươi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tốt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bội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thu, chăn nuôi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thuận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lợi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đời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sống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no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đủ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5" name="Hộp Văn bản 14">
            <a:extLst>
              <a:ext uri="{FF2B5EF4-FFF2-40B4-BE49-F238E27FC236}">
                <a16:creationId xmlns:a16="http://schemas.microsoft.com/office/drawing/2014/main" id="{5CCAB286-25DF-F791-AE88-55FD408A2D84}"/>
              </a:ext>
            </a:extLst>
          </p:cNvPr>
          <p:cNvSpPr txBox="1"/>
          <p:nvPr/>
        </p:nvSpPr>
        <p:spPr>
          <a:xfrm>
            <a:off x="1499560" y="3333100"/>
            <a:ext cx="9989611" cy="954107"/>
          </a:xfrm>
          <a:prstGeom prst="rect">
            <a:avLst/>
          </a:prstGeom>
          <a:noFill/>
          <a:ln w="38100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+ C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uộc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sống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vui tươi,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lành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mạnh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may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mắn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 con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sức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khoẻ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tâm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hồn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bay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bổng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phong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phú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" name="Hộp Văn bản 9">
            <a:extLst>
              <a:ext uri="{FF2B5EF4-FFF2-40B4-BE49-F238E27FC236}">
                <a16:creationId xmlns:a16="http://schemas.microsoft.com/office/drawing/2014/main" id="{9D64E0BE-6D47-A32B-511F-FBA115C96C52}"/>
              </a:ext>
            </a:extLst>
          </p:cNvPr>
          <p:cNvSpPr txBox="1"/>
          <p:nvPr/>
        </p:nvSpPr>
        <p:spPr>
          <a:xfrm>
            <a:off x="1499559" y="4504050"/>
            <a:ext cx="998961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+ C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ó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sức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mạnh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thể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chất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tinh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thần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để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đánh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đuổi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kẻ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thù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40610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4" grpId="0" animBg="1"/>
      <p:bldP spid="15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150+ Hình Nền Slide PowerPoint Thuyết Trình Đẹp Nhất">
            <a:extLst>
              <a:ext uri="{FF2B5EF4-FFF2-40B4-BE49-F238E27FC236}">
                <a16:creationId xmlns:a16="http://schemas.microsoft.com/office/drawing/2014/main" id="{DB0E4032-39E7-C32E-0115-4F9BF8F6B6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87945"/>
          </a:xfrm>
          <a:prstGeom prst="rect">
            <a:avLst/>
          </a:prstGeom>
          <a:blipFill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</p:pic>
      <p:pic>
        <p:nvPicPr>
          <p:cNvPr id="8" name="Hình ảnh 7">
            <a:extLst>
              <a:ext uri="{FF2B5EF4-FFF2-40B4-BE49-F238E27FC236}">
                <a16:creationId xmlns:a16="http://schemas.microsoft.com/office/drawing/2014/main" id="{24643D07-DABD-B7E4-EA18-688AC64DB82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6053" y="240902"/>
            <a:ext cx="790576" cy="790576"/>
          </a:xfrm>
          <a:prstGeom prst="rect">
            <a:avLst/>
          </a:prstGeom>
        </p:spPr>
      </p:pic>
      <p:sp>
        <p:nvSpPr>
          <p:cNvPr id="5" name="Hộp Văn bản 4">
            <a:extLst>
              <a:ext uri="{FF2B5EF4-FFF2-40B4-BE49-F238E27FC236}">
                <a16:creationId xmlns:a16="http://schemas.microsoft.com/office/drawing/2014/main" id="{7DA647A4-D3E6-6CD6-4371-07E50D9E5E5B}"/>
              </a:ext>
            </a:extLst>
          </p:cNvPr>
          <p:cNvSpPr txBox="1"/>
          <p:nvPr/>
        </p:nvSpPr>
        <p:spPr>
          <a:xfrm>
            <a:off x="1219200" y="240902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3600" b="1" dirty="0">
                <a:solidFill>
                  <a:schemeClr val="bg1"/>
                </a:solidFill>
                <a:effectLst/>
                <a:highlight>
                  <a:srgbClr val="0000FF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II. Khám phá chi tiết văn bản</a:t>
            </a:r>
            <a:endParaRPr lang="en-US" sz="3600" dirty="0">
              <a:solidFill>
                <a:schemeClr val="bg1"/>
              </a:solidFill>
              <a:highlight>
                <a:srgbClr val="0000FF"/>
              </a:highlight>
            </a:endParaRPr>
          </a:p>
        </p:txBody>
      </p:sp>
      <p:sp>
        <p:nvSpPr>
          <p:cNvPr id="13" name="Hộp Văn bản 12">
            <a:extLst>
              <a:ext uri="{FF2B5EF4-FFF2-40B4-BE49-F238E27FC236}">
                <a16:creationId xmlns:a16="http://schemas.microsoft.com/office/drawing/2014/main" id="{17C2315A-1A1F-3713-0C75-980B31CD299E}"/>
              </a:ext>
            </a:extLst>
          </p:cNvPr>
          <p:cNvSpPr txBox="1"/>
          <p:nvPr/>
        </p:nvSpPr>
        <p:spPr>
          <a:xfrm>
            <a:off x="1219200" y="823583"/>
            <a:ext cx="81661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Thái</a:t>
            </a:r>
            <a:r>
              <a:rPr 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endParaRPr lang="en-US" sz="32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Hộp Văn bản 2">
            <a:extLst>
              <a:ext uri="{FF2B5EF4-FFF2-40B4-BE49-F238E27FC236}">
                <a16:creationId xmlns:a16="http://schemas.microsoft.com/office/drawing/2014/main" id="{3CFE3E81-DBEA-80A7-E6C7-6FCCDE9827AA}"/>
              </a:ext>
            </a:extLst>
          </p:cNvPr>
          <p:cNvSpPr txBox="1"/>
          <p:nvPr/>
        </p:nvSpPr>
        <p:spPr>
          <a:xfrm>
            <a:off x="2806699" y="1606364"/>
            <a:ext cx="8544641" cy="2485787"/>
          </a:xfrm>
          <a:prstGeom prst="wedgeRoundRectCallout">
            <a:avLst>
              <a:gd name="adj1" fmla="val -56950"/>
              <a:gd name="adj2" fmla="val 30313"/>
              <a:gd name="adj3" fmla="val 16667"/>
            </a:avLst>
          </a:prstGeom>
          <a:noFill/>
          <a:ln w="38100">
            <a:solidFill>
              <a:srgbClr val="00A1EA"/>
            </a:solidFill>
          </a:ln>
        </p:spPr>
        <p:txBody>
          <a:bodyPr wrap="square">
            <a:spAutoFit/>
          </a:bodyPr>
          <a:lstStyle/>
          <a:p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thái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Lượn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lòng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xuân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lành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mạnh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đầy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sức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vang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vọng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sôi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nổi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êm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đềm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Bắc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Hình ảnh 5">
            <a:extLst>
              <a:ext uri="{FF2B5EF4-FFF2-40B4-BE49-F238E27FC236}">
                <a16:creationId xmlns:a16="http://schemas.microsoft.com/office/drawing/2014/main" id="{BD4F02F9-2251-B811-4041-B92BDE76A2B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4012" y="3239729"/>
            <a:ext cx="2517593" cy="3889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5964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150+ Hình Nền Slide PowerPoint Thuyết Trình Đẹp Nhất">
            <a:extLst>
              <a:ext uri="{FF2B5EF4-FFF2-40B4-BE49-F238E27FC236}">
                <a16:creationId xmlns:a16="http://schemas.microsoft.com/office/drawing/2014/main" id="{DB0E4032-39E7-C32E-0115-4F9BF8F6B6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87945"/>
          </a:xfrm>
          <a:prstGeom prst="rect">
            <a:avLst/>
          </a:prstGeom>
          <a:blipFill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</p:pic>
      <p:pic>
        <p:nvPicPr>
          <p:cNvPr id="8" name="Hình ảnh 7">
            <a:extLst>
              <a:ext uri="{FF2B5EF4-FFF2-40B4-BE49-F238E27FC236}">
                <a16:creationId xmlns:a16="http://schemas.microsoft.com/office/drawing/2014/main" id="{24643D07-DABD-B7E4-EA18-688AC64DB82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6053" y="240902"/>
            <a:ext cx="790576" cy="790576"/>
          </a:xfrm>
          <a:prstGeom prst="rect">
            <a:avLst/>
          </a:prstGeom>
        </p:spPr>
      </p:pic>
      <p:sp>
        <p:nvSpPr>
          <p:cNvPr id="5" name="Hộp Văn bản 4">
            <a:extLst>
              <a:ext uri="{FF2B5EF4-FFF2-40B4-BE49-F238E27FC236}">
                <a16:creationId xmlns:a16="http://schemas.microsoft.com/office/drawing/2014/main" id="{7DA647A4-D3E6-6CD6-4371-07E50D9E5E5B}"/>
              </a:ext>
            </a:extLst>
          </p:cNvPr>
          <p:cNvSpPr txBox="1"/>
          <p:nvPr/>
        </p:nvSpPr>
        <p:spPr>
          <a:xfrm>
            <a:off x="1219200" y="240902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3600" b="1" dirty="0">
                <a:solidFill>
                  <a:schemeClr val="bg1"/>
                </a:solidFill>
                <a:effectLst/>
                <a:highlight>
                  <a:srgbClr val="0000FF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II. Khám phá chi tiết văn bản</a:t>
            </a:r>
            <a:endParaRPr lang="en-US" sz="3600" dirty="0">
              <a:solidFill>
                <a:schemeClr val="bg1"/>
              </a:solidFill>
              <a:highlight>
                <a:srgbClr val="0000FF"/>
              </a:highlight>
            </a:endParaRPr>
          </a:p>
        </p:txBody>
      </p:sp>
      <p:sp>
        <p:nvSpPr>
          <p:cNvPr id="13" name="Hộp Văn bản 12">
            <a:extLst>
              <a:ext uri="{FF2B5EF4-FFF2-40B4-BE49-F238E27FC236}">
                <a16:creationId xmlns:a16="http://schemas.microsoft.com/office/drawing/2014/main" id="{17C2315A-1A1F-3713-0C75-980B31CD299E}"/>
              </a:ext>
            </a:extLst>
          </p:cNvPr>
          <p:cNvSpPr txBox="1"/>
          <p:nvPr/>
        </p:nvSpPr>
        <p:spPr>
          <a:xfrm>
            <a:off x="1219200" y="823583"/>
            <a:ext cx="81661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Thái</a:t>
            </a:r>
            <a:r>
              <a:rPr 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endParaRPr lang="en-US" sz="32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Hộp Văn bản 2">
            <a:extLst>
              <a:ext uri="{FF2B5EF4-FFF2-40B4-BE49-F238E27FC236}">
                <a16:creationId xmlns:a16="http://schemas.microsoft.com/office/drawing/2014/main" id="{3CFE3E81-DBEA-80A7-E6C7-6FCCDE9827AA}"/>
              </a:ext>
            </a:extLst>
          </p:cNvPr>
          <p:cNvSpPr txBox="1"/>
          <p:nvPr/>
        </p:nvSpPr>
        <p:spPr>
          <a:xfrm>
            <a:off x="1823679" y="1855061"/>
            <a:ext cx="9238021" cy="2485787"/>
          </a:xfrm>
          <a:prstGeom prst="roundRect">
            <a:avLst/>
          </a:prstGeom>
          <a:noFill/>
          <a:ln w="38100">
            <a:solidFill>
              <a:srgbClr val="00A1EA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vi-VN" sz="2800" dirty="0">
                <a:latin typeface="+mj-lt"/>
              </a:rPr>
              <a:t>“</a:t>
            </a:r>
            <a:r>
              <a:rPr lang="vi-VN" sz="2800" i="1" dirty="0" err="1">
                <a:latin typeface="+mj-lt"/>
              </a:rPr>
              <a:t>Lượn</a:t>
            </a:r>
            <a:r>
              <a:rPr lang="vi-VN" sz="2800" i="1" dirty="0">
                <a:latin typeface="+mj-lt"/>
              </a:rPr>
              <a:t>, </a:t>
            </a:r>
            <a:r>
              <a:rPr lang="vi-VN" sz="2800" i="1" dirty="0" err="1">
                <a:latin typeface="+mj-lt"/>
              </a:rPr>
              <a:t>tiếng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nói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tình</a:t>
            </a:r>
            <a:r>
              <a:rPr lang="vi-VN" sz="2800" i="1" dirty="0">
                <a:latin typeface="+mj-lt"/>
              </a:rPr>
              <a:t> yêu, </a:t>
            </a:r>
            <a:r>
              <a:rPr lang="vi-VN" sz="2800" i="1" dirty="0" err="1">
                <a:latin typeface="+mj-lt"/>
              </a:rPr>
              <a:t>tiếng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lòng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của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ngày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hội</a:t>
            </a:r>
            <a:r>
              <a:rPr lang="vi-VN" sz="2800" i="1" dirty="0">
                <a:latin typeface="+mj-lt"/>
              </a:rPr>
              <a:t> xuân, </a:t>
            </a:r>
            <a:r>
              <a:rPr lang="vi-VN" sz="2800" i="1" dirty="0" err="1">
                <a:latin typeface="+mj-lt"/>
              </a:rPr>
              <a:t>lành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mạnh</a:t>
            </a:r>
            <a:r>
              <a:rPr lang="vi-VN" sz="2800" i="1" dirty="0">
                <a:latin typeface="+mj-lt"/>
              </a:rPr>
              <a:t>, trong </a:t>
            </a:r>
            <a:r>
              <a:rPr lang="vi-VN" sz="2800" i="1" dirty="0" err="1">
                <a:latin typeface="+mj-lt"/>
              </a:rPr>
              <a:t>sáng</a:t>
            </a:r>
            <a:r>
              <a:rPr lang="vi-VN" sz="2800" i="1" dirty="0">
                <a:latin typeface="+mj-lt"/>
              </a:rPr>
              <a:t>, </a:t>
            </a:r>
            <a:r>
              <a:rPr lang="vi-VN" sz="2800" i="1" dirty="0" err="1">
                <a:latin typeface="+mj-lt"/>
              </a:rPr>
              <a:t>đầy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sức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sống</a:t>
            </a:r>
            <a:r>
              <a:rPr lang="vi-VN" sz="2800" i="1" dirty="0">
                <a:latin typeface="+mj-lt"/>
              </a:rPr>
              <a:t>, vang </a:t>
            </a:r>
            <a:r>
              <a:rPr lang="vi-VN" sz="2800" i="1" dirty="0" err="1">
                <a:latin typeface="+mj-lt"/>
              </a:rPr>
              <a:t>vọng</a:t>
            </a:r>
            <a:r>
              <a:rPr lang="vi-VN" sz="2800" i="1" dirty="0">
                <a:latin typeface="+mj-lt"/>
              </a:rPr>
              <a:t> sôi </a:t>
            </a:r>
            <a:r>
              <a:rPr lang="vi-VN" sz="2800" i="1" dirty="0" err="1">
                <a:latin typeface="+mj-lt"/>
              </a:rPr>
              <a:t>nổi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mà</a:t>
            </a:r>
            <a:r>
              <a:rPr lang="vi-VN" sz="2800" i="1" dirty="0">
                <a:latin typeface="+mj-lt"/>
              </a:rPr>
              <a:t> êm </a:t>
            </a:r>
            <a:r>
              <a:rPr lang="vi-VN" sz="2800" i="1" dirty="0" err="1">
                <a:latin typeface="+mj-lt"/>
              </a:rPr>
              <a:t>đềm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dưới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trời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Việt</a:t>
            </a:r>
            <a:r>
              <a:rPr lang="vi-VN" sz="2800" i="1" dirty="0">
                <a:latin typeface="+mj-lt"/>
              </a:rPr>
              <a:t> </a:t>
            </a:r>
            <a:r>
              <a:rPr lang="vi-VN" sz="2800" i="1" dirty="0" err="1">
                <a:latin typeface="+mj-lt"/>
              </a:rPr>
              <a:t>Bắc</a:t>
            </a:r>
            <a:r>
              <a:rPr lang="en-US" sz="2800" i="1" dirty="0">
                <a:latin typeface="+mj-lt"/>
              </a:rPr>
              <a:t>”</a:t>
            </a:r>
            <a:r>
              <a:rPr lang="vi-VN" sz="2800" i="1" dirty="0">
                <a:latin typeface="+mj-lt"/>
              </a:rPr>
              <a:t>. </a:t>
            </a:r>
            <a:r>
              <a:rPr lang="en-US" sz="2800" i="1" dirty="0">
                <a:latin typeface="+mj-lt"/>
              </a:rPr>
              <a:t>-&gt; </a:t>
            </a:r>
            <a:r>
              <a:rPr lang="vi-VN" sz="2800" dirty="0" err="1">
                <a:latin typeface="+mj-lt"/>
              </a:rPr>
              <a:t>thể</a:t>
            </a:r>
            <a:r>
              <a:rPr lang="vi-VN" sz="2800" dirty="0">
                <a:latin typeface="+mj-lt"/>
              </a:rPr>
              <a:t> </a:t>
            </a:r>
            <a:r>
              <a:rPr lang="vi-VN" sz="2800" dirty="0" err="1">
                <a:latin typeface="+mj-lt"/>
              </a:rPr>
              <a:t>hiện</a:t>
            </a:r>
            <a:r>
              <a:rPr lang="vi-VN" sz="2800" dirty="0">
                <a:latin typeface="+mj-lt"/>
              </a:rPr>
              <a:t> </a:t>
            </a:r>
            <a:r>
              <a:rPr lang="vi-VN" sz="2800" dirty="0" err="1">
                <a:latin typeface="+mj-lt"/>
              </a:rPr>
              <a:t>sự</a:t>
            </a:r>
            <a:r>
              <a:rPr lang="vi-VN" sz="2800" dirty="0">
                <a:latin typeface="+mj-lt"/>
              </a:rPr>
              <a:t> </a:t>
            </a:r>
            <a:r>
              <a:rPr lang="vi-VN" sz="2800" dirty="0" err="1">
                <a:latin typeface="+mj-lt"/>
              </a:rPr>
              <a:t>đồng</a:t>
            </a:r>
            <a:r>
              <a:rPr lang="vi-VN" sz="2800" dirty="0">
                <a:latin typeface="+mj-lt"/>
              </a:rPr>
              <a:t> </a:t>
            </a:r>
            <a:r>
              <a:rPr lang="vi-VN" sz="2800" dirty="0" err="1">
                <a:latin typeface="+mj-lt"/>
              </a:rPr>
              <a:t>cảm</a:t>
            </a:r>
            <a:r>
              <a:rPr lang="vi-VN" sz="2800" dirty="0">
                <a:latin typeface="+mj-lt"/>
              </a:rPr>
              <a:t>, </a:t>
            </a:r>
            <a:r>
              <a:rPr lang="vi-VN" sz="2800" dirty="0" err="1">
                <a:latin typeface="+mj-lt"/>
              </a:rPr>
              <a:t>thái</a:t>
            </a:r>
            <a:r>
              <a:rPr lang="vi-VN" sz="2800" dirty="0">
                <a:latin typeface="+mj-lt"/>
              </a:rPr>
              <a:t> </a:t>
            </a:r>
            <a:r>
              <a:rPr lang="vi-VN" sz="2800" dirty="0" err="1">
                <a:latin typeface="+mj-lt"/>
              </a:rPr>
              <a:t>độ</a:t>
            </a:r>
            <a:r>
              <a:rPr lang="vi-VN" sz="2800" dirty="0">
                <a:latin typeface="+mj-lt"/>
              </a:rPr>
              <a:t> </a:t>
            </a:r>
            <a:r>
              <a:rPr lang="vi-VN" sz="2800" dirty="0" err="1">
                <a:latin typeface="+mj-lt"/>
              </a:rPr>
              <a:t>ngợi</a:t>
            </a:r>
            <a:r>
              <a:rPr lang="vi-VN" sz="2800" dirty="0">
                <a:latin typeface="+mj-lt"/>
              </a:rPr>
              <a:t> ca, </a:t>
            </a:r>
            <a:r>
              <a:rPr lang="vi-VN" sz="2800" dirty="0" err="1">
                <a:latin typeface="+mj-lt"/>
              </a:rPr>
              <a:t>đề</a:t>
            </a:r>
            <a:r>
              <a:rPr lang="vi-VN" sz="2800" dirty="0">
                <a:latin typeface="+mj-lt"/>
              </a:rPr>
              <a:t> cao </a:t>
            </a:r>
            <a:r>
              <a:rPr lang="vi-VN" sz="2800" dirty="0" err="1">
                <a:latin typeface="+mj-lt"/>
              </a:rPr>
              <a:t>vẻ</a:t>
            </a:r>
            <a:r>
              <a:rPr lang="vi-VN" sz="2800" dirty="0">
                <a:latin typeface="+mj-lt"/>
              </a:rPr>
              <a:t> </a:t>
            </a:r>
            <a:r>
              <a:rPr lang="vi-VN" sz="2800" dirty="0" err="1">
                <a:latin typeface="+mj-lt"/>
              </a:rPr>
              <a:t>đẹp</a:t>
            </a:r>
            <a:r>
              <a:rPr lang="vi-VN" sz="2800" dirty="0">
                <a:latin typeface="+mj-lt"/>
              </a:rPr>
              <a:t> </a:t>
            </a:r>
            <a:r>
              <a:rPr lang="vi-VN" sz="2800" dirty="0" err="1">
                <a:latin typeface="+mj-lt"/>
              </a:rPr>
              <a:t>của</a:t>
            </a:r>
            <a:r>
              <a:rPr lang="vi-VN" sz="2800" dirty="0">
                <a:latin typeface="+mj-lt"/>
              </a:rPr>
              <a:t> </a:t>
            </a:r>
            <a:r>
              <a:rPr lang="vi-VN" sz="2800" dirty="0" err="1">
                <a:latin typeface="+mj-lt"/>
              </a:rPr>
              <a:t>hát</a:t>
            </a:r>
            <a:r>
              <a:rPr lang="vi-VN" sz="2800" dirty="0">
                <a:latin typeface="+mj-lt"/>
              </a:rPr>
              <a:t> </a:t>
            </a:r>
            <a:r>
              <a:rPr lang="vi-VN" sz="2800" dirty="0" err="1">
                <a:latin typeface="+mj-lt"/>
              </a:rPr>
              <a:t>lượn</a:t>
            </a:r>
            <a:r>
              <a:rPr lang="vi-VN" sz="2800" dirty="0">
                <a:latin typeface="+mj-lt"/>
              </a:rPr>
              <a:t>, </a:t>
            </a:r>
            <a:r>
              <a:rPr lang="vi-VN" sz="2800" dirty="0" err="1">
                <a:latin typeface="+mj-lt"/>
              </a:rPr>
              <a:t>một</a:t>
            </a:r>
            <a:r>
              <a:rPr lang="vi-VN" sz="2800" dirty="0">
                <a:latin typeface="+mj-lt"/>
              </a:rPr>
              <a:t> sinh </a:t>
            </a:r>
            <a:r>
              <a:rPr lang="vi-VN" sz="2800" dirty="0" err="1">
                <a:latin typeface="+mj-lt"/>
              </a:rPr>
              <a:t>hoạt</a:t>
            </a:r>
            <a:r>
              <a:rPr lang="vi-VN" sz="2800" dirty="0">
                <a:latin typeface="+mj-lt"/>
              </a:rPr>
              <a:t> văn </a:t>
            </a:r>
            <a:r>
              <a:rPr lang="vi-VN" sz="2800" dirty="0" err="1">
                <a:latin typeface="+mj-lt"/>
              </a:rPr>
              <a:t>hoá</a:t>
            </a:r>
            <a:r>
              <a:rPr lang="vi-VN" sz="2800" dirty="0">
                <a:latin typeface="+mj-lt"/>
              </a:rPr>
              <a:t> dân gian </a:t>
            </a:r>
            <a:r>
              <a:rPr lang="vi-VN" sz="2800" dirty="0" err="1">
                <a:latin typeface="+mj-lt"/>
              </a:rPr>
              <a:t>phổ</a:t>
            </a:r>
            <a:r>
              <a:rPr lang="vi-VN" sz="2800" dirty="0">
                <a:latin typeface="+mj-lt"/>
              </a:rPr>
              <a:t> </a:t>
            </a:r>
            <a:r>
              <a:rPr lang="vi-VN" sz="2800" dirty="0" err="1">
                <a:latin typeface="+mj-lt"/>
              </a:rPr>
              <a:t>biến</a:t>
            </a:r>
            <a:r>
              <a:rPr lang="vi-VN" sz="2800" dirty="0">
                <a:latin typeface="+mj-lt"/>
              </a:rPr>
              <a:t> </a:t>
            </a:r>
            <a:r>
              <a:rPr lang="vi-VN" sz="2800" dirty="0" err="1">
                <a:latin typeface="+mj-lt"/>
              </a:rPr>
              <a:t>của</a:t>
            </a:r>
            <a:r>
              <a:rPr lang="vi-VN" sz="2800" dirty="0">
                <a:latin typeface="+mj-lt"/>
              </a:rPr>
              <a:t> </a:t>
            </a:r>
            <a:r>
              <a:rPr lang="vi-VN" sz="2800" dirty="0" err="1">
                <a:latin typeface="+mj-lt"/>
              </a:rPr>
              <a:t>đồng</a:t>
            </a:r>
            <a:r>
              <a:rPr lang="vi-VN" sz="2800" dirty="0">
                <a:latin typeface="+mj-lt"/>
              </a:rPr>
              <a:t> </a:t>
            </a:r>
            <a:r>
              <a:rPr lang="vi-VN" sz="2800" dirty="0" err="1">
                <a:latin typeface="+mj-lt"/>
              </a:rPr>
              <a:t>bào</a:t>
            </a:r>
            <a:r>
              <a:rPr lang="vi-VN" sz="2800" dirty="0">
                <a:latin typeface="+mj-lt"/>
              </a:rPr>
              <a:t> </a:t>
            </a:r>
            <a:r>
              <a:rPr lang="vi-VN" sz="2800" dirty="0" err="1">
                <a:latin typeface="+mj-lt"/>
              </a:rPr>
              <a:t>Tày</a:t>
            </a:r>
            <a:r>
              <a:rPr lang="vi-VN" sz="2800" dirty="0">
                <a:latin typeface="+mj-lt"/>
              </a:rPr>
              <a:t>, </a:t>
            </a:r>
            <a:r>
              <a:rPr lang="vi-VN" sz="2800" dirty="0" err="1">
                <a:latin typeface="+mj-lt"/>
              </a:rPr>
              <a:t>Nùng</a:t>
            </a:r>
            <a:r>
              <a:rPr lang="vi-VN" sz="2800" dirty="0">
                <a:latin typeface="+mj-lt"/>
              </a:rPr>
              <a:t> trong </a:t>
            </a:r>
            <a:r>
              <a:rPr lang="vi-VN" sz="2800" dirty="0" err="1">
                <a:latin typeface="+mj-lt"/>
              </a:rPr>
              <a:t>mùa</a:t>
            </a:r>
            <a:r>
              <a:rPr lang="vi-VN" sz="2800" dirty="0">
                <a:latin typeface="+mj-lt"/>
              </a:rPr>
              <a:t> xuân.</a:t>
            </a:r>
            <a:endParaRPr lang="en-US" sz="2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690717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150+ Hình Nền Slide PowerPoint Thuyết Trình Đẹp Nhất">
            <a:extLst>
              <a:ext uri="{FF2B5EF4-FFF2-40B4-BE49-F238E27FC236}">
                <a16:creationId xmlns:a16="http://schemas.microsoft.com/office/drawing/2014/main" id="{DB0E4032-39E7-C32E-0115-4F9BF8F6B6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87945"/>
          </a:xfrm>
          <a:prstGeom prst="rect">
            <a:avLst/>
          </a:prstGeom>
          <a:blipFill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</p:pic>
      <p:pic>
        <p:nvPicPr>
          <p:cNvPr id="8" name="Hình ảnh 7">
            <a:extLst>
              <a:ext uri="{FF2B5EF4-FFF2-40B4-BE49-F238E27FC236}">
                <a16:creationId xmlns:a16="http://schemas.microsoft.com/office/drawing/2014/main" id="{24643D07-DABD-B7E4-EA18-688AC64DB82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6053" y="240902"/>
            <a:ext cx="790576" cy="790576"/>
          </a:xfrm>
          <a:prstGeom prst="rect">
            <a:avLst/>
          </a:prstGeom>
        </p:spPr>
      </p:pic>
      <p:sp>
        <p:nvSpPr>
          <p:cNvPr id="5" name="Hộp Văn bản 4">
            <a:extLst>
              <a:ext uri="{FF2B5EF4-FFF2-40B4-BE49-F238E27FC236}">
                <a16:creationId xmlns:a16="http://schemas.microsoft.com/office/drawing/2014/main" id="{7DA647A4-D3E6-6CD6-4371-07E50D9E5E5B}"/>
              </a:ext>
            </a:extLst>
          </p:cNvPr>
          <p:cNvSpPr txBox="1"/>
          <p:nvPr/>
        </p:nvSpPr>
        <p:spPr>
          <a:xfrm>
            <a:off x="1219200" y="240902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3600" b="1" dirty="0">
                <a:solidFill>
                  <a:schemeClr val="bg1"/>
                </a:solidFill>
                <a:effectLst/>
                <a:highlight>
                  <a:srgbClr val="0000FF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III. Tổng kết</a:t>
            </a:r>
            <a:endParaRPr lang="en-US" sz="3600" dirty="0">
              <a:solidFill>
                <a:schemeClr val="bg1"/>
              </a:solidFill>
              <a:highlight>
                <a:srgbClr val="0000FF"/>
              </a:highlight>
            </a:endParaRPr>
          </a:p>
        </p:txBody>
      </p:sp>
      <p:sp>
        <p:nvSpPr>
          <p:cNvPr id="3" name="Hộp Văn bản 2">
            <a:extLst>
              <a:ext uri="{FF2B5EF4-FFF2-40B4-BE49-F238E27FC236}">
                <a16:creationId xmlns:a16="http://schemas.microsoft.com/office/drawing/2014/main" id="{3CFE3E81-DBEA-80A7-E6C7-6FCCDE9827AA}"/>
              </a:ext>
            </a:extLst>
          </p:cNvPr>
          <p:cNvSpPr txBox="1"/>
          <p:nvPr/>
        </p:nvSpPr>
        <p:spPr>
          <a:xfrm>
            <a:off x="2806699" y="1606364"/>
            <a:ext cx="8544641" cy="2962513"/>
          </a:xfrm>
          <a:prstGeom prst="wedgeRoundRectCallout">
            <a:avLst>
              <a:gd name="adj1" fmla="val -56950"/>
              <a:gd name="adj2" fmla="val 30313"/>
              <a:gd name="adj3" fmla="val 16667"/>
            </a:avLst>
          </a:prstGeom>
          <a:noFill/>
          <a:ln w="38100">
            <a:solidFill>
              <a:srgbClr val="00A1EA"/>
            </a:solidFill>
          </a:ln>
        </p:spPr>
        <p:txBody>
          <a:bodyPr wrap="square">
            <a:spAutoFit/>
          </a:bodyPr>
          <a:lstStyle/>
          <a:p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01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phút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ấn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núi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Nguyễn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Vũ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Quần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vắn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tắt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tố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Hình ảnh 5">
            <a:extLst>
              <a:ext uri="{FF2B5EF4-FFF2-40B4-BE49-F238E27FC236}">
                <a16:creationId xmlns:a16="http://schemas.microsoft.com/office/drawing/2014/main" id="{BD4F02F9-2251-B811-4041-B92BDE76A2B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4012" y="3239729"/>
            <a:ext cx="2517593" cy="3889118"/>
          </a:xfrm>
          <a:prstGeom prst="rect">
            <a:avLst/>
          </a:prstGeom>
        </p:spPr>
      </p:pic>
      <p:pic>
        <p:nvPicPr>
          <p:cNvPr id="9" name="Hình ảnh 8">
            <a:extLst>
              <a:ext uri="{FF2B5EF4-FFF2-40B4-BE49-F238E27FC236}">
                <a16:creationId xmlns:a16="http://schemas.microsoft.com/office/drawing/2014/main" id="{5260636A-FC83-7959-6EDD-802D4DB9EA9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883" y="4350148"/>
            <a:ext cx="2266950" cy="226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0484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150+ Hình Nền Slide PowerPoint Thuyết Trình Đẹp Nhất">
            <a:extLst>
              <a:ext uri="{FF2B5EF4-FFF2-40B4-BE49-F238E27FC236}">
                <a16:creationId xmlns:a16="http://schemas.microsoft.com/office/drawing/2014/main" id="{DB0E4032-39E7-C32E-0115-4F9BF8F6B6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87945"/>
          </a:xfrm>
          <a:prstGeom prst="rect">
            <a:avLst/>
          </a:prstGeom>
          <a:blipFill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</p:pic>
      <p:pic>
        <p:nvPicPr>
          <p:cNvPr id="8" name="Hình ảnh 7">
            <a:extLst>
              <a:ext uri="{FF2B5EF4-FFF2-40B4-BE49-F238E27FC236}">
                <a16:creationId xmlns:a16="http://schemas.microsoft.com/office/drawing/2014/main" id="{24643D07-DABD-B7E4-EA18-688AC64DB82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6053" y="240902"/>
            <a:ext cx="790576" cy="790576"/>
          </a:xfrm>
          <a:prstGeom prst="rect">
            <a:avLst/>
          </a:prstGeom>
        </p:spPr>
      </p:pic>
      <p:sp>
        <p:nvSpPr>
          <p:cNvPr id="5" name="Hộp Văn bản 4">
            <a:extLst>
              <a:ext uri="{FF2B5EF4-FFF2-40B4-BE49-F238E27FC236}">
                <a16:creationId xmlns:a16="http://schemas.microsoft.com/office/drawing/2014/main" id="{7DA647A4-D3E6-6CD6-4371-07E50D9E5E5B}"/>
              </a:ext>
            </a:extLst>
          </p:cNvPr>
          <p:cNvSpPr txBox="1"/>
          <p:nvPr/>
        </p:nvSpPr>
        <p:spPr>
          <a:xfrm>
            <a:off x="1219200" y="240902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3600" b="1" dirty="0">
                <a:solidFill>
                  <a:schemeClr val="bg1"/>
                </a:solidFill>
                <a:effectLst/>
                <a:highlight>
                  <a:srgbClr val="0000FF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II. Khám phá chi tiết văn bản</a:t>
            </a:r>
            <a:endParaRPr lang="en-US" sz="3600" dirty="0">
              <a:solidFill>
                <a:schemeClr val="bg1"/>
              </a:solidFill>
              <a:highlight>
                <a:srgbClr val="0000FF"/>
              </a:highlight>
            </a:endParaRPr>
          </a:p>
        </p:txBody>
      </p:sp>
      <p:sp>
        <p:nvSpPr>
          <p:cNvPr id="13" name="Hộp Văn bản 12">
            <a:extLst>
              <a:ext uri="{FF2B5EF4-FFF2-40B4-BE49-F238E27FC236}">
                <a16:creationId xmlns:a16="http://schemas.microsoft.com/office/drawing/2014/main" id="{17C2315A-1A1F-3713-0C75-980B31CD299E}"/>
              </a:ext>
            </a:extLst>
          </p:cNvPr>
          <p:cNvSpPr txBox="1"/>
          <p:nvPr/>
        </p:nvSpPr>
        <p:spPr>
          <a:xfrm>
            <a:off x="1219200" y="823583"/>
            <a:ext cx="81661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Nghệ</a:t>
            </a:r>
            <a:r>
              <a:rPr 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thuật</a:t>
            </a:r>
            <a:endParaRPr lang="en-US" sz="32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Hộp Văn bản 2">
            <a:extLst>
              <a:ext uri="{FF2B5EF4-FFF2-40B4-BE49-F238E27FC236}">
                <a16:creationId xmlns:a16="http://schemas.microsoft.com/office/drawing/2014/main" id="{3CFE3E81-DBEA-80A7-E6C7-6FCCDE9827AA}"/>
              </a:ext>
            </a:extLst>
          </p:cNvPr>
          <p:cNvSpPr txBox="1"/>
          <p:nvPr/>
        </p:nvSpPr>
        <p:spPr>
          <a:xfrm>
            <a:off x="1474272" y="1408358"/>
            <a:ext cx="10070027" cy="1532334"/>
          </a:xfrm>
          <a:prstGeom prst="roundRect">
            <a:avLst/>
          </a:prstGeom>
          <a:noFill/>
          <a:ln w="38100">
            <a:solidFill>
              <a:srgbClr val="00A1EA"/>
            </a:solidFill>
          </a:ln>
        </p:spPr>
        <p:txBody>
          <a:bodyPr wrap="square">
            <a:spAutoFit/>
          </a:bodyPr>
          <a:lstStyle/>
          <a:p>
            <a:pPr algn="just">
              <a:tabLst>
                <a:tab pos="1386840" algn="l"/>
                <a:tab pos="2703195" algn="l"/>
              </a:tabLst>
            </a:pP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-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Sử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dụng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phương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thức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thuyết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minh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,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bày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tỏ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thái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độ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đánh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giá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của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người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viết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về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vấn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đề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được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nói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tới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thể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hiện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qua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cách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sử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dụng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từ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ngữ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,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nhất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là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tính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từ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.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Hộp Văn bản 8">
            <a:extLst>
              <a:ext uri="{FF2B5EF4-FFF2-40B4-BE49-F238E27FC236}">
                <a16:creationId xmlns:a16="http://schemas.microsoft.com/office/drawing/2014/main" id="{F71D4317-5621-2E68-DB0E-82A38E7FEEA6}"/>
              </a:ext>
            </a:extLst>
          </p:cNvPr>
          <p:cNvSpPr txBox="1"/>
          <p:nvPr/>
        </p:nvSpPr>
        <p:spPr>
          <a:xfrm>
            <a:off x="1474272" y="3154531"/>
            <a:ext cx="8940598" cy="578882"/>
          </a:xfrm>
          <a:prstGeom prst="roundRect">
            <a:avLst/>
          </a:prstGeom>
          <a:noFill/>
          <a:ln w="38100">
            <a:solidFill>
              <a:srgbClr val="00A1EA"/>
            </a:solidFill>
          </a:ln>
        </p:spPr>
        <p:txBody>
          <a:bodyPr wrap="square">
            <a:spAutoFit/>
          </a:bodyPr>
          <a:lstStyle/>
          <a:p>
            <a:pPr algn="just">
              <a:tabLst>
                <a:tab pos="1386840" algn="l"/>
                <a:tab pos="2703195" algn="l"/>
              </a:tabLst>
            </a:pP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-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Miêu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tả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chi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tiết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,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cụ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thể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từng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hoạt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động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trong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hội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lồng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tồng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.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" name="Hộp Văn bản 9">
            <a:extLst>
              <a:ext uri="{FF2B5EF4-FFF2-40B4-BE49-F238E27FC236}">
                <a16:creationId xmlns:a16="http://schemas.microsoft.com/office/drawing/2014/main" id="{CB0A4EA0-4160-F2F9-E5A0-4A8EACF6241E}"/>
              </a:ext>
            </a:extLst>
          </p:cNvPr>
          <p:cNvSpPr txBox="1"/>
          <p:nvPr/>
        </p:nvSpPr>
        <p:spPr>
          <a:xfrm>
            <a:off x="1373107" y="4003761"/>
            <a:ext cx="9180594" cy="1055608"/>
          </a:xfrm>
          <a:prstGeom prst="roundRect">
            <a:avLst/>
          </a:prstGeom>
          <a:noFill/>
          <a:ln w="38100">
            <a:solidFill>
              <a:srgbClr val="00A1EA"/>
            </a:solidFill>
          </a:ln>
        </p:spPr>
        <p:txBody>
          <a:bodyPr wrap="square">
            <a:spAutoFit/>
          </a:bodyPr>
          <a:lstStyle/>
          <a:p>
            <a:pPr algn="just">
              <a:tabLst>
                <a:tab pos="1386840" algn="l"/>
                <a:tab pos="2703195" algn="l"/>
              </a:tabLst>
            </a:pP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-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Thể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hiện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kiến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thức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xã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hội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sâu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sắc</a:t>
            </a:r>
            <a:r>
              <a:rPr 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thể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hiện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qua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ngôn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ngữ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thuyết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minh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của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tác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giả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.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25439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" grpId="0" animBg="1"/>
      <p:bldP spid="9" grpId="0" animBg="1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150+ Hình Nền Slide PowerPoint Thuyết Trình Đẹp Nhất">
            <a:extLst>
              <a:ext uri="{FF2B5EF4-FFF2-40B4-BE49-F238E27FC236}">
                <a16:creationId xmlns:a16="http://schemas.microsoft.com/office/drawing/2014/main" id="{DB0E4032-39E7-C32E-0115-4F9BF8F6B6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87945"/>
          </a:xfrm>
          <a:prstGeom prst="rect">
            <a:avLst/>
          </a:prstGeom>
          <a:blipFill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</p:pic>
      <p:pic>
        <p:nvPicPr>
          <p:cNvPr id="8" name="Hình ảnh 7">
            <a:extLst>
              <a:ext uri="{FF2B5EF4-FFF2-40B4-BE49-F238E27FC236}">
                <a16:creationId xmlns:a16="http://schemas.microsoft.com/office/drawing/2014/main" id="{24643D07-DABD-B7E4-EA18-688AC64DB82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6053" y="240902"/>
            <a:ext cx="790576" cy="790576"/>
          </a:xfrm>
          <a:prstGeom prst="rect">
            <a:avLst/>
          </a:prstGeom>
        </p:spPr>
      </p:pic>
      <p:sp>
        <p:nvSpPr>
          <p:cNvPr id="5" name="Hộp Văn bản 4">
            <a:extLst>
              <a:ext uri="{FF2B5EF4-FFF2-40B4-BE49-F238E27FC236}">
                <a16:creationId xmlns:a16="http://schemas.microsoft.com/office/drawing/2014/main" id="{7DA647A4-D3E6-6CD6-4371-07E50D9E5E5B}"/>
              </a:ext>
            </a:extLst>
          </p:cNvPr>
          <p:cNvSpPr txBox="1"/>
          <p:nvPr/>
        </p:nvSpPr>
        <p:spPr>
          <a:xfrm>
            <a:off x="1219200" y="240902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3600" b="1" dirty="0">
                <a:solidFill>
                  <a:schemeClr val="bg1"/>
                </a:solidFill>
                <a:effectLst/>
                <a:highlight>
                  <a:srgbClr val="0000FF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II. Khám phá chi tiết văn bản</a:t>
            </a:r>
            <a:endParaRPr lang="en-US" sz="3600" dirty="0">
              <a:solidFill>
                <a:schemeClr val="bg1"/>
              </a:solidFill>
              <a:highlight>
                <a:srgbClr val="0000FF"/>
              </a:highlight>
            </a:endParaRPr>
          </a:p>
        </p:txBody>
      </p:sp>
      <p:sp>
        <p:nvSpPr>
          <p:cNvPr id="13" name="Hộp Văn bản 12">
            <a:extLst>
              <a:ext uri="{FF2B5EF4-FFF2-40B4-BE49-F238E27FC236}">
                <a16:creationId xmlns:a16="http://schemas.microsoft.com/office/drawing/2014/main" id="{17C2315A-1A1F-3713-0C75-980B31CD299E}"/>
              </a:ext>
            </a:extLst>
          </p:cNvPr>
          <p:cNvSpPr txBox="1"/>
          <p:nvPr/>
        </p:nvSpPr>
        <p:spPr>
          <a:xfrm>
            <a:off x="1219200" y="823583"/>
            <a:ext cx="81661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dung – Ý </a:t>
            </a:r>
            <a:r>
              <a:rPr 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endParaRPr lang="en-US" sz="32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Hộp Văn bản 2">
            <a:extLst>
              <a:ext uri="{FF2B5EF4-FFF2-40B4-BE49-F238E27FC236}">
                <a16:creationId xmlns:a16="http://schemas.microsoft.com/office/drawing/2014/main" id="{3CFE3E81-DBEA-80A7-E6C7-6FCCDE9827AA}"/>
              </a:ext>
            </a:extLst>
          </p:cNvPr>
          <p:cNvSpPr txBox="1"/>
          <p:nvPr/>
        </p:nvSpPr>
        <p:spPr>
          <a:xfrm>
            <a:off x="1474272" y="1614159"/>
            <a:ext cx="10070027" cy="1055608"/>
          </a:xfrm>
          <a:prstGeom prst="roundRect">
            <a:avLst/>
          </a:prstGeom>
          <a:noFill/>
          <a:ln w="38100">
            <a:solidFill>
              <a:srgbClr val="00A1EA"/>
            </a:solidFill>
          </a:ln>
        </p:spPr>
        <p:txBody>
          <a:bodyPr wrap="square">
            <a:spAutoFit/>
          </a:bodyPr>
          <a:lstStyle/>
          <a:p>
            <a:pPr marL="30480" marR="0" algn="just"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Văn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bản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thuyết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minh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về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hội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lồng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tồng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ở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vùng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Việt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Bắc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hội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mở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từ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sau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tết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Nguyên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Đán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đến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tết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Thanh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minh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Hộp Văn bản 8">
            <a:extLst>
              <a:ext uri="{FF2B5EF4-FFF2-40B4-BE49-F238E27FC236}">
                <a16:creationId xmlns:a16="http://schemas.microsoft.com/office/drawing/2014/main" id="{F71D4317-5621-2E68-DB0E-82A38E7FEEA6}"/>
              </a:ext>
            </a:extLst>
          </p:cNvPr>
          <p:cNvSpPr txBox="1"/>
          <p:nvPr/>
        </p:nvSpPr>
        <p:spPr>
          <a:xfrm>
            <a:off x="1474272" y="3092543"/>
            <a:ext cx="10070026" cy="1055608"/>
          </a:xfrm>
          <a:prstGeom prst="roundRect">
            <a:avLst/>
          </a:prstGeom>
          <a:noFill/>
          <a:ln w="38100">
            <a:solidFill>
              <a:srgbClr val="00A1EA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Qua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đó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ngợi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ca,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đề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cao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vẻ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đẹp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văn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hóa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sinh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hoạt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văn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hoá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dân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gian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phổ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biến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đồng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bào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Tày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Nùng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mùa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xuân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48599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150+ Hình Nền Slide PowerPoint Thuyết Trình Đẹp Nhất">
            <a:extLst>
              <a:ext uri="{FF2B5EF4-FFF2-40B4-BE49-F238E27FC236}">
                <a16:creationId xmlns:a16="http://schemas.microsoft.com/office/drawing/2014/main" id="{DB0E4032-39E7-C32E-0115-4F9BF8F6B6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87945"/>
          </a:xfrm>
          <a:prstGeom prst="rect">
            <a:avLst/>
          </a:prstGeom>
          <a:blipFill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</p:pic>
      <p:pic>
        <p:nvPicPr>
          <p:cNvPr id="8" name="Hình ảnh 7">
            <a:extLst>
              <a:ext uri="{FF2B5EF4-FFF2-40B4-BE49-F238E27FC236}">
                <a16:creationId xmlns:a16="http://schemas.microsoft.com/office/drawing/2014/main" id="{24643D07-DABD-B7E4-EA18-688AC64DB82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6053" y="240902"/>
            <a:ext cx="790576" cy="790576"/>
          </a:xfrm>
          <a:prstGeom prst="rect">
            <a:avLst/>
          </a:prstGeom>
        </p:spPr>
      </p:pic>
      <p:sp>
        <p:nvSpPr>
          <p:cNvPr id="5" name="Hộp Văn bản 4">
            <a:extLst>
              <a:ext uri="{FF2B5EF4-FFF2-40B4-BE49-F238E27FC236}">
                <a16:creationId xmlns:a16="http://schemas.microsoft.com/office/drawing/2014/main" id="{7DA647A4-D3E6-6CD6-4371-07E50D9E5E5B}"/>
              </a:ext>
            </a:extLst>
          </p:cNvPr>
          <p:cNvSpPr txBox="1"/>
          <p:nvPr/>
        </p:nvSpPr>
        <p:spPr>
          <a:xfrm>
            <a:off x="1219200" y="240902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3600" b="1" dirty="0">
                <a:solidFill>
                  <a:schemeClr val="bg1"/>
                </a:solidFill>
                <a:effectLst/>
                <a:highlight>
                  <a:srgbClr val="0000FF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II. Khám phá chi tiết văn bản</a:t>
            </a:r>
            <a:endParaRPr lang="en-US" sz="3600" dirty="0">
              <a:solidFill>
                <a:schemeClr val="bg1"/>
              </a:solidFill>
              <a:highlight>
                <a:srgbClr val="0000FF"/>
              </a:highlight>
            </a:endParaRPr>
          </a:p>
        </p:txBody>
      </p:sp>
      <p:sp>
        <p:nvSpPr>
          <p:cNvPr id="13" name="Hộp Văn bản 12">
            <a:extLst>
              <a:ext uri="{FF2B5EF4-FFF2-40B4-BE49-F238E27FC236}">
                <a16:creationId xmlns:a16="http://schemas.microsoft.com/office/drawing/2014/main" id="{17C2315A-1A1F-3713-0C75-980B31CD299E}"/>
              </a:ext>
            </a:extLst>
          </p:cNvPr>
          <p:cNvSpPr txBox="1"/>
          <p:nvPr/>
        </p:nvSpPr>
        <p:spPr>
          <a:xfrm>
            <a:off x="1219200" y="823583"/>
            <a:ext cx="81661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lưu</a:t>
            </a:r>
            <a:r>
              <a:rPr 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</a:t>
            </a:r>
            <a:endParaRPr lang="en-US" sz="32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Hộp Văn bản 2">
            <a:extLst>
              <a:ext uri="{FF2B5EF4-FFF2-40B4-BE49-F238E27FC236}">
                <a16:creationId xmlns:a16="http://schemas.microsoft.com/office/drawing/2014/main" id="{3CFE3E81-DBEA-80A7-E6C7-6FCCDE9827AA}"/>
              </a:ext>
            </a:extLst>
          </p:cNvPr>
          <p:cNvSpPr txBox="1"/>
          <p:nvPr/>
        </p:nvSpPr>
        <p:spPr>
          <a:xfrm>
            <a:off x="1474273" y="1653059"/>
            <a:ext cx="7542728" cy="578882"/>
          </a:xfrm>
          <a:prstGeom prst="roundRect">
            <a:avLst/>
          </a:prstGeom>
          <a:noFill/>
          <a:ln w="38100">
            <a:solidFill>
              <a:srgbClr val="00A1EA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Đọc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tiêu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đề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xác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định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đối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tượng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đề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cập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đến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Hộp Văn bản 8">
            <a:extLst>
              <a:ext uri="{FF2B5EF4-FFF2-40B4-BE49-F238E27FC236}">
                <a16:creationId xmlns:a16="http://schemas.microsoft.com/office/drawing/2014/main" id="{F71D4317-5621-2E68-DB0E-82A38E7FEEA6}"/>
              </a:ext>
            </a:extLst>
          </p:cNvPr>
          <p:cNvSpPr txBox="1"/>
          <p:nvPr/>
        </p:nvSpPr>
        <p:spPr>
          <a:xfrm>
            <a:off x="1474273" y="2561299"/>
            <a:ext cx="10070026" cy="1055608"/>
          </a:xfrm>
          <a:prstGeom prst="roundRect">
            <a:avLst/>
          </a:prstGeom>
          <a:noFill/>
          <a:ln w="38100">
            <a:solidFill>
              <a:srgbClr val="00A1EA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Phát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hiện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thông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tin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chính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/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nổi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bật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VB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cách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thức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tổ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chức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triển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khai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thông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tin;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08263C4B-7229-BC8F-2017-CEED07DDE6AD}"/>
              </a:ext>
            </a:extLst>
          </p:cNvPr>
          <p:cNvSpPr txBox="1"/>
          <p:nvPr/>
        </p:nvSpPr>
        <p:spPr>
          <a:xfrm>
            <a:off x="1474273" y="4047178"/>
            <a:ext cx="10070026" cy="578882"/>
          </a:xfrm>
          <a:prstGeom prst="roundRect">
            <a:avLst/>
          </a:prstGeom>
          <a:noFill/>
          <a:ln w="38100">
            <a:solidFill>
              <a:srgbClr val="00A1EA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Hiểu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ý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nghĩa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thông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tin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thái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độ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đánh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giá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viết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" name="Hộp Văn bản 9">
            <a:extLst>
              <a:ext uri="{FF2B5EF4-FFF2-40B4-BE49-F238E27FC236}">
                <a16:creationId xmlns:a16="http://schemas.microsoft.com/office/drawing/2014/main" id="{C7D00E5B-BB24-1C0B-8CC4-B801D80DCD33}"/>
              </a:ext>
            </a:extLst>
          </p:cNvPr>
          <p:cNvSpPr txBox="1"/>
          <p:nvPr/>
        </p:nvSpPr>
        <p:spPr>
          <a:xfrm>
            <a:off x="1373107" y="4962985"/>
            <a:ext cx="10373522" cy="578882"/>
          </a:xfrm>
          <a:prstGeom prst="roundRect">
            <a:avLst/>
          </a:prstGeom>
          <a:noFill/>
          <a:ln w="38100">
            <a:solidFill>
              <a:srgbClr val="00A1EA"/>
            </a:solidFill>
          </a:ln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Kết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nối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liên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hệ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với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trái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nghiệm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bản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thân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hoặc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thực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tiễn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đời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sống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7950621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" grpId="0" animBg="1"/>
      <p:bldP spid="9" grpId="0" animBg="1"/>
      <p:bldP spid="6" grpId="0" animBg="1"/>
      <p:bldP spid="1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50+ Hình Nền Slide PowerPoint Thuyết Trình Đẹp Nhất">
            <a:extLst>
              <a:ext uri="{FF2B5EF4-FFF2-40B4-BE49-F238E27FC236}">
                <a16:creationId xmlns:a16="http://schemas.microsoft.com/office/drawing/2014/main" id="{52C7CE4A-D078-FC63-2531-FB937A372A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61078"/>
          </a:xfrm>
          <a:prstGeom prst="rect">
            <a:avLst/>
          </a:prstGeom>
          <a:blipFill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</p:pic>
      <p:sp>
        <p:nvSpPr>
          <p:cNvPr id="7" name="Hình chữ nhật: Góc Tròn 6">
            <a:extLst>
              <a:ext uri="{FF2B5EF4-FFF2-40B4-BE49-F238E27FC236}">
                <a16:creationId xmlns:a16="http://schemas.microsoft.com/office/drawing/2014/main" id="{AE0FA321-8601-F88A-1A86-130870CE6A37}"/>
              </a:ext>
            </a:extLst>
          </p:cNvPr>
          <p:cNvSpPr/>
          <p:nvPr/>
        </p:nvSpPr>
        <p:spPr>
          <a:xfrm flipH="1">
            <a:off x="4386942" y="439596"/>
            <a:ext cx="3750654" cy="696686"/>
          </a:xfrm>
          <a:prstGeom prst="roundRect">
            <a:avLst/>
          </a:prstGeom>
          <a:gradFill flip="none" rotWithShape="1">
            <a:gsLst>
              <a:gs pos="48000">
                <a:srgbClr val="00A1EA"/>
              </a:gs>
              <a:gs pos="100000">
                <a:srgbClr val="60BAF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69850" h="69850" prst="divot"/>
            </a:sp3d>
          </a:bodyPr>
          <a:lstStyle/>
          <a:p>
            <a:pPr algn="ctr"/>
            <a:r>
              <a:rPr lang="en-US" sz="4400" b="1" dirty="0">
                <a:effectLst>
                  <a:outerShdw blurRad="60007" dir="2000400" sy="-30000" kx="-800400" algn="bl" rotWithShape="0">
                    <a:prstClr val="black">
                      <a:alpha val="2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LUYỆN TẬP</a:t>
            </a:r>
          </a:p>
        </p:txBody>
      </p:sp>
      <p:pic>
        <p:nvPicPr>
          <p:cNvPr id="6" name="Hình ảnh 5">
            <a:extLst>
              <a:ext uri="{FF2B5EF4-FFF2-40B4-BE49-F238E27FC236}">
                <a16:creationId xmlns:a16="http://schemas.microsoft.com/office/drawing/2014/main" id="{845D8CB5-3AD1-6C16-A673-477345781D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400" y="4629569"/>
            <a:ext cx="3053002" cy="2228431"/>
          </a:xfrm>
          <a:prstGeom prst="rect">
            <a:avLst/>
          </a:prstGeom>
        </p:spPr>
      </p:pic>
      <p:graphicFrame>
        <p:nvGraphicFramePr>
          <p:cNvPr id="4" name="Bảng 3">
            <a:extLst>
              <a:ext uri="{FF2B5EF4-FFF2-40B4-BE49-F238E27FC236}">
                <a16:creationId xmlns:a16="http://schemas.microsoft.com/office/drawing/2014/main" id="{F28F13C4-6560-6963-FFE2-C8CEDE22B82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2668644"/>
              </p:ext>
            </p:extLst>
          </p:nvPr>
        </p:nvGraphicFramePr>
        <p:xfrm>
          <a:off x="2900602" y="2578888"/>
          <a:ext cx="8554798" cy="267382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277399">
                  <a:extLst>
                    <a:ext uri="{9D8B030D-6E8A-4147-A177-3AD203B41FA5}">
                      <a16:colId xmlns:a16="http://schemas.microsoft.com/office/drawing/2014/main" val="1697830257"/>
                    </a:ext>
                  </a:extLst>
                </a:gridCol>
                <a:gridCol w="4277399">
                  <a:extLst>
                    <a:ext uri="{9D8B030D-6E8A-4147-A177-3AD203B41FA5}">
                      <a16:colId xmlns:a16="http://schemas.microsoft.com/office/drawing/2014/main" val="3521366978"/>
                    </a:ext>
                  </a:extLst>
                </a:gridCol>
              </a:tblGrid>
              <a:tr h="891274">
                <a:tc>
                  <a:txBody>
                    <a:bodyPr/>
                    <a:lstStyle/>
                    <a:p>
                      <a:pPr marL="0" marR="3048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03195" algn="l"/>
                        </a:tabLst>
                      </a:pP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Một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số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hoạt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động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hội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lồng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tồng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3048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03195" algn="l"/>
                        </a:tabLs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Ý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nghĩa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1793089"/>
                  </a:ext>
                </a:extLst>
              </a:tr>
              <a:tr h="445637">
                <a:tc>
                  <a:txBody>
                    <a:bodyPr/>
                    <a:lstStyle/>
                    <a:p>
                      <a:pPr marL="0" marR="3048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03195" algn="l"/>
                        </a:tabLs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Ném còn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3048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03195" algn="l"/>
                        </a:tabLs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….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65866430"/>
                  </a:ext>
                </a:extLst>
              </a:tr>
              <a:tr h="445637">
                <a:tc>
                  <a:txBody>
                    <a:bodyPr/>
                    <a:lstStyle/>
                    <a:p>
                      <a:pPr marL="0" marR="3048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03195" algn="l"/>
                        </a:tabLs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Múa sư tử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3048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03195" algn="l"/>
                        </a:tabLs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….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79951530"/>
                  </a:ext>
                </a:extLst>
              </a:tr>
              <a:tr h="891274">
                <a:tc>
                  <a:txBody>
                    <a:bodyPr/>
                    <a:lstStyle/>
                    <a:p>
                      <a:pPr marL="0" marR="3048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03195" algn="l"/>
                        </a:tabLst>
                      </a:pP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Hát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lượn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hát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đối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đáp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3048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03195" algn="l"/>
                        </a:tabLs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….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574347"/>
                  </a:ext>
                </a:extLst>
              </a:tr>
            </a:tbl>
          </a:graphicData>
        </a:graphic>
      </p:graphicFrame>
      <p:sp>
        <p:nvSpPr>
          <p:cNvPr id="8" name="Rectangle 1">
            <a:extLst>
              <a:ext uri="{FF2B5EF4-FFF2-40B4-BE49-F238E27FC236}">
                <a16:creationId xmlns:a16="http://schemas.microsoft.com/office/drawing/2014/main" id="{2C039A1D-5091-6EC8-9830-D5DFE3CBDA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77595" y="1575878"/>
            <a:ext cx="502733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35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35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35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35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35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35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35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35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35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03513" algn="l"/>
              </a:tabLst>
            </a:pP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Điền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ô 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trống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kumimoji="0" lang="en-US" altLang="en-US" sz="2800" b="0" i="0" u="none" strike="noStrike" cap="none" normalizeH="0" baseline="0" dirty="0">
              <a:ln>
                <a:noFill/>
              </a:ln>
              <a:solidFill>
                <a:srgbClr val="0000FF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71644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Bảng 3">
            <a:extLst>
              <a:ext uri="{FF2B5EF4-FFF2-40B4-BE49-F238E27FC236}">
                <a16:creationId xmlns:a16="http://schemas.microsoft.com/office/drawing/2014/main" id="{D6A6912B-022F-2EEB-2C99-9026BF7F90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6932639"/>
              </p:ext>
            </p:extLst>
          </p:nvPr>
        </p:nvGraphicFramePr>
        <p:xfrm>
          <a:off x="1240751" y="441376"/>
          <a:ext cx="10548698" cy="467984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576398">
                  <a:extLst>
                    <a:ext uri="{9D8B030D-6E8A-4147-A177-3AD203B41FA5}">
                      <a16:colId xmlns:a16="http://schemas.microsoft.com/office/drawing/2014/main" val="1697830257"/>
                    </a:ext>
                  </a:extLst>
                </a:gridCol>
                <a:gridCol w="6972300">
                  <a:extLst>
                    <a:ext uri="{9D8B030D-6E8A-4147-A177-3AD203B41FA5}">
                      <a16:colId xmlns:a16="http://schemas.microsoft.com/office/drawing/2014/main" val="3521366978"/>
                    </a:ext>
                  </a:extLst>
                </a:gridCol>
              </a:tblGrid>
              <a:tr h="748512">
                <a:tc>
                  <a:txBody>
                    <a:bodyPr/>
                    <a:lstStyle/>
                    <a:p>
                      <a:pPr marL="0" marR="3048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03195" algn="l"/>
                        </a:tabLst>
                      </a:pP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Một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số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hoạt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động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hội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lồng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tồng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3048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03195" algn="l"/>
                        </a:tabLs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Ý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nghĩa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1793089"/>
                  </a:ext>
                </a:extLst>
              </a:tr>
              <a:tr h="956602">
                <a:tc>
                  <a:txBody>
                    <a:bodyPr/>
                    <a:lstStyle/>
                    <a:p>
                      <a:pPr marL="0" marR="3048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03195" algn="l"/>
                        </a:tabLs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Ném còn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3048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03195" algn="l"/>
                        </a:tabLst>
                      </a:pP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65866430"/>
                  </a:ext>
                </a:extLst>
              </a:tr>
              <a:tr h="956602">
                <a:tc>
                  <a:txBody>
                    <a:bodyPr/>
                    <a:lstStyle/>
                    <a:p>
                      <a:pPr marL="0" marR="3048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03195" algn="l"/>
                        </a:tabLs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Múa sư tử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3048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03195" algn="l"/>
                        </a:tabLst>
                      </a:pP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79951530"/>
                  </a:ext>
                </a:extLst>
              </a:tr>
              <a:tr h="1913204">
                <a:tc>
                  <a:txBody>
                    <a:bodyPr/>
                    <a:lstStyle/>
                    <a:p>
                      <a:pPr marL="0" marR="3048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03195" algn="l"/>
                        </a:tabLst>
                      </a:pPr>
                      <a:endParaRPr lang="en-US" sz="2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3048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03195" algn="l"/>
                        </a:tabLst>
                      </a:pPr>
                      <a:endParaRPr lang="en-US" sz="2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3048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03195" algn="l"/>
                        </a:tabLst>
                      </a:pP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Hát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lượn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hát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đối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đáp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3048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03195" algn="l"/>
                        </a:tabLst>
                      </a:pP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574347"/>
                  </a:ext>
                </a:extLst>
              </a:tr>
            </a:tbl>
          </a:graphicData>
        </a:graphic>
      </p:graphicFrame>
      <p:sp>
        <p:nvSpPr>
          <p:cNvPr id="8" name="Hộp Văn bản 7">
            <a:extLst>
              <a:ext uri="{FF2B5EF4-FFF2-40B4-BE49-F238E27FC236}">
                <a16:creationId xmlns:a16="http://schemas.microsoft.com/office/drawing/2014/main" id="{788913DF-7BFE-50B2-AA5B-7A8E768E20B6}"/>
              </a:ext>
            </a:extLst>
          </p:cNvPr>
          <p:cNvSpPr txBox="1"/>
          <p:nvPr/>
        </p:nvSpPr>
        <p:spPr>
          <a:xfrm>
            <a:off x="4918749" y="1316372"/>
            <a:ext cx="652780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30480" algn="just">
              <a:spcBef>
                <a:spcPts val="0"/>
              </a:spcBef>
              <a:spcAft>
                <a:spcPts val="0"/>
              </a:spcAft>
              <a:tabLst>
                <a:tab pos="2703195" algn="l"/>
              </a:tabLst>
            </a:pP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Rèn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nhanh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nhẹn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xác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khéo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léo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giao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lưu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vui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vẻ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Hộp Văn bản 8">
            <a:extLst>
              <a:ext uri="{FF2B5EF4-FFF2-40B4-BE49-F238E27FC236}">
                <a16:creationId xmlns:a16="http://schemas.microsoft.com/office/drawing/2014/main" id="{3AC53C47-1456-FB05-1958-4CD5DF6EC537}"/>
              </a:ext>
            </a:extLst>
          </p:cNvPr>
          <p:cNvSpPr txBox="1"/>
          <p:nvPr/>
        </p:nvSpPr>
        <p:spPr>
          <a:xfrm>
            <a:off x="4918749" y="2191368"/>
            <a:ext cx="652780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30480" algn="just">
              <a:tabLst>
                <a:tab pos="2703195" algn="l"/>
              </a:tabLst>
            </a:pP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tinh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thần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thượng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võ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rèn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khoẻ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vệ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chống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giặc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cướp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,…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Hộp Văn bản 9">
            <a:extLst>
              <a:ext uri="{FF2B5EF4-FFF2-40B4-BE49-F238E27FC236}">
                <a16:creationId xmlns:a16="http://schemas.microsoft.com/office/drawing/2014/main" id="{3B0BC33B-FEFB-003E-5415-333FD00C0D4E}"/>
              </a:ext>
            </a:extLst>
          </p:cNvPr>
          <p:cNvSpPr txBox="1"/>
          <p:nvPr/>
        </p:nvSpPr>
        <p:spPr>
          <a:xfrm>
            <a:off x="4918749" y="3244331"/>
            <a:ext cx="6527800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30480" algn="just">
              <a:tabLst>
                <a:tab pos="2703195" algn="l"/>
              </a:tabLst>
            </a:pP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màng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mong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may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mắn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tốt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lành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ca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ngợi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đẹp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xuân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thiên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khơi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gợi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gắm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lao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Hình ảnh 10">
            <a:extLst>
              <a:ext uri="{FF2B5EF4-FFF2-40B4-BE49-F238E27FC236}">
                <a16:creationId xmlns:a16="http://schemas.microsoft.com/office/drawing/2014/main" id="{7D6E1D1D-047B-CBFA-56EA-89C0D8FAA9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5750" y="4756569"/>
            <a:ext cx="3053002" cy="2228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766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150+ Hình Nền Slide PowerPoint Thuyết Trình Đẹp Nhất">
            <a:extLst>
              <a:ext uri="{FF2B5EF4-FFF2-40B4-BE49-F238E27FC236}">
                <a16:creationId xmlns:a16="http://schemas.microsoft.com/office/drawing/2014/main" id="{1913816C-2093-C340-2AAA-A40E35A521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87945"/>
          </a:xfrm>
          <a:prstGeom prst="rect">
            <a:avLst/>
          </a:prstGeom>
          <a:blipFill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</p:pic>
      <p:sp>
        <p:nvSpPr>
          <p:cNvPr id="7" name="Hình chữ nhật: Góc Tròn 6">
            <a:extLst>
              <a:ext uri="{FF2B5EF4-FFF2-40B4-BE49-F238E27FC236}">
                <a16:creationId xmlns:a16="http://schemas.microsoft.com/office/drawing/2014/main" id="{128CDE4F-6377-49B8-F79C-0247BFA365C0}"/>
              </a:ext>
            </a:extLst>
          </p:cNvPr>
          <p:cNvSpPr/>
          <p:nvPr/>
        </p:nvSpPr>
        <p:spPr>
          <a:xfrm flipH="1">
            <a:off x="4637312" y="304800"/>
            <a:ext cx="3701144" cy="696686"/>
          </a:xfrm>
          <a:prstGeom prst="roundRect">
            <a:avLst/>
          </a:prstGeom>
          <a:gradFill flip="none" rotWithShape="1">
            <a:gsLst>
              <a:gs pos="48000">
                <a:srgbClr val="00A1EA"/>
              </a:gs>
              <a:gs pos="100000">
                <a:srgbClr val="60BAF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69850" h="69850" prst="divot"/>
            </a:sp3d>
          </a:bodyPr>
          <a:lstStyle/>
          <a:p>
            <a:pPr algn="ctr"/>
            <a:r>
              <a:rPr lang="en-US" sz="4400" b="1" dirty="0">
                <a:effectLst>
                  <a:outerShdw blurRad="60007" dir="2000400" sy="-30000" kx="-800400" algn="bl" rotWithShape="0">
                    <a:prstClr val="black">
                      <a:alpha val="2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KHỞI ĐỘNG</a:t>
            </a:r>
          </a:p>
        </p:txBody>
      </p:sp>
      <p:sp>
        <p:nvSpPr>
          <p:cNvPr id="8" name="Hình chữ nhật: Góc Chéo Tròn 7">
            <a:extLst>
              <a:ext uri="{FF2B5EF4-FFF2-40B4-BE49-F238E27FC236}">
                <a16:creationId xmlns:a16="http://schemas.microsoft.com/office/drawing/2014/main" id="{D75F54B5-AB2C-A34B-2C0E-F8B09974F4DD}"/>
              </a:ext>
            </a:extLst>
          </p:cNvPr>
          <p:cNvSpPr/>
          <p:nvPr/>
        </p:nvSpPr>
        <p:spPr>
          <a:xfrm>
            <a:off x="2286000" y="1202207"/>
            <a:ext cx="8501047" cy="696687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00A1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Hộp Văn bản 9">
            <a:extLst>
              <a:ext uri="{FF2B5EF4-FFF2-40B4-BE49-F238E27FC236}">
                <a16:creationId xmlns:a16="http://schemas.microsoft.com/office/drawing/2014/main" id="{76E6ADB7-EDCD-9B84-E43C-82B2A49CBFBA}"/>
              </a:ext>
            </a:extLst>
          </p:cNvPr>
          <p:cNvSpPr txBox="1"/>
          <p:nvPr/>
        </p:nvSpPr>
        <p:spPr>
          <a:xfrm>
            <a:off x="2237360" y="1260848"/>
            <a:ext cx="859832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Quan </a:t>
            </a:r>
            <a:r>
              <a:rPr lang="en-US" sz="32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sát</a:t>
            </a:r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các</a:t>
            </a:r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hình</a:t>
            </a:r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ảnh</a:t>
            </a:r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và</a:t>
            </a:r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trả</a:t>
            </a:r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lời</a:t>
            </a:r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câu</a:t>
            </a:r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hỏi</a:t>
            </a:r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sau</a:t>
            </a:r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:</a:t>
            </a:r>
            <a:endParaRPr lang="en-US" sz="3200" dirty="0">
              <a:solidFill>
                <a:schemeClr val="bg1"/>
              </a:solidFill>
            </a:endParaRPr>
          </a:p>
        </p:txBody>
      </p:sp>
      <p:pic>
        <p:nvPicPr>
          <p:cNvPr id="26" name="Hình ảnh 25">
            <a:extLst>
              <a:ext uri="{FF2B5EF4-FFF2-40B4-BE49-F238E27FC236}">
                <a16:creationId xmlns:a16="http://schemas.microsoft.com/office/drawing/2014/main" id="{37233AF7-B55A-C6F0-C570-D71773705D2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807" b="91822" l="60167" r="99667">
                        <a14:foregroundMark x1="68333" y1="5948" x2="78833" y2="5576"/>
                        <a14:foregroundMark x1="78833" y1="5576" x2="96167" y2="17100"/>
                        <a14:foregroundMark x1="96167" y1="17100" x2="96667" y2="57249"/>
                        <a14:foregroundMark x1="96667" y1="57249" x2="84333" y2="84758"/>
                        <a14:foregroundMark x1="84333" y1="84758" x2="72667" y2="94052"/>
                        <a14:foregroundMark x1="72667" y1="94052" x2="60667" y2="91822"/>
                        <a14:foregroundMark x1="60667" y1="91822" x2="65167" y2="75465"/>
                        <a14:foregroundMark x1="89667" y1="21933" x2="86500" y2="44610"/>
                        <a14:foregroundMark x1="86500" y1="44610" x2="91500" y2="73606"/>
                        <a14:foregroundMark x1="91500" y1="73606" x2="92167" y2="72119"/>
                        <a14:foregroundMark x1="93000" y1="58736" x2="92667" y2="34201"/>
                        <a14:foregroundMark x1="92667" y1="34201" x2="89333" y2="18959"/>
                        <a14:foregroundMark x1="94167" y1="14126" x2="94333" y2="39405"/>
                        <a14:foregroundMark x1="94333" y1="39405" x2="91667" y2="33829"/>
                        <a14:foregroundMark x1="83167" y1="10037" x2="93833" y2="8178"/>
                        <a14:foregroundMark x1="93833" y1="8178" x2="83167" y2="43866"/>
                        <a14:foregroundMark x1="83167" y1="43866" x2="76000" y2="47584"/>
                        <a14:foregroundMark x1="97167" y1="14126" x2="99833" y2="24907"/>
                        <a14:foregroundMark x1="94167" y1="22677" x2="98500" y2="33829"/>
                        <a14:foregroundMark x1="86667" y1="75836" x2="86667" y2="75836"/>
                        <a14:foregroundMark x1="88333" y1="76952" x2="96333" y2="81784"/>
                        <a14:foregroundMark x1="93833" y1="74349" x2="95167" y2="81784"/>
                        <a14:foregroundMark x1="61167" y1="83271" x2="60167" y2="82156"/>
                        <a14:foregroundMark x1="68167" y1="46468" x2="83833" y2="30483"/>
                        <a14:foregroundMark x1="83833" y1="30483" x2="74167" y2="29740"/>
                        <a14:foregroundMark x1="74167" y1="29740" x2="79667" y2="51673"/>
                        <a14:foregroundMark x1="79667" y1="51673" x2="83333" y2="46468"/>
                        <a14:foregroundMark x1="79833" y1="20446" x2="79833" y2="20446"/>
                        <a14:foregroundMark x1="77167" y1="14498" x2="64167" y2="10781"/>
                        <a14:foregroundMark x1="64167" y1="10781" x2="68833" y2="56506"/>
                        <a14:foregroundMark x1="68833" y1="56506" x2="84167" y2="47584"/>
                        <a14:foregroundMark x1="84167" y1="47584" x2="85000" y2="38662"/>
                        <a14:foregroundMark x1="74500" y1="20446" x2="80833" y2="40892"/>
                        <a14:foregroundMark x1="80833" y1="40892" x2="86167" y2="49442"/>
                        <a14:backgroundMark x1="55667" y1="57621" x2="59000" y2="69517"/>
                        <a14:backgroundMark x1="55167" y1="75465" x2="53333" y2="66171"/>
                        <a14:backgroundMark x1="58333" y1="53160" x2="56333" y2="78067"/>
                        <a14:backgroundMark x1="56333" y1="78067" x2="52167" y2="64684"/>
                        <a14:backgroundMark x1="84184" y1="20446" x2="85744" y2="21017"/>
                        <a14:backgroundMark x1="83167" y1="20074" x2="84184" y2="204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7164"/>
          <a:stretch/>
        </p:blipFill>
        <p:spPr>
          <a:xfrm>
            <a:off x="9552386" y="4585402"/>
            <a:ext cx="2265870" cy="2371532"/>
          </a:xfrm>
          <a:prstGeom prst="rect">
            <a:avLst/>
          </a:prstGeom>
        </p:spPr>
      </p:pic>
      <p:sp>
        <p:nvSpPr>
          <p:cNvPr id="4" name="Hộp Văn bản 3">
            <a:extLst>
              <a:ext uri="{FF2B5EF4-FFF2-40B4-BE49-F238E27FC236}">
                <a16:creationId xmlns:a16="http://schemas.microsoft.com/office/drawing/2014/main" id="{2D54284B-6301-52F7-E4BA-3154CE7B93D2}"/>
              </a:ext>
            </a:extLst>
          </p:cNvPr>
          <p:cNvSpPr txBox="1"/>
          <p:nvPr/>
        </p:nvSpPr>
        <p:spPr>
          <a:xfrm>
            <a:off x="2199686" y="2099615"/>
            <a:ext cx="8636000" cy="2485787"/>
          </a:xfrm>
          <a:prstGeom prst="roundRect">
            <a:avLst/>
          </a:prstGeom>
          <a:noFill/>
          <a:ln w="38100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  <a:tabLst>
                <a:tab pos="2703195" algn="l"/>
              </a:tabLst>
            </a:pP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1)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bức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ảnh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trên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gợi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về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văn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hoá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lễ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hội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vùng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nào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em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thể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gọi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tên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từng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lễ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hội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ảnh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vùng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đó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tên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gọi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chung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gì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bao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gồm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tỉnh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nào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algn="just">
              <a:spcBef>
                <a:spcPts val="0"/>
              </a:spcBef>
              <a:spcAft>
                <a:spcPts val="0"/>
              </a:spcAft>
              <a:tabLst>
                <a:tab pos="2703195" algn="l"/>
              </a:tabLst>
            </a:pP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2)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Em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hãy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nêu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lễ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hội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dân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gian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mà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em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đã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từng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trực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tiếp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tham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gia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hay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biết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qua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kênh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thông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tin.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27628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150+ Hình Nền Slide PowerPoint Thuyết Trình Đẹp Nhất">
            <a:extLst>
              <a:ext uri="{FF2B5EF4-FFF2-40B4-BE49-F238E27FC236}">
                <a16:creationId xmlns:a16="http://schemas.microsoft.com/office/drawing/2014/main" id="{E00EB24B-77B9-BF97-7302-687BC39257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078"/>
            <a:ext cx="12192000" cy="6861078"/>
          </a:xfrm>
          <a:prstGeom prst="rect">
            <a:avLst/>
          </a:prstGeom>
          <a:blipFill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</p:pic>
      <p:sp>
        <p:nvSpPr>
          <p:cNvPr id="7" name="Hình chữ nhật: Góc Tròn 6">
            <a:extLst>
              <a:ext uri="{FF2B5EF4-FFF2-40B4-BE49-F238E27FC236}">
                <a16:creationId xmlns:a16="http://schemas.microsoft.com/office/drawing/2014/main" id="{128CDE4F-6377-49B8-F79C-0247BFA365C0}"/>
              </a:ext>
            </a:extLst>
          </p:cNvPr>
          <p:cNvSpPr/>
          <p:nvPr/>
        </p:nvSpPr>
        <p:spPr>
          <a:xfrm flipH="1">
            <a:off x="4220673" y="438413"/>
            <a:ext cx="3750654" cy="696686"/>
          </a:xfrm>
          <a:prstGeom prst="roundRect">
            <a:avLst/>
          </a:prstGeom>
          <a:gradFill flip="none" rotWithShape="1">
            <a:gsLst>
              <a:gs pos="48000">
                <a:srgbClr val="00A1EA"/>
              </a:gs>
              <a:gs pos="100000">
                <a:srgbClr val="60BAF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69850" h="69850" prst="divot"/>
            </a:sp3d>
          </a:bodyPr>
          <a:lstStyle/>
          <a:p>
            <a:pPr algn="ctr"/>
            <a:r>
              <a:rPr lang="en-US" sz="4400" b="1" dirty="0">
                <a:effectLst>
                  <a:outerShdw blurRad="60007" dir="2000400" sy="-30000" kx="-800400" algn="bl" rotWithShape="0">
                    <a:prstClr val="black">
                      <a:alpha val="2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VẬN DỤNG</a:t>
            </a:r>
          </a:p>
        </p:txBody>
      </p:sp>
      <p:pic>
        <p:nvPicPr>
          <p:cNvPr id="9" name="Hình ảnh 8">
            <a:extLst>
              <a:ext uri="{FF2B5EF4-FFF2-40B4-BE49-F238E27FC236}">
                <a16:creationId xmlns:a16="http://schemas.microsoft.com/office/drawing/2014/main" id="{1AA4EBDF-0291-F7D8-9E8B-1792602CCB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0214" y="337457"/>
            <a:ext cx="802539" cy="778131"/>
          </a:xfrm>
          <a:prstGeom prst="rect">
            <a:avLst/>
          </a:prstGeom>
        </p:spPr>
      </p:pic>
      <p:sp>
        <p:nvSpPr>
          <p:cNvPr id="12" name="Bong bóng Lời nói: Hình chữ nhật với Góc Tròn 11">
            <a:extLst>
              <a:ext uri="{FF2B5EF4-FFF2-40B4-BE49-F238E27FC236}">
                <a16:creationId xmlns:a16="http://schemas.microsoft.com/office/drawing/2014/main" id="{199C1731-6241-D711-96B1-82314E3B12F2}"/>
              </a:ext>
            </a:extLst>
          </p:cNvPr>
          <p:cNvSpPr/>
          <p:nvPr/>
        </p:nvSpPr>
        <p:spPr>
          <a:xfrm>
            <a:off x="2686310" y="1576590"/>
            <a:ext cx="8561793" cy="1393371"/>
          </a:xfrm>
          <a:prstGeom prst="wedgeRoundRectCallout">
            <a:avLst>
              <a:gd name="adj1" fmla="val -53807"/>
              <a:gd name="adj2" fmla="val 42279"/>
              <a:gd name="adj3" fmla="val 16667"/>
            </a:avLst>
          </a:prstGeom>
          <a:noFill/>
          <a:ln w="57150">
            <a:solidFill>
              <a:srgbClr val="00A1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Hộp Văn bản 12">
            <a:extLst>
              <a:ext uri="{FF2B5EF4-FFF2-40B4-BE49-F238E27FC236}">
                <a16:creationId xmlns:a16="http://schemas.microsoft.com/office/drawing/2014/main" id="{B6896D57-1E4C-7C80-05B9-AA21FDE9EF77}"/>
              </a:ext>
            </a:extLst>
          </p:cNvPr>
          <p:cNvSpPr txBox="1"/>
          <p:nvPr/>
        </p:nvSpPr>
        <p:spPr>
          <a:xfrm>
            <a:off x="2882049" y="1798012"/>
            <a:ext cx="817031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khoảng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7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lễ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xuân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4" name="Hình ảnh 3">
            <a:extLst>
              <a:ext uri="{FF2B5EF4-FFF2-40B4-BE49-F238E27FC236}">
                <a16:creationId xmlns:a16="http://schemas.microsoft.com/office/drawing/2014/main" id="{AF3C9434-A1C9-8D38-0571-6C0AD51BD77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9531" y="3017716"/>
            <a:ext cx="3660846" cy="3660846"/>
          </a:xfrm>
          <a:prstGeom prst="rect">
            <a:avLst/>
          </a:prstGeom>
        </p:spPr>
      </p:pic>
      <p:pic>
        <p:nvPicPr>
          <p:cNvPr id="10" name="Hình ảnh 9">
            <a:extLst>
              <a:ext uri="{FF2B5EF4-FFF2-40B4-BE49-F238E27FC236}">
                <a16:creationId xmlns:a16="http://schemas.microsoft.com/office/drawing/2014/main" id="{F615272A-B536-8057-7D79-0F3B890C611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059" y="2969961"/>
            <a:ext cx="3090501" cy="3708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8867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150+ Hình Nền Slide PowerPoint Thuyết Trình Đẹp Nhất">
            <a:extLst>
              <a:ext uri="{FF2B5EF4-FFF2-40B4-BE49-F238E27FC236}">
                <a16:creationId xmlns:a16="http://schemas.microsoft.com/office/drawing/2014/main" id="{E00EB24B-77B9-BF97-7302-687BC39257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078"/>
            <a:ext cx="12192000" cy="6861078"/>
          </a:xfrm>
          <a:prstGeom prst="rect">
            <a:avLst/>
          </a:prstGeom>
          <a:blipFill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</p:pic>
      <p:pic>
        <p:nvPicPr>
          <p:cNvPr id="9" name="Hình ảnh 8">
            <a:extLst>
              <a:ext uri="{FF2B5EF4-FFF2-40B4-BE49-F238E27FC236}">
                <a16:creationId xmlns:a16="http://schemas.microsoft.com/office/drawing/2014/main" id="{1AA4EBDF-0291-F7D8-9E8B-1792602CCB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0214" y="337457"/>
            <a:ext cx="802539" cy="778131"/>
          </a:xfrm>
          <a:prstGeom prst="rect">
            <a:avLst/>
          </a:prstGeom>
        </p:spPr>
      </p:pic>
      <p:sp>
        <p:nvSpPr>
          <p:cNvPr id="12" name="Hình chữ nhật: Góc Tròn 11">
            <a:extLst>
              <a:ext uri="{FF2B5EF4-FFF2-40B4-BE49-F238E27FC236}">
                <a16:creationId xmlns:a16="http://schemas.microsoft.com/office/drawing/2014/main" id="{199C1731-6241-D711-96B1-82314E3B12F2}"/>
              </a:ext>
            </a:extLst>
          </p:cNvPr>
          <p:cNvSpPr/>
          <p:nvPr/>
        </p:nvSpPr>
        <p:spPr>
          <a:xfrm>
            <a:off x="1429554" y="337457"/>
            <a:ext cx="8561793" cy="1072243"/>
          </a:xfrm>
          <a:prstGeom prst="roundRect">
            <a:avLst/>
          </a:prstGeom>
          <a:noFill/>
          <a:ln w="57150">
            <a:solidFill>
              <a:srgbClr val="00A1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Hộp Văn bản 12">
            <a:extLst>
              <a:ext uri="{FF2B5EF4-FFF2-40B4-BE49-F238E27FC236}">
                <a16:creationId xmlns:a16="http://schemas.microsoft.com/office/drawing/2014/main" id="{B6896D57-1E4C-7C80-05B9-AA21FDE9EF77}"/>
              </a:ext>
            </a:extLst>
          </p:cNvPr>
          <p:cNvSpPr txBox="1"/>
          <p:nvPr/>
        </p:nvSpPr>
        <p:spPr>
          <a:xfrm>
            <a:off x="1429554" y="337457"/>
            <a:ext cx="817031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khoảng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7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lễ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xuân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D65562D3-FABE-975A-6351-5E5F100AAEBF}"/>
              </a:ext>
            </a:extLst>
          </p:cNvPr>
          <p:cNvSpPr txBox="1"/>
          <p:nvPr/>
        </p:nvSpPr>
        <p:spPr>
          <a:xfrm>
            <a:off x="1634614" y="1879600"/>
            <a:ext cx="9245600" cy="3539430"/>
          </a:xfrm>
          <a:prstGeom prst="rect">
            <a:avLst/>
          </a:prstGeom>
          <a:noFill/>
          <a:ln w="38100">
            <a:solidFill>
              <a:srgbClr val="0066FF"/>
            </a:solidFill>
          </a:ln>
        </p:spPr>
        <p:txBody>
          <a:bodyPr wrap="square">
            <a:spAutoFit/>
          </a:bodyPr>
          <a:lstStyle/>
          <a:p>
            <a:pPr marL="0" marR="30480" algn="just">
              <a:spcBef>
                <a:spcPts val="0"/>
              </a:spcBef>
              <a:spcAft>
                <a:spcPts val="0"/>
              </a:spcAft>
              <a:tabLst>
                <a:tab pos="2703195" algn="l"/>
              </a:tabLst>
            </a:pPr>
            <a:r>
              <a:rPr lang="en-US" sz="28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Gợi</a:t>
            </a:r>
            <a:r>
              <a:rPr lang="en-US" sz="28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ý:</a:t>
            </a:r>
          </a:p>
          <a:p>
            <a:pPr marL="0" marR="30480" algn="just">
              <a:spcBef>
                <a:spcPts val="0"/>
              </a:spcBef>
              <a:spcAft>
                <a:spcPts val="0"/>
              </a:spcAft>
              <a:tabLst>
                <a:tab pos="2703195" algn="l"/>
              </a:tabLst>
            </a:pP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thức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Viết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đoạn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văn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dung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lượng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5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đến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7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câu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30480" algn="just">
              <a:spcBef>
                <a:spcPts val="0"/>
              </a:spcBef>
              <a:spcAft>
                <a:spcPts val="0"/>
              </a:spcAft>
              <a:tabLst>
                <a:tab pos="2703195" algn="l"/>
              </a:tabLst>
            </a:pP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Kiểu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Văn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tự</a:t>
            </a:r>
            <a:r>
              <a:rPr lang="en-US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sự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30480" algn="just">
              <a:spcBef>
                <a:spcPts val="0"/>
              </a:spcBef>
              <a:spcAft>
                <a:spcPts val="0"/>
              </a:spcAft>
              <a:tabLst>
                <a:tab pos="2703195" algn="l"/>
              </a:tabLst>
            </a:pP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Nội</a:t>
            </a:r>
            <a:r>
              <a:rPr lang="en-US" sz="2800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dung: </a:t>
            </a:r>
            <a:r>
              <a:rPr lang="en-US" sz="2800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một</a:t>
            </a:r>
            <a:r>
              <a:rPr lang="en-US" sz="2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lần</a:t>
            </a:r>
            <a:r>
              <a:rPr lang="en-US" sz="2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em</a:t>
            </a:r>
            <a:r>
              <a:rPr lang="en-US" sz="2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được</a:t>
            </a:r>
            <a:r>
              <a:rPr lang="en-US" sz="2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cùng</a:t>
            </a:r>
            <a:r>
              <a:rPr lang="en-US" sz="2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người</a:t>
            </a:r>
            <a:r>
              <a:rPr lang="en-US" sz="2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thân</a:t>
            </a:r>
            <a:r>
              <a:rPr lang="en-US" sz="2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tham</a:t>
            </a:r>
            <a:r>
              <a:rPr lang="en-US" sz="2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gia</a:t>
            </a:r>
            <a:r>
              <a:rPr lang="en-US" sz="2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lễ</a:t>
            </a:r>
            <a:r>
              <a:rPr lang="en-US" sz="2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hội</a:t>
            </a:r>
            <a:r>
              <a:rPr lang="en-US" sz="2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mùa</a:t>
            </a:r>
            <a:r>
              <a:rPr lang="en-US" sz="2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xuân</a:t>
            </a:r>
            <a:r>
              <a:rPr lang="en-US" sz="2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: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30480" algn="just">
              <a:spcBef>
                <a:spcPts val="0"/>
              </a:spcBef>
              <a:spcAft>
                <a:spcPts val="0"/>
              </a:spcAft>
              <a:tabLst>
                <a:tab pos="2703195" algn="l"/>
              </a:tabLst>
            </a:pPr>
            <a:r>
              <a:rPr lang="en-US" sz="2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+ </a:t>
            </a:r>
            <a:r>
              <a:rPr lang="en-US" sz="2800" i="1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Em</a:t>
            </a:r>
            <a:r>
              <a:rPr lang="en-US" sz="2800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i="1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đi</a:t>
            </a:r>
            <a:r>
              <a:rPr lang="en-US" sz="2800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i="1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với</a:t>
            </a:r>
            <a:r>
              <a:rPr lang="en-US" sz="2800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ai? Khi </a:t>
            </a:r>
            <a:r>
              <a:rPr lang="en-US" sz="2800" i="1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nào</a:t>
            </a:r>
            <a:r>
              <a:rPr lang="en-US" sz="2800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? </a:t>
            </a:r>
            <a:r>
              <a:rPr lang="en-US" sz="2800" i="1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Tham</a:t>
            </a:r>
            <a:r>
              <a:rPr lang="en-US" sz="2800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i="1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gia</a:t>
            </a:r>
            <a:r>
              <a:rPr lang="en-US" sz="2800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i="1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lễ</a:t>
            </a:r>
            <a:r>
              <a:rPr lang="en-US" sz="2800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i="1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hội</a:t>
            </a:r>
            <a:r>
              <a:rPr lang="en-US" sz="2800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i="1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gì</a:t>
            </a:r>
            <a:r>
              <a:rPr lang="en-US" sz="2800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?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30480" algn="just">
              <a:spcBef>
                <a:spcPts val="0"/>
              </a:spcBef>
              <a:spcAft>
                <a:spcPts val="0"/>
              </a:spcAft>
              <a:tabLst>
                <a:tab pos="2703195" algn="l"/>
              </a:tabLst>
            </a:pPr>
            <a:r>
              <a:rPr lang="en-US" sz="2800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+ </a:t>
            </a:r>
            <a:r>
              <a:rPr lang="en-US" sz="2800" i="1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Lễ</a:t>
            </a:r>
            <a:r>
              <a:rPr lang="en-US" sz="2800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i="1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hội</a:t>
            </a:r>
            <a:r>
              <a:rPr lang="en-US" sz="2800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i="1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có</a:t>
            </a:r>
            <a:r>
              <a:rPr lang="en-US" sz="2800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i="1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những</a:t>
            </a:r>
            <a:r>
              <a:rPr lang="en-US" sz="2800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i="1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hoạt</a:t>
            </a:r>
            <a:r>
              <a:rPr lang="en-US" sz="2800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i="1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động</a:t>
            </a:r>
            <a:r>
              <a:rPr lang="en-US" sz="2800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i="1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nào</a:t>
            </a:r>
            <a:r>
              <a:rPr lang="en-US" sz="2800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i="1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để</a:t>
            </a:r>
            <a:r>
              <a:rPr lang="en-US" sz="2800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i="1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lại</a:t>
            </a:r>
            <a:r>
              <a:rPr lang="en-US" sz="2800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i="1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ấn</a:t>
            </a:r>
            <a:r>
              <a:rPr lang="en-US" sz="2800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i="1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tượng</a:t>
            </a:r>
            <a:r>
              <a:rPr lang="en-US" sz="2800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i="1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để</a:t>
            </a:r>
            <a:r>
              <a:rPr lang="en-US" sz="2800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i="1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cho</a:t>
            </a:r>
            <a:r>
              <a:rPr lang="en-US" sz="2800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i="1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em</a:t>
            </a:r>
            <a:r>
              <a:rPr lang="en-US" sz="2800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?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30480" algn="just">
              <a:spcBef>
                <a:spcPts val="0"/>
              </a:spcBef>
              <a:spcAft>
                <a:spcPts val="0"/>
              </a:spcAft>
              <a:tabLst>
                <a:tab pos="2703195" algn="l"/>
              </a:tabLst>
            </a:pPr>
            <a:r>
              <a:rPr lang="en-US" sz="2800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+ </a:t>
            </a:r>
            <a:r>
              <a:rPr lang="en-US" sz="2800" i="1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Mong</a:t>
            </a:r>
            <a:r>
              <a:rPr lang="en-US" sz="2800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i="1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ước</a:t>
            </a:r>
            <a:r>
              <a:rPr lang="en-US" sz="2800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i="1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của</a:t>
            </a:r>
            <a:r>
              <a:rPr lang="en-US" sz="2800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i="1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em</a:t>
            </a:r>
            <a:r>
              <a:rPr lang="en-US" sz="2800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i="1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là</a:t>
            </a:r>
            <a:r>
              <a:rPr lang="en-US" sz="2800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i="1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gì</a:t>
            </a:r>
            <a:r>
              <a:rPr lang="en-US" sz="2800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i="1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sau</a:t>
            </a:r>
            <a:r>
              <a:rPr lang="en-US" sz="2800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i="1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lễ</a:t>
            </a:r>
            <a:r>
              <a:rPr lang="en-US" sz="2800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i="1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hội</a:t>
            </a:r>
            <a:r>
              <a:rPr lang="en-US" sz="2800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?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7535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150+ Hình Nền Slide PowerPoint Thuyết Trình Đẹp Nhất">
            <a:extLst>
              <a:ext uri="{FF2B5EF4-FFF2-40B4-BE49-F238E27FC236}">
                <a16:creationId xmlns:a16="http://schemas.microsoft.com/office/drawing/2014/main" id="{E00EB24B-77B9-BF97-7302-687BC39257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078"/>
            <a:ext cx="12192000" cy="6861078"/>
          </a:xfrm>
          <a:prstGeom prst="rect">
            <a:avLst/>
          </a:prstGeom>
          <a:blipFill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</p:pic>
      <p:sp>
        <p:nvSpPr>
          <p:cNvPr id="5" name="Hộp Văn bản 4">
            <a:extLst>
              <a:ext uri="{FF2B5EF4-FFF2-40B4-BE49-F238E27FC236}">
                <a16:creationId xmlns:a16="http://schemas.microsoft.com/office/drawing/2014/main" id="{88AC5709-5599-A9CE-7C83-BE03CDF2C63C}"/>
              </a:ext>
            </a:extLst>
          </p:cNvPr>
          <p:cNvSpPr txBox="1"/>
          <p:nvPr/>
        </p:nvSpPr>
        <p:spPr>
          <a:xfrm>
            <a:off x="1282700" y="304800"/>
            <a:ext cx="10490200" cy="56938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  <a:tabLst>
                <a:tab pos="2703195" algn="l"/>
              </a:tabLst>
            </a:pP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ĐOẠN VĂN THAM KHẢO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indent="457200" algn="just"/>
            <a:r>
              <a:rPr lang="en-US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lang="en-US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vậy</a:t>
            </a:r>
            <a:r>
              <a:rPr lang="en-US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cứ</a:t>
            </a:r>
            <a:r>
              <a:rPr lang="en-US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rằm</a:t>
            </a:r>
            <a:r>
              <a:rPr lang="en-US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Giêng</a:t>
            </a:r>
            <a:r>
              <a:rPr lang="en-US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bố</a:t>
            </a:r>
            <a:r>
              <a:rPr lang="en-US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dự</a:t>
            </a:r>
            <a:r>
              <a:rPr lang="en-US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lễ</a:t>
            </a:r>
            <a:r>
              <a:rPr lang="en-US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en-US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làng</a:t>
            </a:r>
            <a:r>
              <a:rPr lang="en-US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Lễ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làng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tương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truyền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nhớ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hoàng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làng</a:t>
            </a:r>
            <a:r>
              <a:rPr lang="en-US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công khai hoang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làng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xóm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Theo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tục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lệ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buổi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n-US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lễ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rước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rồng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ngay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sớm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bố</a:t>
            </a:r>
            <a:r>
              <a:rPr lang="en-US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US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quần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áo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lượt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chỉnh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tề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ra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chờ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xem</a:t>
            </a:r>
            <a:r>
              <a:rPr lang="en-US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đoàn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rước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Đi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rồng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giả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đội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múa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rồng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làng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nên,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nó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uốn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lượn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vòng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đẹp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mắt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rồng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lắc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lư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liên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tục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rồng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giả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oai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hùng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lắm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!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đoàn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trống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chiêng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ồn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ã,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náo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nhiệt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đi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dọn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cho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đoàn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rước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kiệu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hoàng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làng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Chiếc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kiệu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tám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khiêng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nét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tinh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xảo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sơn son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thiếp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vàng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kì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trang nghiêm.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Đoàn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rước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ai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tươi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tắn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mang theo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hào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hãnh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diện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sung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sướng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Hình ảnh 3">
            <a:extLst>
              <a:ext uri="{FF2B5EF4-FFF2-40B4-BE49-F238E27FC236}">
                <a16:creationId xmlns:a16="http://schemas.microsoft.com/office/drawing/2014/main" id="{FABA4C16-0AB5-40BB-23EC-9FF10AF0A4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7025" y="127000"/>
            <a:ext cx="2003425" cy="200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5083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150+ Hình Nền Slide PowerPoint Thuyết Trình Đẹp Nhất">
            <a:extLst>
              <a:ext uri="{FF2B5EF4-FFF2-40B4-BE49-F238E27FC236}">
                <a16:creationId xmlns:a16="http://schemas.microsoft.com/office/drawing/2014/main" id="{E00EB24B-77B9-BF97-7302-687BC39257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078"/>
            <a:ext cx="12192000" cy="6861078"/>
          </a:xfrm>
          <a:prstGeom prst="rect">
            <a:avLst/>
          </a:prstGeom>
          <a:blipFill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</p:pic>
      <p:sp>
        <p:nvSpPr>
          <p:cNvPr id="5" name="Hộp Văn bản 4">
            <a:extLst>
              <a:ext uri="{FF2B5EF4-FFF2-40B4-BE49-F238E27FC236}">
                <a16:creationId xmlns:a16="http://schemas.microsoft.com/office/drawing/2014/main" id="{88AC5709-5599-A9CE-7C83-BE03CDF2C63C}"/>
              </a:ext>
            </a:extLst>
          </p:cNvPr>
          <p:cNvSpPr txBox="1"/>
          <p:nvPr/>
        </p:nvSpPr>
        <p:spPr>
          <a:xfrm>
            <a:off x="1282700" y="304800"/>
            <a:ext cx="10490200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  <a:tabLst>
                <a:tab pos="2703195" algn="l"/>
              </a:tabLst>
            </a:pP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ĐOẠN VĂN THAM KHẢO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indent="457200" algn="just"/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diễn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ra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buổi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chiều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trong không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choáng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ngợp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bởi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đông vui</a:t>
            </a:r>
            <a:r>
              <a:rPr lang="en-US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tấp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nập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hiếm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Mọi</a:t>
            </a:r>
            <a:r>
              <a:rPr lang="en-US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thi</a:t>
            </a:r>
            <a:r>
              <a:rPr lang="en-US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cờ</a:t>
            </a:r>
            <a:r>
              <a:rPr lang="en-US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en-US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nấu</a:t>
            </a:r>
            <a:r>
              <a:rPr lang="en-US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cơm</a:t>
            </a:r>
            <a:r>
              <a:rPr lang="en-US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kéo</a:t>
            </a:r>
            <a:r>
              <a:rPr lang="en-US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co, </a:t>
            </a:r>
            <a:r>
              <a:rPr lang="en-US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bơi</a:t>
            </a:r>
            <a:r>
              <a:rPr lang="en-US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tải</a:t>
            </a:r>
            <a:r>
              <a:rPr lang="en-US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,..</a:t>
            </a:r>
            <a:r>
              <a:rPr lang="en-US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ngồi</a:t>
            </a:r>
            <a:r>
              <a:rPr lang="en-US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tàu</a:t>
            </a:r>
            <a:r>
              <a:rPr lang="en-US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đu</a:t>
            </a:r>
            <a:r>
              <a:rPr lang="en-US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dây</a:t>
            </a:r>
            <a:r>
              <a:rPr lang="en-US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,…</a:t>
            </a:r>
            <a:r>
              <a:rPr lang="en-US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en-US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hào</a:t>
            </a:r>
            <a:r>
              <a:rPr lang="en-US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hứng</a:t>
            </a:r>
            <a:r>
              <a:rPr lang="en-US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bố</a:t>
            </a:r>
            <a:r>
              <a:rPr lang="en-US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ném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tiêu,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bịt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mắt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bắt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dê,...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thúc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buổi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lễ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mọi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ra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trong tâm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trạng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phấn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khởi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hân hoan.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Lễ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làng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em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nét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đẹp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văn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truyền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thống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dân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tộc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mong sao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tục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lễ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lễ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năm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mãi</a:t>
            </a:r>
            <a:r>
              <a:rPr lang="en-US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lưu </a:t>
            </a:r>
            <a:r>
              <a:rPr lang="vi-VN" sz="280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truyền</a:t>
            </a:r>
            <a:r>
              <a:rPr lang="vi-VN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Hình ảnh 6">
            <a:extLst>
              <a:ext uri="{FF2B5EF4-FFF2-40B4-BE49-F238E27FC236}">
                <a16:creationId xmlns:a16="http://schemas.microsoft.com/office/drawing/2014/main" id="{69C1D09C-2FF9-CB6E-0516-45F83CC70E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675" y="4549775"/>
            <a:ext cx="2003425" cy="200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5547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Bảng 4">
            <a:extLst>
              <a:ext uri="{FF2B5EF4-FFF2-40B4-BE49-F238E27FC236}">
                <a16:creationId xmlns:a16="http://schemas.microsoft.com/office/drawing/2014/main" id="{F13F9DA9-5893-344D-AF7C-DC7F3B188D8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1399470"/>
              </p:ext>
            </p:extLst>
          </p:nvPr>
        </p:nvGraphicFramePr>
        <p:xfrm>
          <a:off x="1514157" y="2182654"/>
          <a:ext cx="9598342" cy="38404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65732">
                  <a:extLst>
                    <a:ext uri="{9D8B030D-6E8A-4147-A177-3AD203B41FA5}">
                      <a16:colId xmlns:a16="http://schemas.microsoft.com/office/drawing/2014/main" val="3719379753"/>
                    </a:ext>
                  </a:extLst>
                </a:gridCol>
                <a:gridCol w="6363996">
                  <a:extLst>
                    <a:ext uri="{9D8B030D-6E8A-4147-A177-3AD203B41FA5}">
                      <a16:colId xmlns:a16="http://schemas.microsoft.com/office/drawing/2014/main" val="4174649984"/>
                    </a:ext>
                  </a:extLst>
                </a:gridCol>
                <a:gridCol w="1016186">
                  <a:extLst>
                    <a:ext uri="{9D8B030D-6E8A-4147-A177-3AD203B41FA5}">
                      <a16:colId xmlns:a16="http://schemas.microsoft.com/office/drawing/2014/main" val="1086784436"/>
                    </a:ext>
                  </a:extLst>
                </a:gridCol>
                <a:gridCol w="1452428">
                  <a:extLst>
                    <a:ext uri="{9D8B030D-6E8A-4147-A177-3AD203B41FA5}">
                      <a16:colId xmlns:a16="http://schemas.microsoft.com/office/drawing/2014/main" val="3412034846"/>
                    </a:ext>
                  </a:extLst>
                </a:gridCol>
              </a:tblGrid>
              <a:tr h="67894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03195" algn="l"/>
                        </a:tabLs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STT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03195" algn="l"/>
                        </a:tabLst>
                      </a:pP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Tiêu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chí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03195" algn="l"/>
                        </a:tabLs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Đạt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03195" algn="l"/>
                        </a:tabLst>
                      </a:pP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Chưa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đạt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325726"/>
                  </a:ext>
                </a:extLst>
              </a:tr>
              <a:tr h="67894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03195" algn="l"/>
                        </a:tabLs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03195" algn="l"/>
                        </a:tabLst>
                      </a:pP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Đảm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bảo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hình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thức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đoạn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văn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với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dung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lượng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khoảng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5 - 7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dòng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03195" algn="l"/>
                        </a:tabLs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03195" algn="l"/>
                        </a:tabLs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59415451"/>
                  </a:ext>
                </a:extLst>
              </a:tr>
              <a:tr h="22631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03195" algn="l"/>
                        </a:tabLs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03195" algn="l"/>
                        </a:tabLst>
                      </a:pP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Đoạn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văn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đúng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chủ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đề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03195" algn="l"/>
                        </a:tabLs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03195" algn="l"/>
                        </a:tabLs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18538419"/>
                  </a:ext>
                </a:extLst>
              </a:tr>
              <a:tr h="67894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03195" algn="l"/>
                        </a:tabLs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03195" algn="l"/>
                        </a:tabLs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Đoạn văn đảm bảo tính liên kết giữa các câu trong đoạn văn.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03195" algn="l"/>
                        </a:tabLs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03195" algn="l"/>
                        </a:tabLs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80014168"/>
                  </a:ext>
                </a:extLst>
              </a:tr>
              <a:tr h="67894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03195" algn="l"/>
                        </a:tabLs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03195" algn="l"/>
                        </a:tabLs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Đoạn văn đảm bảo về yêu cầu về chính tả, cách sử dụng từ ngữ, ngữ pháp.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03195" algn="l"/>
                        </a:tabLs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03195" algn="l"/>
                        </a:tabLs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65954443"/>
                  </a:ext>
                </a:extLst>
              </a:tr>
            </a:tbl>
          </a:graphicData>
        </a:graphic>
      </p:graphicFrame>
      <p:sp>
        <p:nvSpPr>
          <p:cNvPr id="6" name="Rectangle 1">
            <a:extLst>
              <a:ext uri="{FF2B5EF4-FFF2-40B4-BE49-F238E27FC236}">
                <a16:creationId xmlns:a16="http://schemas.microsoft.com/office/drawing/2014/main" id="{635B2674-AC9F-70B3-D49F-6B877240B9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26545" y="386904"/>
            <a:ext cx="5732659" cy="107721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35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35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35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35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35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35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35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35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7035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03513" algn="l"/>
              </a:tabLst>
            </a:pPr>
            <a:r>
              <a:rPr kumimoji="0" lang="en-US" altLang="en-US" sz="3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BẢNG KIỂM</a:t>
            </a:r>
            <a:endParaRPr kumimoji="0" lang="en-US" altLang="en-US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03513" algn="l"/>
              </a:tabLst>
            </a:pPr>
            <a:r>
              <a:rPr kumimoji="0" lang="en-US" altLang="en-US" sz="32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1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kumimoji="0" lang="en-US" altLang="en-US" sz="32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1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kumimoji="0" lang="en-US" altLang="en-US" sz="32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1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kĩ</a:t>
            </a:r>
            <a:r>
              <a:rPr kumimoji="0" lang="en-US" altLang="en-US" sz="32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1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kumimoji="0" lang="en-US" altLang="en-US" sz="32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1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kumimoji="0" lang="en-US" altLang="en-US" sz="32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1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kumimoji="0" lang="en-US" altLang="en-US" sz="32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1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endParaRPr kumimoji="0" lang="en-US" altLang="en-US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Hình ảnh 7">
            <a:extLst>
              <a:ext uri="{FF2B5EF4-FFF2-40B4-BE49-F238E27FC236}">
                <a16:creationId xmlns:a16="http://schemas.microsoft.com/office/drawing/2014/main" id="{91FBDEF5-FF8E-06FC-2CA7-158E9062D5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221804"/>
            <a:ext cx="3481454" cy="17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8504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Bảng 4">
            <a:extLst>
              <a:ext uri="{FF2B5EF4-FFF2-40B4-BE49-F238E27FC236}">
                <a16:creationId xmlns:a16="http://schemas.microsoft.com/office/drawing/2014/main" id="{6B2A58CB-1FEE-ADFE-AE3C-F529757F092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6717399"/>
              </p:ext>
            </p:extLst>
          </p:nvPr>
        </p:nvGraphicFramePr>
        <p:xfrm>
          <a:off x="3003550" y="2600320"/>
          <a:ext cx="8756650" cy="42576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213350">
                  <a:extLst>
                    <a:ext uri="{9D8B030D-6E8A-4147-A177-3AD203B41FA5}">
                      <a16:colId xmlns:a16="http://schemas.microsoft.com/office/drawing/2014/main" val="423723608"/>
                    </a:ext>
                  </a:extLst>
                </a:gridCol>
                <a:gridCol w="3543300">
                  <a:extLst>
                    <a:ext uri="{9D8B030D-6E8A-4147-A177-3AD203B41FA5}">
                      <a16:colId xmlns:a16="http://schemas.microsoft.com/office/drawing/2014/main" val="4235195191"/>
                    </a:ext>
                  </a:extLst>
                </a:gridCol>
              </a:tblGrid>
              <a:tr h="31950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Vị</a:t>
                      </a:r>
                      <a:r>
                        <a:rPr lang="en-US" sz="28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trí</a:t>
                      </a:r>
                      <a:endParaRPr lang="en-US" sz="28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Nội</a:t>
                      </a:r>
                      <a:r>
                        <a:rPr lang="en-US" sz="28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dung </a:t>
                      </a:r>
                      <a:r>
                        <a:rPr lang="en-US" sz="2800" b="1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28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cách</a:t>
                      </a:r>
                      <a:r>
                        <a:rPr lang="en-US" sz="28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ghi</a:t>
                      </a:r>
                      <a:endParaRPr lang="en-US" sz="28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6296290"/>
                  </a:ext>
                </a:extLst>
              </a:tr>
              <a:tr h="236526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Phía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trên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cùng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văn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bản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............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034374"/>
                  </a:ext>
                </a:extLst>
              </a:tr>
              <a:tr h="236526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Góc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bên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phải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............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0898435"/>
                  </a:ext>
                </a:extLst>
              </a:tr>
              <a:tr h="236526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Tên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văn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bản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............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96911659"/>
                  </a:ext>
                </a:extLst>
              </a:tr>
              <a:tr h="236526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Dưới tên văn bản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............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09536362"/>
                  </a:ext>
                </a:extLst>
              </a:tr>
              <a:tr h="236526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Thông tin về người viết tường trình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………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1246891"/>
                  </a:ext>
                </a:extLst>
              </a:tr>
              <a:tr h="236526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Nội dung chính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............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24270984"/>
                  </a:ext>
                </a:extLst>
              </a:tr>
              <a:tr h="236526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Lời cam đoan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............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35243376"/>
                  </a:ext>
                </a:extLst>
              </a:tr>
              <a:tr h="236526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Trình kí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………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3209755"/>
                  </a:ext>
                </a:extLst>
              </a:tr>
              <a:tr h="236526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Lưu ý hình thức trình bày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............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96900994"/>
                  </a:ext>
                </a:extLst>
              </a:tr>
            </a:tbl>
          </a:graphicData>
        </a:graphic>
      </p:graphicFrame>
      <p:sp>
        <p:nvSpPr>
          <p:cNvPr id="8" name="Hộp Văn bản 7">
            <a:extLst>
              <a:ext uri="{FF2B5EF4-FFF2-40B4-BE49-F238E27FC236}">
                <a16:creationId xmlns:a16="http://schemas.microsoft.com/office/drawing/2014/main" id="{2FD4D0A6-9E43-B1A9-D121-7D30F502CA26}"/>
              </a:ext>
            </a:extLst>
          </p:cNvPr>
          <p:cNvSpPr txBox="1"/>
          <p:nvPr/>
        </p:nvSpPr>
        <p:spPr>
          <a:xfrm>
            <a:off x="1511300" y="-66680"/>
            <a:ext cx="11099800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  <a:tabLst>
                <a:tab pos="2703195" algn="l"/>
              </a:tabLst>
            </a:pPr>
            <a:r>
              <a:rPr lang="en-US" sz="28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HƯỚNG DẪN TỰ HỌC</a:t>
            </a:r>
            <a:endParaRPr lang="en-US" sz="2800" dirty="0">
              <a:solidFill>
                <a:srgbClr val="0000FF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algn="just">
              <a:spcBef>
                <a:spcPts val="0"/>
              </a:spcBef>
              <a:spcAft>
                <a:spcPts val="0"/>
              </a:spcAft>
              <a:tabLst>
                <a:tab pos="2703195" algn="l"/>
              </a:tabLst>
            </a:pPr>
            <a:r>
              <a:rPr lang="pt-BR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Hoàn thiện các nội dung bài học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văn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bản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“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Hội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lồng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tồng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”</a:t>
            </a:r>
            <a:r>
              <a:rPr lang="pt-BR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marR="0" indent="-457200" algn="just">
              <a:spcBef>
                <a:spcPts val="0"/>
              </a:spcBef>
              <a:spcAft>
                <a:spcPts val="0"/>
              </a:spcAft>
              <a:buFontTx/>
              <a:buChar char="-"/>
              <a:tabLst>
                <a:tab pos="2703195" algn="l"/>
              </a:tabLst>
            </a:pP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Giao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phiếu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học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tập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yêu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cầu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chuẩn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bị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tiết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sau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học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</a:p>
          <a:p>
            <a:pPr marR="0" algn="just">
              <a:spcBef>
                <a:spcPts val="0"/>
              </a:spcBef>
              <a:spcAft>
                <a:spcPts val="0"/>
              </a:spcAft>
              <a:tabLst>
                <a:tab pos="2703195" algn="l"/>
              </a:tabLst>
            </a:pP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Viết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văn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bản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tường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trình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PHIẾU HỌC TẬP SỐ 1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Tìm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hiểu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thể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thức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văn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bản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tường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trình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0" name="Hình ảnh 9">
            <a:extLst>
              <a:ext uri="{FF2B5EF4-FFF2-40B4-BE49-F238E27FC236}">
                <a16:creationId xmlns:a16="http://schemas.microsoft.com/office/drawing/2014/main" id="{1C5E5537-A66A-8E31-E2DA-A33CA26A8E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19400"/>
            <a:ext cx="3151650" cy="315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6822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Đặc sắc lễ hội Lồng Tồng - Hànộimới">
            <a:extLst>
              <a:ext uri="{FF2B5EF4-FFF2-40B4-BE49-F238E27FC236}">
                <a16:creationId xmlns:a16="http://schemas.microsoft.com/office/drawing/2014/main" id="{FA7504B1-7399-C0F4-254C-2AC230E66B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249" y="215900"/>
            <a:ext cx="9482451" cy="601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Hộp Văn bản 12">
            <a:extLst>
              <a:ext uri="{FF2B5EF4-FFF2-40B4-BE49-F238E27FC236}">
                <a16:creationId xmlns:a16="http://schemas.microsoft.com/office/drawing/2014/main" id="{FE5FF0A3-FEC9-676D-FFA9-82139319AB40}"/>
              </a:ext>
            </a:extLst>
          </p:cNvPr>
          <p:cNvSpPr txBox="1"/>
          <p:nvPr/>
        </p:nvSpPr>
        <p:spPr>
          <a:xfrm>
            <a:off x="9956800" y="2094984"/>
            <a:ext cx="2070100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b="1" dirty="0" err="1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Lễ</a:t>
            </a:r>
            <a:r>
              <a:rPr lang="en-US" sz="3200" b="1" dirty="0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hội</a:t>
            </a:r>
            <a:r>
              <a:rPr lang="en-US" sz="3200" b="1" dirty="0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lồng</a:t>
            </a:r>
            <a:r>
              <a:rPr lang="en-US" sz="3200" b="1" dirty="0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tồng</a:t>
            </a:r>
            <a:r>
              <a:rPr lang="en-US" sz="3200" b="1" dirty="0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ở Ba </a:t>
            </a:r>
            <a:r>
              <a:rPr lang="en-US" sz="3200" b="1" dirty="0" err="1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Bể</a:t>
            </a:r>
            <a:r>
              <a:rPr lang="en-US" sz="3200" b="1" dirty="0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</a:t>
            </a:r>
            <a:r>
              <a:rPr lang="en-US" sz="3200" b="1" dirty="0" err="1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Bắc</a:t>
            </a:r>
            <a:r>
              <a:rPr lang="en-US" sz="3200" b="1" dirty="0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K</a:t>
            </a:r>
            <a:r>
              <a:rPr lang="vi-VN" sz="3200" b="1" dirty="0" err="1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ạn</a:t>
            </a:r>
            <a:r>
              <a:rPr lang="vi-VN" sz="3200" b="1" dirty="0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en-US" sz="3200" b="1" dirty="0">
              <a:solidFill>
                <a:srgbClr val="3333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05272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Khai hội Lồng Tồng ATK Định Hóa 2018 - Tin hoạt động của địa phương, đơn vị  - Cổng thông tin điện tử tỉnh Thái Nguyên">
            <a:extLst>
              <a:ext uri="{FF2B5EF4-FFF2-40B4-BE49-F238E27FC236}">
                <a16:creationId xmlns:a16="http://schemas.microsoft.com/office/drawing/2014/main" id="{B47D82B1-6C43-C00F-40D7-0FED32BE03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663" y="246226"/>
            <a:ext cx="8618537" cy="6365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Hộp Văn bản 2">
            <a:extLst>
              <a:ext uri="{FF2B5EF4-FFF2-40B4-BE49-F238E27FC236}">
                <a16:creationId xmlns:a16="http://schemas.microsoft.com/office/drawing/2014/main" id="{2AC81736-52AB-641E-18ED-11E9DEA01914}"/>
              </a:ext>
            </a:extLst>
          </p:cNvPr>
          <p:cNvSpPr txBox="1"/>
          <p:nvPr/>
        </p:nvSpPr>
        <p:spPr>
          <a:xfrm>
            <a:off x="9690100" y="1867406"/>
            <a:ext cx="2070100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vi-VN" sz="3200" b="1" dirty="0">
                <a:solidFill>
                  <a:srgbClr val="3333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Nghi </a:t>
            </a:r>
            <a:r>
              <a:rPr lang="vi-VN" sz="3200" b="1" dirty="0" err="1">
                <a:solidFill>
                  <a:srgbClr val="3333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lễ</a:t>
            </a:r>
            <a:r>
              <a:rPr lang="vi-VN" sz="3200" b="1" dirty="0">
                <a:solidFill>
                  <a:srgbClr val="3333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3200" b="1" dirty="0" err="1">
                <a:solidFill>
                  <a:srgbClr val="3333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cầu</a:t>
            </a:r>
            <a:r>
              <a:rPr lang="vi-VN" sz="3200" b="1" dirty="0">
                <a:solidFill>
                  <a:srgbClr val="3333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3200" b="1" dirty="0" err="1">
                <a:solidFill>
                  <a:srgbClr val="3333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mùa</a:t>
            </a:r>
            <a:r>
              <a:rPr lang="vi-VN" sz="3200" b="1" dirty="0">
                <a:solidFill>
                  <a:srgbClr val="3333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3200" b="1" dirty="0" err="1">
                <a:solidFill>
                  <a:srgbClr val="3333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tại</a:t>
            </a:r>
            <a:r>
              <a:rPr lang="vi-VN" sz="3200" b="1" dirty="0">
                <a:solidFill>
                  <a:srgbClr val="3333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3200" b="1" dirty="0" err="1">
                <a:solidFill>
                  <a:srgbClr val="3333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lễ</a:t>
            </a:r>
            <a:r>
              <a:rPr lang="vi-VN" sz="3200" b="1" dirty="0">
                <a:solidFill>
                  <a:srgbClr val="3333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3200" b="1" dirty="0" err="1">
                <a:solidFill>
                  <a:srgbClr val="3333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hội</a:t>
            </a:r>
            <a:r>
              <a:rPr lang="vi-VN" sz="3200" b="1" dirty="0">
                <a:solidFill>
                  <a:srgbClr val="3333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3200" b="1" dirty="0" err="1">
                <a:solidFill>
                  <a:srgbClr val="3333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lồng</a:t>
            </a:r>
            <a:r>
              <a:rPr lang="vi-VN" sz="3200" b="1" dirty="0">
                <a:solidFill>
                  <a:srgbClr val="3333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3200" b="1" dirty="0" err="1">
                <a:solidFill>
                  <a:srgbClr val="3333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tồng</a:t>
            </a:r>
            <a:r>
              <a:rPr lang="vi-VN" sz="3200" b="1" dirty="0">
                <a:solidFill>
                  <a:srgbClr val="3333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(</a:t>
            </a:r>
            <a:r>
              <a:rPr lang="vi-VN" sz="3200" b="1" dirty="0" err="1">
                <a:solidFill>
                  <a:srgbClr val="3333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Thái</a:t>
            </a:r>
            <a:r>
              <a:rPr lang="vi-VN" sz="3200" b="1" dirty="0">
                <a:solidFill>
                  <a:srgbClr val="3333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Nguyên)</a:t>
            </a:r>
            <a:endParaRPr lang="en-US" sz="3200" b="1" dirty="0">
              <a:solidFill>
                <a:srgbClr val="3333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88193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hùa Tam Thanh, Lạng Sơn, Lạng Sơn">
            <a:extLst>
              <a:ext uri="{FF2B5EF4-FFF2-40B4-BE49-F238E27FC236}">
                <a16:creationId xmlns:a16="http://schemas.microsoft.com/office/drawing/2014/main" id="{5923A556-F476-6968-3C83-47F436353A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950" y="622300"/>
            <a:ext cx="9290050" cy="5912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Hộp Văn bản 2">
            <a:extLst>
              <a:ext uri="{FF2B5EF4-FFF2-40B4-BE49-F238E27FC236}">
                <a16:creationId xmlns:a16="http://schemas.microsoft.com/office/drawing/2014/main" id="{E2C9E693-BE7F-6444-0B06-30F2A31DDCBF}"/>
              </a:ext>
            </a:extLst>
          </p:cNvPr>
          <p:cNvSpPr txBox="1"/>
          <p:nvPr/>
        </p:nvSpPr>
        <p:spPr>
          <a:xfrm>
            <a:off x="9690100" y="1867406"/>
            <a:ext cx="2070100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vi-VN" sz="3200" b="1" dirty="0" err="1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Lễ</a:t>
            </a:r>
            <a:r>
              <a:rPr lang="vi-VN" sz="3200" b="1" dirty="0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3200" b="1" dirty="0" err="1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hội</a:t>
            </a:r>
            <a:r>
              <a:rPr lang="vi-VN" sz="3200" b="1" dirty="0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3200" b="1" dirty="0" err="1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chùa</a:t>
            </a:r>
            <a:r>
              <a:rPr lang="vi-VN" sz="3200" b="1" dirty="0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Tam Thanh (</a:t>
            </a:r>
            <a:r>
              <a:rPr lang="vi-VN" sz="3200" b="1" dirty="0" err="1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Lạng</a:t>
            </a:r>
            <a:r>
              <a:rPr lang="vi-VN" sz="3200" b="1" dirty="0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Sơn)</a:t>
            </a:r>
            <a:endParaRPr lang="en-US" sz="3200" b="1" dirty="0">
              <a:solidFill>
                <a:srgbClr val="3333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40757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Lễ hội &quot; Lồng Tồng &quot; | Công Ty TNHH Dịch Vụ Du Lịch Biển Việt - BiVi Tour">
            <a:extLst>
              <a:ext uri="{FF2B5EF4-FFF2-40B4-BE49-F238E27FC236}">
                <a16:creationId xmlns:a16="http://schemas.microsoft.com/office/drawing/2014/main" id="{AC6CDC0A-BF54-5590-CF2C-6B6758C16E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130174"/>
            <a:ext cx="8343900" cy="6511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Hộp Văn bản 2">
            <a:extLst>
              <a:ext uri="{FF2B5EF4-FFF2-40B4-BE49-F238E27FC236}">
                <a16:creationId xmlns:a16="http://schemas.microsoft.com/office/drawing/2014/main" id="{20DCB4D8-1D44-77F0-2E45-9A2471856C22}"/>
              </a:ext>
            </a:extLst>
          </p:cNvPr>
          <p:cNvSpPr txBox="1"/>
          <p:nvPr/>
        </p:nvSpPr>
        <p:spPr>
          <a:xfrm>
            <a:off x="9690100" y="2355085"/>
            <a:ext cx="2070100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vi-VN" sz="3200" b="1" dirty="0" err="1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Lễ</a:t>
            </a:r>
            <a:r>
              <a:rPr lang="vi-VN" sz="3200" b="1" dirty="0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3200" b="1" dirty="0" err="1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hội</a:t>
            </a:r>
            <a:r>
              <a:rPr lang="vi-VN" sz="3200" b="1" dirty="0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3200" b="1" dirty="0" err="1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lồng</a:t>
            </a:r>
            <a:r>
              <a:rPr lang="vi-VN" sz="3200" b="1" dirty="0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3200" b="1" dirty="0" err="1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tồng</a:t>
            </a:r>
            <a:r>
              <a:rPr lang="vi-VN" sz="3200" b="1" dirty="0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(Cao </a:t>
            </a:r>
            <a:r>
              <a:rPr lang="vi-VN" sz="3200" b="1" dirty="0" err="1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Bằng</a:t>
            </a:r>
            <a:r>
              <a:rPr lang="vi-VN" sz="3200" b="1" dirty="0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en-US" sz="3200" b="1" dirty="0">
              <a:solidFill>
                <a:srgbClr val="3333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23251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Tưng bừng lễ hội Lồng Tồng Hà Giang | baotintuc.vn">
            <a:extLst>
              <a:ext uri="{FF2B5EF4-FFF2-40B4-BE49-F238E27FC236}">
                <a16:creationId xmlns:a16="http://schemas.microsoft.com/office/drawing/2014/main" id="{93DE436D-F7C6-CAF3-35C4-F18C58BAFF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299" y="120650"/>
            <a:ext cx="7226301" cy="5419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Hộp Văn bản 2">
            <a:extLst>
              <a:ext uri="{FF2B5EF4-FFF2-40B4-BE49-F238E27FC236}">
                <a16:creationId xmlns:a16="http://schemas.microsoft.com/office/drawing/2014/main" id="{E4A04420-ABDD-B69C-5CAB-0E5DF5587FA8}"/>
              </a:ext>
            </a:extLst>
          </p:cNvPr>
          <p:cNvSpPr txBox="1"/>
          <p:nvPr/>
        </p:nvSpPr>
        <p:spPr>
          <a:xfrm>
            <a:off x="7675034" y="1123950"/>
            <a:ext cx="4275667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vi-VN" sz="3200" b="1" dirty="0" err="1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Lễ</a:t>
            </a:r>
            <a:r>
              <a:rPr lang="vi-VN" sz="3200" b="1" dirty="0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3200" b="1" dirty="0" err="1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hội</a:t>
            </a:r>
            <a:r>
              <a:rPr lang="vi-VN" sz="3200" b="1" dirty="0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3200" b="1" dirty="0" err="1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lồng</a:t>
            </a:r>
            <a:r>
              <a:rPr lang="vi-VN" sz="3200" b="1" dirty="0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3200" b="1" dirty="0" err="1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tồng</a:t>
            </a:r>
            <a:r>
              <a:rPr lang="vi-VN" sz="3200" b="1" dirty="0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</a:t>
            </a:r>
            <a:r>
              <a:rPr lang="vi-VN" sz="3200" b="1" dirty="0" err="1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còn</a:t>
            </a:r>
            <a:r>
              <a:rPr lang="vi-VN" sz="3200" b="1" dirty="0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3200" b="1" dirty="0" err="1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gọi</a:t>
            </a:r>
            <a:r>
              <a:rPr lang="vi-VN" sz="3200" b="1" dirty="0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3200" b="1" dirty="0" err="1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vi-VN" sz="3200" b="1" dirty="0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3200" b="1" dirty="0" err="1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lễ</a:t>
            </a:r>
            <a:r>
              <a:rPr lang="vi-VN" sz="3200" b="1" dirty="0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3200" b="1" dirty="0" err="1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hội</a:t>
            </a:r>
            <a:r>
              <a:rPr lang="vi-VN" sz="3200" b="1" dirty="0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3200" b="1" dirty="0" err="1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xuống</a:t>
            </a:r>
            <a:r>
              <a:rPr lang="vi-VN" sz="3200" b="1" dirty="0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3200" b="1" dirty="0" err="1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đồng</a:t>
            </a:r>
            <a:r>
              <a:rPr lang="vi-VN" sz="3200" b="1" dirty="0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3200" b="1" dirty="0" err="1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vi-VN" sz="3200" b="1" dirty="0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dân </a:t>
            </a:r>
            <a:r>
              <a:rPr lang="vi-VN" sz="3200" b="1" dirty="0" err="1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tộc</a:t>
            </a:r>
            <a:r>
              <a:rPr lang="vi-VN" sz="3200" b="1" dirty="0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3200" b="1" dirty="0" err="1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tày</a:t>
            </a:r>
            <a:r>
              <a:rPr lang="vi-VN" sz="3200" b="1" dirty="0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ở Tuyên Quang)</a:t>
            </a:r>
            <a:endParaRPr lang="en-US" sz="3200" b="1" dirty="0">
              <a:solidFill>
                <a:srgbClr val="3333FF"/>
              </a:solidFill>
            </a:endParaRPr>
          </a:p>
        </p:txBody>
      </p:sp>
      <p:sp>
        <p:nvSpPr>
          <p:cNvPr id="4" name="Hộp Văn bản 3">
            <a:extLst>
              <a:ext uri="{FF2B5EF4-FFF2-40B4-BE49-F238E27FC236}">
                <a16:creationId xmlns:a16="http://schemas.microsoft.com/office/drawing/2014/main" id="{D75D116E-7C8A-4F08-2385-01CB117B9769}"/>
              </a:ext>
            </a:extLst>
          </p:cNvPr>
          <p:cNvSpPr txBox="1"/>
          <p:nvPr/>
        </p:nvSpPr>
        <p:spPr>
          <a:xfrm>
            <a:off x="1905000" y="5691882"/>
            <a:ext cx="972820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vi-VN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Vùng</a:t>
            </a:r>
            <a:r>
              <a:rPr lang="vi-VN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Việt</a:t>
            </a:r>
            <a:r>
              <a:rPr lang="vi-VN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Bắc</a:t>
            </a:r>
            <a:r>
              <a:rPr lang="vi-VN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gồm</a:t>
            </a:r>
            <a:r>
              <a:rPr lang="vi-VN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vi-VN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tỉnh</a:t>
            </a:r>
            <a:r>
              <a:rPr lang="vi-VN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vi-VN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Thái</a:t>
            </a:r>
            <a:r>
              <a:rPr lang="vi-VN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Nguyên, Tuyên Quang, </a:t>
            </a:r>
            <a:r>
              <a:rPr lang="vi-VN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Bắc</a:t>
            </a:r>
            <a:r>
              <a:rPr lang="vi-VN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</a:t>
            </a:r>
            <a:r>
              <a:rPr lang="vi-VN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ạn</a:t>
            </a:r>
            <a:r>
              <a:rPr lang="vi-VN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Cao </a:t>
            </a:r>
            <a:r>
              <a:rPr lang="vi-VN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Bằng</a:t>
            </a:r>
            <a:r>
              <a:rPr lang="vi-VN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vi-VN" sz="32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Lạng</a:t>
            </a:r>
            <a:r>
              <a:rPr lang="vi-VN" sz="32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Sơn</a:t>
            </a:r>
            <a:endParaRPr lang="en-US" sz="32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25994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150+ Hình Nền Slide PowerPoint Thuyết Trình Đẹp Nhất">
            <a:extLst>
              <a:ext uri="{FF2B5EF4-FFF2-40B4-BE49-F238E27FC236}">
                <a16:creationId xmlns:a16="http://schemas.microsoft.com/office/drawing/2014/main" id="{DB0E4032-39E7-C32E-0115-4F9BF8F6B6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87945"/>
          </a:xfrm>
          <a:prstGeom prst="rect">
            <a:avLst/>
          </a:prstGeom>
          <a:blipFill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</p:pic>
      <p:sp>
        <p:nvSpPr>
          <p:cNvPr id="7" name="Hình chữ nhật: Góc Tròn 6">
            <a:extLst>
              <a:ext uri="{FF2B5EF4-FFF2-40B4-BE49-F238E27FC236}">
                <a16:creationId xmlns:a16="http://schemas.microsoft.com/office/drawing/2014/main" id="{128CDE4F-6377-49B8-F79C-0247BFA365C0}"/>
              </a:ext>
            </a:extLst>
          </p:cNvPr>
          <p:cNvSpPr/>
          <p:nvPr/>
        </p:nvSpPr>
        <p:spPr>
          <a:xfrm flipH="1">
            <a:off x="2779014" y="395996"/>
            <a:ext cx="7731669" cy="696686"/>
          </a:xfrm>
          <a:prstGeom prst="roundRect">
            <a:avLst/>
          </a:prstGeom>
          <a:gradFill flip="none" rotWithShape="1">
            <a:gsLst>
              <a:gs pos="48000">
                <a:srgbClr val="00A1EA"/>
              </a:gs>
              <a:gs pos="100000">
                <a:srgbClr val="60BAF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69850" h="69850" prst="divot"/>
            </a:sp3d>
          </a:bodyPr>
          <a:lstStyle/>
          <a:p>
            <a:pPr algn="ctr"/>
            <a:r>
              <a:rPr lang="en-US" sz="4400" b="1" dirty="0">
                <a:effectLst>
                  <a:outerShdw blurRad="60007" dir="2000400" sy="-30000" kx="-800400" algn="bl" rotWithShape="0">
                    <a:prstClr val="black">
                      <a:alpha val="2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HÌNH THÀNH KIẾN THỨC</a:t>
            </a:r>
          </a:p>
        </p:txBody>
      </p:sp>
      <p:pic>
        <p:nvPicPr>
          <p:cNvPr id="14" name="Hình ảnh 13">
            <a:extLst>
              <a:ext uri="{FF2B5EF4-FFF2-40B4-BE49-F238E27FC236}">
                <a16:creationId xmlns:a16="http://schemas.microsoft.com/office/drawing/2014/main" id="{60EDD472-AFC4-A76C-1369-C093D268ED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5878" y="1575877"/>
            <a:ext cx="7774805" cy="4684199"/>
          </a:xfrm>
          <a:prstGeom prst="rect">
            <a:avLst/>
          </a:prstGeom>
        </p:spPr>
      </p:pic>
      <p:pic>
        <p:nvPicPr>
          <p:cNvPr id="8" name="Hình ảnh 7">
            <a:extLst>
              <a:ext uri="{FF2B5EF4-FFF2-40B4-BE49-F238E27FC236}">
                <a16:creationId xmlns:a16="http://schemas.microsoft.com/office/drawing/2014/main" id="{24643D07-DABD-B7E4-EA18-688AC64DB82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6053" y="240902"/>
            <a:ext cx="790576" cy="790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7716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theme/theme1.xml><?xml version="1.0" encoding="utf-8"?>
<a:theme xmlns:a="http://schemas.openxmlformats.org/drawingml/2006/main" name="Chủ đề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2610</Words>
  <Application>Microsoft Office PowerPoint</Application>
  <PresentationFormat>Màn hình rộng</PresentationFormat>
  <Paragraphs>209</Paragraphs>
  <Slides>35</Slides>
  <Notes>0</Notes>
  <HiddenSlides>0</HiddenSlides>
  <MMClips>1</MMClips>
  <ScaleCrop>false</ScaleCrop>
  <HeadingPairs>
    <vt:vector size="6" baseType="variant">
      <vt:variant>
        <vt:lpstr>Phông được Dùng</vt:lpstr>
      </vt:variant>
      <vt:variant>
        <vt:i4>6</vt:i4>
      </vt:variant>
      <vt:variant>
        <vt:lpstr>Chủ đề</vt:lpstr>
      </vt:variant>
      <vt:variant>
        <vt:i4>1</vt:i4>
      </vt:variant>
      <vt:variant>
        <vt:lpstr>Tiêu đề Bản chiếu</vt:lpstr>
      </vt:variant>
      <vt:variant>
        <vt:i4>35</vt:i4>
      </vt:variant>
    </vt:vector>
  </HeadingPairs>
  <TitlesOfParts>
    <vt:vector size="42" baseType="lpstr">
      <vt:lpstr>Algerian</vt:lpstr>
      <vt:lpstr>Arial</vt:lpstr>
      <vt:lpstr>Calibri</vt:lpstr>
      <vt:lpstr>Calibri Light</vt:lpstr>
      <vt:lpstr>Matura MT Script Capitals</vt:lpstr>
      <vt:lpstr>Times New Roman</vt:lpstr>
      <vt:lpstr>Chủ đề Office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Bản trình bày PowerPoint</dc:title>
  <dc:creator>Thúy Mai</dc:creator>
  <cp:lastModifiedBy>Thúy Mai</cp:lastModifiedBy>
  <cp:revision>1</cp:revision>
  <dcterms:created xsi:type="dcterms:W3CDTF">2022-10-29T01:35:35Z</dcterms:created>
  <dcterms:modified xsi:type="dcterms:W3CDTF">2022-10-29T02:58:50Z</dcterms:modified>
</cp:coreProperties>
</file>