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3" r:id="rId2"/>
    <p:sldMasterId id="2147483678" r:id="rId3"/>
  </p:sldMasterIdLst>
  <p:notesMasterIdLst>
    <p:notesMasterId r:id="rId48"/>
  </p:notesMasterIdLst>
  <p:handoutMasterIdLst>
    <p:handoutMasterId r:id="rId49"/>
  </p:handoutMasterIdLst>
  <p:sldIdLst>
    <p:sldId id="551" r:id="rId4"/>
    <p:sldId id="552" r:id="rId5"/>
    <p:sldId id="553" r:id="rId6"/>
    <p:sldId id="555" r:id="rId7"/>
    <p:sldId id="545" r:id="rId8"/>
    <p:sldId id="546" r:id="rId9"/>
    <p:sldId id="544" r:id="rId10"/>
    <p:sldId id="548" r:id="rId11"/>
    <p:sldId id="543" r:id="rId12"/>
    <p:sldId id="542" r:id="rId13"/>
    <p:sldId id="499" r:id="rId14"/>
    <p:sldId id="556" r:id="rId15"/>
    <p:sldId id="462" r:id="rId16"/>
    <p:sldId id="515" r:id="rId17"/>
    <p:sldId id="557" r:id="rId18"/>
    <p:sldId id="558" r:id="rId19"/>
    <p:sldId id="579" r:id="rId20"/>
    <p:sldId id="559" r:id="rId21"/>
    <p:sldId id="576" r:id="rId22"/>
    <p:sldId id="560" r:id="rId23"/>
    <p:sldId id="527" r:id="rId24"/>
    <p:sldId id="577" r:id="rId25"/>
    <p:sldId id="561" r:id="rId26"/>
    <p:sldId id="562" r:id="rId27"/>
    <p:sldId id="563" r:id="rId28"/>
    <p:sldId id="578" r:id="rId29"/>
    <p:sldId id="564" r:id="rId30"/>
    <p:sldId id="565" r:id="rId31"/>
    <p:sldId id="580" r:id="rId32"/>
    <p:sldId id="581" r:id="rId33"/>
    <p:sldId id="582" r:id="rId34"/>
    <p:sldId id="583" r:id="rId35"/>
    <p:sldId id="584" r:id="rId36"/>
    <p:sldId id="585" r:id="rId37"/>
    <p:sldId id="586" r:id="rId38"/>
    <p:sldId id="587" r:id="rId39"/>
    <p:sldId id="588" r:id="rId40"/>
    <p:sldId id="566" r:id="rId41"/>
    <p:sldId id="567" r:id="rId42"/>
    <p:sldId id="589" r:id="rId43"/>
    <p:sldId id="590" r:id="rId44"/>
    <p:sldId id="568" r:id="rId45"/>
    <p:sldId id="569" r:id="rId46"/>
    <p:sldId id="508" r:id="rId47"/>
  </p:sldIdLst>
  <p:sldSz cx="24387175" cy="13716000"/>
  <p:notesSz cx="6797675" cy="9928225"/>
  <p:defaultTextStyle>
    <a:defPPr>
      <a:defRPr lang="en-US"/>
    </a:defPPr>
    <a:lvl1pPr marL="0" algn="l" defTabSz="2177278" rtl="0" eaLnBrk="1" latinLnBrk="0" hangingPunct="1">
      <a:defRPr sz="4300" kern="1200">
        <a:solidFill>
          <a:schemeClr val="tx1"/>
        </a:solidFill>
        <a:latin typeface="+mn-lt"/>
        <a:ea typeface="+mn-ea"/>
        <a:cs typeface="+mn-cs"/>
      </a:defRPr>
    </a:lvl1pPr>
    <a:lvl2pPr marL="1088639" algn="l" defTabSz="2177278" rtl="0" eaLnBrk="1" latinLnBrk="0" hangingPunct="1">
      <a:defRPr sz="4300" kern="1200">
        <a:solidFill>
          <a:schemeClr val="tx1"/>
        </a:solidFill>
        <a:latin typeface="+mn-lt"/>
        <a:ea typeface="+mn-ea"/>
        <a:cs typeface="+mn-cs"/>
      </a:defRPr>
    </a:lvl2pPr>
    <a:lvl3pPr marL="2177278" algn="l" defTabSz="2177278" rtl="0" eaLnBrk="1" latinLnBrk="0" hangingPunct="1">
      <a:defRPr sz="4300" kern="1200">
        <a:solidFill>
          <a:schemeClr val="tx1"/>
        </a:solidFill>
        <a:latin typeface="+mn-lt"/>
        <a:ea typeface="+mn-ea"/>
        <a:cs typeface="+mn-cs"/>
      </a:defRPr>
    </a:lvl3pPr>
    <a:lvl4pPr marL="3265917" algn="l" defTabSz="2177278" rtl="0" eaLnBrk="1" latinLnBrk="0" hangingPunct="1">
      <a:defRPr sz="4300" kern="1200">
        <a:solidFill>
          <a:schemeClr val="tx1"/>
        </a:solidFill>
        <a:latin typeface="+mn-lt"/>
        <a:ea typeface="+mn-ea"/>
        <a:cs typeface="+mn-cs"/>
      </a:defRPr>
    </a:lvl4pPr>
    <a:lvl5pPr marL="4354556" algn="l" defTabSz="2177278" rtl="0" eaLnBrk="1" latinLnBrk="0" hangingPunct="1">
      <a:defRPr sz="4300" kern="1200">
        <a:solidFill>
          <a:schemeClr val="tx1"/>
        </a:solidFill>
        <a:latin typeface="+mn-lt"/>
        <a:ea typeface="+mn-ea"/>
        <a:cs typeface="+mn-cs"/>
      </a:defRPr>
    </a:lvl5pPr>
    <a:lvl6pPr marL="5443195" algn="l" defTabSz="2177278" rtl="0" eaLnBrk="1" latinLnBrk="0" hangingPunct="1">
      <a:defRPr sz="4300" kern="1200">
        <a:solidFill>
          <a:schemeClr val="tx1"/>
        </a:solidFill>
        <a:latin typeface="+mn-lt"/>
        <a:ea typeface="+mn-ea"/>
        <a:cs typeface="+mn-cs"/>
      </a:defRPr>
    </a:lvl6pPr>
    <a:lvl7pPr marL="6531834" algn="l" defTabSz="2177278" rtl="0" eaLnBrk="1" latinLnBrk="0" hangingPunct="1">
      <a:defRPr sz="4300" kern="1200">
        <a:solidFill>
          <a:schemeClr val="tx1"/>
        </a:solidFill>
        <a:latin typeface="+mn-lt"/>
        <a:ea typeface="+mn-ea"/>
        <a:cs typeface="+mn-cs"/>
      </a:defRPr>
    </a:lvl7pPr>
    <a:lvl8pPr marL="7620472" algn="l" defTabSz="2177278" rtl="0" eaLnBrk="1" latinLnBrk="0" hangingPunct="1">
      <a:defRPr sz="4300" kern="1200">
        <a:solidFill>
          <a:schemeClr val="tx1"/>
        </a:solidFill>
        <a:latin typeface="+mn-lt"/>
        <a:ea typeface="+mn-ea"/>
        <a:cs typeface="+mn-cs"/>
      </a:defRPr>
    </a:lvl8pPr>
    <a:lvl9pPr marL="8709111" algn="l" defTabSz="2177278" rtl="0" eaLnBrk="1" latinLnBrk="0" hangingPunct="1">
      <a:defRPr sz="4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12" userDrawn="1">
          <p15:clr>
            <a:srgbClr val="A4A3A4"/>
          </p15:clr>
        </p15:guide>
        <p15:guide id="2" pos="7633"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04B1"/>
    <a:srgbClr val="FFFFFF"/>
    <a:srgbClr val="FF6600"/>
    <a:srgbClr val="0066CC"/>
    <a:srgbClr val="3366CC"/>
    <a:srgbClr val="759780"/>
    <a:srgbClr val="0D0D0D"/>
    <a:srgbClr val="0000CC"/>
    <a:srgbClr val="250E0D"/>
    <a:srgbClr val="9135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0" autoAdjust="0"/>
    <p:restoredTop sz="91921" autoAdjust="0"/>
  </p:normalViewPr>
  <p:slideViewPr>
    <p:cSldViewPr>
      <p:cViewPr varScale="1">
        <p:scale>
          <a:sx n="32" d="100"/>
          <a:sy n="32" d="100"/>
        </p:scale>
        <p:origin x="888" y="56"/>
      </p:cViewPr>
      <p:guideLst>
        <p:guide orient="horz" pos="4512"/>
        <p:guide pos="7633"/>
      </p:guideLst>
    </p:cSldViewPr>
  </p:slideViewPr>
  <p:notesTextViewPr>
    <p:cViewPr>
      <p:scale>
        <a:sx n="1" d="1"/>
        <a:sy n="1" d="1"/>
      </p:scale>
      <p:origin x="0" y="0"/>
    </p:cViewPr>
  </p:notesTextViewPr>
  <p:notesViewPr>
    <p:cSldViewPr>
      <p:cViewPr varScale="1">
        <p:scale>
          <a:sx n="51" d="100"/>
          <a:sy n="51" d="100"/>
        </p:scale>
        <p:origin x="-2958" y="-108"/>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135"/>
          </a:xfrm>
          <a:prstGeom prst="rect">
            <a:avLst/>
          </a:prstGeom>
        </p:spPr>
        <p:txBody>
          <a:bodyPr vert="horz" lIns="93177" tIns="46589" rIns="93177" bIns="46589" rtlCol="0"/>
          <a:lstStyle>
            <a:lvl1pPr algn="r">
              <a:defRPr sz="1200"/>
            </a:lvl1pPr>
          </a:lstStyle>
          <a:p>
            <a:fld id="{4E46A884-97D7-436F-898C-5097283908A6}" type="datetimeFigureOut">
              <a:rPr lang="en-US" smtClean="0"/>
              <a:pPr/>
              <a:t>9/13/2023</a:t>
            </a:fld>
            <a:endParaRPr lang="en-US"/>
          </a:p>
        </p:txBody>
      </p:sp>
      <p:sp>
        <p:nvSpPr>
          <p:cNvPr id="4" name="Footer Placeholder 3"/>
          <p:cNvSpPr>
            <a:spLocks noGrp="1"/>
          </p:cNvSpPr>
          <p:nvPr>
            <p:ph type="ftr" sz="quarter" idx="2"/>
          </p:nvPr>
        </p:nvSpPr>
        <p:spPr>
          <a:xfrm>
            <a:off x="0" y="9430092"/>
            <a:ext cx="2945659" cy="498134"/>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2"/>
            <a:ext cx="2945659" cy="498134"/>
          </a:xfrm>
          <a:prstGeom prst="rect">
            <a:avLst/>
          </a:prstGeom>
        </p:spPr>
        <p:txBody>
          <a:bodyPr vert="horz" lIns="93177" tIns="46589" rIns="93177" bIns="46589" rtlCol="0" anchor="b"/>
          <a:lstStyle>
            <a:lvl1pPr algn="r">
              <a:defRPr sz="1200"/>
            </a:lvl1pPr>
          </a:lstStyle>
          <a:p>
            <a:fld id="{E3A2451A-527C-4443-B32D-1C9B8D84B1FE}" type="slidenum">
              <a:rPr lang="en-US" smtClean="0"/>
              <a:pPr/>
              <a:t>‹#›</a:t>
            </a:fld>
            <a:endParaRPr lang="en-US"/>
          </a:p>
        </p:txBody>
      </p:sp>
    </p:spTree>
    <p:extLst>
      <p:ext uri="{BB962C8B-B14F-4D97-AF65-F5344CB8AC3E}">
        <p14:creationId xmlns:p14="http://schemas.microsoft.com/office/powerpoint/2010/main" val="34610757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3177" tIns="46589" rIns="93177" bIns="46589" rtlCol="0"/>
          <a:lstStyle>
            <a:lvl1pPr algn="r">
              <a:defRPr sz="1200"/>
            </a:lvl1pPr>
          </a:lstStyle>
          <a:p>
            <a:fld id="{B877D0DA-3412-4369-A630-8EBA302CD1E9}" type="datetimeFigureOut">
              <a:rPr lang="en-US" smtClean="0"/>
              <a:pPr/>
              <a:t>9/13/2023</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3177" tIns="46589" rIns="93177" bIns="46589" rtlCol="0" anchor="b"/>
          <a:lstStyle>
            <a:lvl1pPr algn="r">
              <a:defRPr sz="1200"/>
            </a:lvl1pPr>
          </a:lstStyle>
          <a:p>
            <a:fld id="{C3F2D422-0331-4A9A-9AC6-1209F231DEA2}" type="slidenum">
              <a:rPr lang="en-US" smtClean="0"/>
              <a:pPr/>
              <a:t>‹#›</a:t>
            </a:fld>
            <a:endParaRPr lang="en-US"/>
          </a:p>
        </p:txBody>
      </p:sp>
    </p:spTree>
    <p:extLst>
      <p:ext uri="{BB962C8B-B14F-4D97-AF65-F5344CB8AC3E}">
        <p14:creationId xmlns:p14="http://schemas.microsoft.com/office/powerpoint/2010/main" val="1383108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7034CB-209D-4702-A5D7-BAB4DBF3BE90}" type="slidenum">
              <a:rPr lang="en-US" smtClean="0"/>
              <a:pPr/>
              <a:t>1</a:t>
            </a:fld>
            <a:endParaRPr lang="en-US"/>
          </a:p>
        </p:txBody>
      </p:sp>
    </p:spTree>
    <p:extLst>
      <p:ext uri="{BB962C8B-B14F-4D97-AF65-F5344CB8AC3E}">
        <p14:creationId xmlns:p14="http://schemas.microsoft.com/office/powerpoint/2010/main" val="2359606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pPr/>
              <a:t>13</a:t>
            </a:fld>
            <a:endParaRPr lang="en-US"/>
          </a:p>
        </p:txBody>
      </p:sp>
    </p:spTree>
    <p:extLst>
      <p:ext uri="{BB962C8B-B14F-4D97-AF65-F5344CB8AC3E}">
        <p14:creationId xmlns:p14="http://schemas.microsoft.com/office/powerpoint/2010/main" val="2377911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pPr/>
              <a:t>14</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83443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15</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77242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16</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1531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18</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11297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19</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16428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20</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45826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pPr/>
              <a:t>21</a:t>
            </a:fld>
            <a:endParaRPr lang="en-US"/>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77925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23</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006690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24</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61277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59476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25</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16609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27</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738056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28</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35473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42638327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38</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22043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39</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88702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4036031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41</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18359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42</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740686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43</a:t>
            </a:fld>
            <a:endParaRPr lang="en-US">
              <a:solidFill>
                <a:prstClr val="black"/>
              </a:solidFill>
            </a:endParaRPr>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41368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679947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AEB2D2-DA84-46A3-857A-873EE9D1D11F}" type="slidenum">
              <a:rPr lang="en-US"/>
              <a:pPr/>
              <a:t>44</a:t>
            </a:fld>
            <a:endParaRPr lang="en-US"/>
          </a:p>
        </p:txBody>
      </p:sp>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a:xfrm>
            <a:off x="679768" y="4715907"/>
            <a:ext cx="5438140" cy="4467701"/>
          </a:xfrm>
        </p:spPr>
        <p:txBody>
          <a:bodyPr/>
          <a:lstStyle/>
          <a:p>
            <a:endParaRPr lang="en-US"/>
          </a:p>
        </p:txBody>
      </p:sp>
    </p:spTree>
    <p:extLst>
      <p:ext uri="{BB962C8B-B14F-4D97-AF65-F5344CB8AC3E}">
        <p14:creationId xmlns:p14="http://schemas.microsoft.com/office/powerpoint/2010/main" val="3791363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949072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t>8</a:t>
            </a:fld>
            <a:endParaRPr lang="en-US"/>
          </a:p>
        </p:txBody>
      </p:sp>
    </p:spTree>
    <p:extLst>
      <p:ext uri="{BB962C8B-B14F-4D97-AF65-F5344CB8AC3E}">
        <p14:creationId xmlns:p14="http://schemas.microsoft.com/office/powerpoint/2010/main" val="1753582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t>9</a:t>
            </a:fld>
            <a:endParaRPr lang="en-US"/>
          </a:p>
        </p:txBody>
      </p:sp>
    </p:spTree>
    <p:extLst>
      <p:ext uri="{BB962C8B-B14F-4D97-AF65-F5344CB8AC3E}">
        <p14:creationId xmlns:p14="http://schemas.microsoft.com/office/powerpoint/2010/main" val="1754637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t>10</a:t>
            </a:fld>
            <a:endParaRPr lang="en-US"/>
          </a:p>
        </p:txBody>
      </p:sp>
    </p:spTree>
    <p:extLst>
      <p:ext uri="{BB962C8B-B14F-4D97-AF65-F5344CB8AC3E}">
        <p14:creationId xmlns:p14="http://schemas.microsoft.com/office/powerpoint/2010/main" val="1417832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pPr/>
              <a:t>11</a:t>
            </a:fld>
            <a:endParaRPr lang="en-US"/>
          </a:p>
        </p:txBody>
      </p:sp>
    </p:spTree>
    <p:extLst>
      <p:ext uri="{BB962C8B-B14F-4D97-AF65-F5344CB8AC3E}">
        <p14:creationId xmlns:p14="http://schemas.microsoft.com/office/powerpoint/2010/main" val="3280162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F2D422-0331-4A9A-9AC6-1209F231DEA2}"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432195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993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826436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919" y="3419481"/>
            <a:ext cx="21033938" cy="5705474"/>
          </a:xfrm>
        </p:spPr>
        <p:txBody>
          <a:bodyPr anchor="b"/>
          <a:lstStyle>
            <a:lvl1pPr>
              <a:defRPr sz="12000"/>
            </a:lvl1pPr>
          </a:lstStyle>
          <a:p>
            <a:r>
              <a:rPr lang="en-US"/>
              <a:t>Click to edit Master title style</a:t>
            </a:r>
            <a:endParaRPr lang="en-US" dirty="0"/>
          </a:p>
        </p:txBody>
      </p:sp>
      <p:sp>
        <p:nvSpPr>
          <p:cNvPr id="3" name="Text Placeholder 2"/>
          <p:cNvSpPr>
            <a:spLocks noGrp="1"/>
          </p:cNvSpPr>
          <p:nvPr>
            <p:ph type="body" idx="1"/>
          </p:nvPr>
        </p:nvSpPr>
        <p:spPr>
          <a:xfrm>
            <a:off x="1663919" y="9178931"/>
            <a:ext cx="21033938" cy="3000374"/>
          </a:xfrm>
        </p:spPr>
        <p:txBody>
          <a:bodyPr/>
          <a:lstStyle>
            <a:lvl1pPr marL="0" indent="0">
              <a:buNone/>
              <a:defRPr sz="4800">
                <a:solidFill>
                  <a:schemeClr val="tx1"/>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134179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676618" y="3651250"/>
            <a:ext cx="10364549"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2346008" y="3651250"/>
            <a:ext cx="10364549"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488858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795" y="730255"/>
            <a:ext cx="21033938" cy="2651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679798" y="3362326"/>
            <a:ext cx="10316917"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1679798" y="5010150"/>
            <a:ext cx="10316917"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2346009" y="3362326"/>
            <a:ext cx="1036772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46009" y="5010150"/>
            <a:ext cx="10367726"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082866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00724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965907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796" y="914400"/>
            <a:ext cx="7865498" cy="3200400"/>
          </a:xfrm>
        </p:spPr>
        <p:txBody>
          <a:bodyPr anchor="b"/>
          <a:lstStyle>
            <a:lvl1pPr>
              <a:defRPr sz="6400"/>
            </a:lvl1pPr>
          </a:lstStyle>
          <a:p>
            <a:r>
              <a:rPr lang="en-US"/>
              <a:t>Click to edit Master title style</a:t>
            </a:r>
            <a:endParaRPr lang="en-US" dirty="0"/>
          </a:p>
        </p:txBody>
      </p:sp>
      <p:sp>
        <p:nvSpPr>
          <p:cNvPr id="3" name="Content Placeholder 2"/>
          <p:cNvSpPr>
            <a:spLocks noGrp="1"/>
          </p:cNvSpPr>
          <p:nvPr>
            <p:ph idx="1"/>
          </p:nvPr>
        </p:nvSpPr>
        <p:spPr>
          <a:xfrm>
            <a:off x="10367726" y="1974855"/>
            <a:ext cx="12346007"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679796" y="4114800"/>
            <a:ext cx="7865498"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11829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796" y="914400"/>
            <a:ext cx="7865498" cy="3200400"/>
          </a:xfrm>
        </p:spPr>
        <p:txBody>
          <a:bodyPr anchor="b"/>
          <a:lstStyle>
            <a:lvl1pPr>
              <a:defRPr sz="6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367726" y="1974855"/>
            <a:ext cx="12346007" cy="9747250"/>
          </a:xfrm>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endParaRPr lang="en-US" dirty="0"/>
          </a:p>
        </p:txBody>
      </p:sp>
      <p:sp>
        <p:nvSpPr>
          <p:cNvPr id="4" name="Text Placeholder 3"/>
          <p:cNvSpPr>
            <a:spLocks noGrp="1"/>
          </p:cNvSpPr>
          <p:nvPr>
            <p:ph type="body" sz="half" idx="2"/>
          </p:nvPr>
        </p:nvSpPr>
        <p:spPr>
          <a:xfrm>
            <a:off x="1679796" y="4114800"/>
            <a:ext cx="7865498"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43501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58569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52074" y="730250"/>
            <a:ext cx="5258485"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76620" y="730250"/>
            <a:ext cx="15470614"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983334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2" name="Picture 2" descr="D:\ISS\Linh tinh\FOOTER Ok.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3333412"/>
            <a:ext cx="24464962" cy="382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7858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8982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620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2" descr="D:\ISS\Linh tinh\FOOTER Ok.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3333412"/>
            <a:ext cx="24464962" cy="382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4532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0454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95399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2244726"/>
            <a:ext cx="20729099" cy="4775200"/>
          </a:xfrm>
        </p:spPr>
        <p:txBody>
          <a:bodyPr anchor="b"/>
          <a:lstStyle>
            <a:lvl1pPr algn="ctr">
              <a:defRPr sz="12000"/>
            </a:lvl1pPr>
          </a:lstStyle>
          <a:p>
            <a:r>
              <a:rPr lang="en-US"/>
              <a:t>Click to edit Master title style</a:t>
            </a:r>
            <a:endParaRPr lang="en-US" dirty="0"/>
          </a:p>
        </p:txBody>
      </p:sp>
      <p:sp>
        <p:nvSpPr>
          <p:cNvPr id="3" name="Subtitle 2"/>
          <p:cNvSpPr>
            <a:spLocks noGrp="1"/>
          </p:cNvSpPr>
          <p:nvPr>
            <p:ph type="subTitle" idx="1"/>
          </p:nvPr>
        </p:nvSpPr>
        <p:spPr>
          <a:xfrm>
            <a:off x="3048397" y="7204076"/>
            <a:ext cx="18290381"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9/13/2023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80613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0" y="0"/>
            <a:ext cx="24387175" cy="1371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12" y="13335048"/>
            <a:ext cx="24380951" cy="380952"/>
          </a:xfrm>
          <a:prstGeom prst="rect">
            <a:avLst/>
          </a:prstGeom>
        </p:spPr>
      </p:pic>
      <p:pic>
        <p:nvPicPr>
          <p:cNvPr id="13" name="Picture 3"/>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6636" y="-32725"/>
            <a:ext cx="24348951" cy="143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userDrawn="1"/>
        </p:nvGrpSpPr>
        <p:grpSpPr>
          <a:xfrm>
            <a:off x="2043489" y="112141"/>
            <a:ext cx="12242906" cy="1394726"/>
            <a:chOff x="2043489" y="112141"/>
            <a:chExt cx="12242906" cy="1394726"/>
          </a:xfrm>
        </p:grpSpPr>
        <p:sp>
          <p:nvSpPr>
            <p:cNvPr id="18" name="TextBox 17"/>
            <p:cNvSpPr txBox="1"/>
            <p:nvPr userDrawn="1"/>
          </p:nvSpPr>
          <p:spPr>
            <a:xfrm>
              <a:off x="2107750" y="112141"/>
              <a:ext cx="939680" cy="601796"/>
            </a:xfrm>
            <a:prstGeom prst="rect">
              <a:avLst/>
            </a:prstGeom>
            <a:noFill/>
          </p:spPr>
          <p:txBody>
            <a:bodyPr wrap="none" rtlCol="0">
              <a:spAutoFit/>
            </a:bodyPr>
            <a:lstStyle/>
            <a:p>
              <a:pPr algn="ctr">
                <a:lnSpc>
                  <a:spcPts val="5000"/>
                </a:lnSpc>
              </a:pPr>
              <a:r>
                <a:rPr lang="en-US" sz="3200" dirty="0" smtClean="0">
                  <a:solidFill>
                    <a:schemeClr val="bg1"/>
                  </a:solidFill>
                  <a:latin typeface="AvantGarde-Demi" pitchFamily="18" charset="0"/>
                  <a:ea typeface="AvantGarde-Demi" pitchFamily="18" charset="0"/>
                  <a:cs typeface="AvantGarde-Demi" pitchFamily="18" charset="0"/>
                </a:rPr>
                <a:t>LỚP</a:t>
              </a:r>
            </a:p>
          </p:txBody>
        </p:sp>
        <p:sp>
          <p:nvSpPr>
            <p:cNvPr id="19" name="Rectangle 18"/>
            <p:cNvSpPr/>
            <p:nvPr userDrawn="1"/>
          </p:nvSpPr>
          <p:spPr>
            <a:xfrm>
              <a:off x="2043489" y="583537"/>
              <a:ext cx="960519" cy="923330"/>
            </a:xfrm>
            <a:prstGeom prst="rect">
              <a:avLst/>
            </a:prstGeom>
          </p:spPr>
          <p:txBody>
            <a:bodyPr wrap="none">
              <a:spAutoFit/>
            </a:bodyPr>
            <a:lstStyle/>
            <a:p>
              <a:r>
                <a:rPr lang="en-US" sz="5400" smtClean="0">
                  <a:solidFill>
                    <a:schemeClr val="bg1"/>
                  </a:solidFill>
                  <a:latin typeface="AvantGarde-Demi" pitchFamily="18" charset="0"/>
                  <a:ea typeface="AvantGarde-Demi" pitchFamily="18" charset="0"/>
                  <a:cs typeface="AvantGarde-Demi" pitchFamily="18" charset="0"/>
                </a:rPr>
                <a:t>11</a:t>
              </a:r>
              <a:endParaRPr lang="en-US" sz="4800" dirty="0"/>
            </a:p>
          </p:txBody>
        </p:sp>
        <p:sp>
          <p:nvSpPr>
            <p:cNvPr id="21" name="Rectangle 20"/>
            <p:cNvSpPr/>
            <p:nvPr userDrawn="1"/>
          </p:nvSpPr>
          <p:spPr>
            <a:xfrm>
              <a:off x="3278187" y="218182"/>
              <a:ext cx="2209800" cy="1077218"/>
            </a:xfrm>
            <a:prstGeom prst="rect">
              <a:avLst/>
            </a:prstGeom>
          </p:spPr>
          <p:txBody>
            <a:bodyPr wrap="square">
              <a:spAutoFit/>
            </a:bodyPr>
            <a:lstStyle/>
            <a:p>
              <a:pPr algn="ctr"/>
              <a:r>
                <a:rPr lang="en-US" sz="3200" b="1" dirty="0" err="1" smtClean="0">
                  <a:solidFill>
                    <a:schemeClr val="bg1"/>
                  </a:solidFill>
                  <a:latin typeface="AvantGarde-Demi" pitchFamily="18" charset="0"/>
                  <a:ea typeface="AvantGarde-Demi" pitchFamily="18" charset="0"/>
                  <a:cs typeface="AvantGarde-Demi" pitchFamily="18" charset="0"/>
                </a:rPr>
                <a:t>Văn</a:t>
              </a:r>
              <a:r>
                <a:rPr lang="en-US" sz="3200" b="1" baseline="0" dirty="0" smtClean="0">
                  <a:solidFill>
                    <a:schemeClr val="bg1"/>
                  </a:solidFill>
                  <a:latin typeface="AvantGarde-Demi" pitchFamily="18" charset="0"/>
                  <a:ea typeface="AvantGarde-Demi" pitchFamily="18" charset="0"/>
                  <a:cs typeface="AvantGarde-Demi" pitchFamily="18" charset="0"/>
                </a:rPr>
                <a:t> </a:t>
              </a:r>
              <a:r>
                <a:rPr lang="en-US" sz="3200" b="1" baseline="0" dirty="0" err="1" smtClean="0">
                  <a:solidFill>
                    <a:schemeClr val="bg1"/>
                  </a:solidFill>
                  <a:latin typeface="AvantGarde-Demi" pitchFamily="18" charset="0"/>
                  <a:ea typeface="AvantGarde-Demi" pitchFamily="18" charset="0"/>
                  <a:cs typeface="AvantGarde-Demi" pitchFamily="18" charset="0"/>
                </a:rPr>
                <a:t>học</a:t>
              </a:r>
              <a:endParaRPr lang="en-US" sz="3200" b="1" baseline="0" dirty="0" smtClean="0">
                <a:solidFill>
                  <a:schemeClr val="bg1"/>
                </a:solidFill>
                <a:latin typeface="AvantGarde-Demi" pitchFamily="18" charset="0"/>
                <a:ea typeface="AvantGarde-Demi" pitchFamily="18" charset="0"/>
                <a:cs typeface="AvantGarde-Demi" pitchFamily="18" charset="0"/>
              </a:endParaRPr>
            </a:p>
            <a:p>
              <a:pPr algn="ctr"/>
              <a:r>
                <a:rPr lang="en-US" sz="3200" b="1" baseline="0" dirty="0" err="1" smtClean="0">
                  <a:solidFill>
                    <a:schemeClr val="bg1"/>
                  </a:solidFill>
                  <a:latin typeface="AvantGarde-Demi" pitchFamily="18" charset="0"/>
                  <a:ea typeface="AvantGarde-Demi" pitchFamily="18" charset="0"/>
                  <a:cs typeface="AvantGarde-Demi" pitchFamily="18" charset="0"/>
                </a:rPr>
                <a:t>Việt</a:t>
              </a:r>
              <a:r>
                <a:rPr lang="en-US" sz="3200" b="1" baseline="0" dirty="0" smtClean="0">
                  <a:solidFill>
                    <a:schemeClr val="bg1"/>
                  </a:solidFill>
                  <a:latin typeface="AvantGarde-Demi" pitchFamily="18" charset="0"/>
                  <a:ea typeface="AvantGarde-Demi" pitchFamily="18" charset="0"/>
                  <a:cs typeface="AvantGarde-Demi" pitchFamily="18" charset="0"/>
                </a:rPr>
                <a:t> Nam</a:t>
              </a:r>
              <a:endParaRPr lang="en-US" sz="3200" b="1" dirty="0">
                <a:solidFill>
                  <a:schemeClr val="bg1"/>
                </a:solidFill>
                <a:latin typeface="AvantGarde-Demi" pitchFamily="18" charset="0"/>
                <a:ea typeface="AvantGarde-Demi" pitchFamily="18" charset="0"/>
                <a:cs typeface="AvantGarde-Demi" pitchFamily="18" charset="0"/>
              </a:endParaRPr>
            </a:p>
          </p:txBody>
        </p:sp>
        <p:sp>
          <p:nvSpPr>
            <p:cNvPr id="22" name="TextBox 21"/>
            <p:cNvSpPr txBox="1"/>
            <p:nvPr userDrawn="1"/>
          </p:nvSpPr>
          <p:spPr>
            <a:xfrm>
              <a:off x="9743164" y="306538"/>
              <a:ext cx="4543231" cy="1200329"/>
            </a:xfrm>
            <a:prstGeom prst="rect">
              <a:avLst/>
            </a:prstGeom>
            <a:noFill/>
          </p:spPr>
          <p:txBody>
            <a:bodyPr wrap="none" rtlCol="0">
              <a:spAutoFit/>
            </a:bodyPr>
            <a:lstStyle/>
            <a:p>
              <a:pPr algn="ctr"/>
              <a:r>
                <a:rPr lang="en-US" sz="7200" baseline="0" dirty="0" smtClean="0">
                  <a:solidFill>
                    <a:schemeClr val="bg1"/>
                  </a:solidFill>
                  <a:latin typeface="AvantGarde-Demi" pitchFamily="18" charset="0"/>
                  <a:ea typeface="AvantGarde-Demi" pitchFamily="18" charset="0"/>
                  <a:cs typeface="AvantGarde-Demi" pitchFamily="18" charset="0"/>
                </a:rPr>
                <a:t>CHIỀU TỐI</a:t>
              </a:r>
              <a:endParaRPr lang="en-US" sz="7200" dirty="0">
                <a:solidFill>
                  <a:schemeClr val="bg1"/>
                </a:solidFill>
                <a:latin typeface="AvantGarde-Demi" pitchFamily="18" charset="0"/>
                <a:ea typeface="AvantGarde-Demi" pitchFamily="18" charset="0"/>
                <a:cs typeface="AvantGarde-Demi" pitchFamily="18" charset="0"/>
              </a:endParaRPr>
            </a:p>
          </p:txBody>
        </p:sp>
      </p:grpSp>
    </p:spTree>
    <p:extLst>
      <p:ext uri="{BB962C8B-B14F-4D97-AF65-F5344CB8AC3E}">
        <p14:creationId xmlns:p14="http://schemas.microsoft.com/office/powerpoint/2010/main" val="3938798345"/>
      </p:ext>
    </p:extLst>
  </p:cSld>
  <p:clrMap bg1="lt1" tx1="dk1" bg2="lt2" tx2="dk2" accent1="accent1" accent2="accent2" accent3="accent3" accent4="accent4" accent5="accent5" accent6="accent6" hlink="hlink" folHlink="folHlink"/>
  <p:sldLayoutIdLst>
    <p:sldLayoutId id="2147483665" r:id="rId1"/>
    <p:sldLayoutId id="2147483670" r:id="rId2"/>
    <p:sldLayoutId id="2147483671" r:id="rId3"/>
    <p:sldLayoutId id="2147483672" r:id="rId4"/>
  </p:sldLayoutIdLst>
  <p:timing>
    <p:tnLst>
      <p:par>
        <p:cTn id="1" dur="indefinite" restart="never" nodeType="tmRoot"/>
      </p:par>
    </p:tnLst>
  </p:timing>
  <p:txStyles>
    <p:titleStyle>
      <a:lvl1pPr algn="ctr" defTabSz="2177278" rtl="0" eaLnBrk="1" latinLnBrk="0" hangingPunct="1">
        <a:spcBef>
          <a:spcPct val="0"/>
        </a:spcBef>
        <a:buNone/>
        <a:defRPr sz="10500" kern="1200">
          <a:solidFill>
            <a:schemeClr val="tx1"/>
          </a:solidFill>
          <a:latin typeface="+mj-lt"/>
          <a:ea typeface="+mj-ea"/>
          <a:cs typeface="+mj-cs"/>
        </a:defRPr>
      </a:lvl1pPr>
    </p:titleStyle>
    <p:bodyStyle>
      <a:lvl1pPr marL="816479" indent="-816479" algn="l" defTabSz="2177278" rtl="0" eaLnBrk="1" latinLnBrk="0" hangingPunct="1">
        <a:spcBef>
          <a:spcPct val="20000"/>
        </a:spcBef>
        <a:buFont typeface="Arial" pitchFamily="34" charset="0"/>
        <a:buChar char="•"/>
        <a:defRPr sz="7600" kern="1200">
          <a:solidFill>
            <a:schemeClr val="tx1"/>
          </a:solidFill>
          <a:latin typeface="+mn-lt"/>
          <a:ea typeface="+mn-ea"/>
          <a:cs typeface="+mn-cs"/>
        </a:defRPr>
      </a:lvl1pPr>
      <a:lvl2pPr marL="1769038" indent="-680399" algn="l" defTabSz="2177278" rtl="0" eaLnBrk="1" latinLnBrk="0" hangingPunct="1">
        <a:spcBef>
          <a:spcPct val="20000"/>
        </a:spcBef>
        <a:buFont typeface="Arial" pitchFamily="34" charset="0"/>
        <a:buChar char="–"/>
        <a:defRPr sz="6700" kern="1200">
          <a:solidFill>
            <a:schemeClr val="tx1"/>
          </a:solidFill>
          <a:latin typeface="+mn-lt"/>
          <a:ea typeface="+mn-ea"/>
          <a:cs typeface="+mn-cs"/>
        </a:defRPr>
      </a:lvl2pPr>
      <a:lvl3pPr marL="2721597" indent="-544319" algn="l" defTabSz="2177278" rtl="0" eaLnBrk="1" latinLnBrk="0" hangingPunct="1">
        <a:spcBef>
          <a:spcPct val="20000"/>
        </a:spcBef>
        <a:buFont typeface="Arial" pitchFamily="34" charset="0"/>
        <a:buChar char="•"/>
        <a:defRPr sz="5700" kern="1200">
          <a:solidFill>
            <a:schemeClr val="tx1"/>
          </a:solidFill>
          <a:latin typeface="+mn-lt"/>
          <a:ea typeface="+mn-ea"/>
          <a:cs typeface="+mn-cs"/>
        </a:defRPr>
      </a:lvl3pPr>
      <a:lvl4pPr marL="3810236"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4pPr>
      <a:lvl5pPr marL="4898875"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5pPr>
      <a:lvl6pPr marL="5987514"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6pPr>
      <a:lvl7pPr marL="7076153"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7pPr>
      <a:lvl8pPr marL="8164792"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8pPr>
      <a:lvl9pPr marL="9253431"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9pPr>
    </p:bodyStyle>
    <p:otherStyle>
      <a:defPPr>
        <a:defRPr lang="en-US"/>
      </a:defPPr>
      <a:lvl1pPr marL="0" algn="l" defTabSz="2177278" rtl="0" eaLnBrk="1" latinLnBrk="0" hangingPunct="1">
        <a:defRPr sz="4300" kern="1200">
          <a:solidFill>
            <a:schemeClr val="tx1"/>
          </a:solidFill>
          <a:latin typeface="+mn-lt"/>
          <a:ea typeface="+mn-ea"/>
          <a:cs typeface="+mn-cs"/>
        </a:defRPr>
      </a:lvl1pPr>
      <a:lvl2pPr marL="1088639" algn="l" defTabSz="2177278" rtl="0" eaLnBrk="1" latinLnBrk="0" hangingPunct="1">
        <a:defRPr sz="4300" kern="1200">
          <a:solidFill>
            <a:schemeClr val="tx1"/>
          </a:solidFill>
          <a:latin typeface="+mn-lt"/>
          <a:ea typeface="+mn-ea"/>
          <a:cs typeface="+mn-cs"/>
        </a:defRPr>
      </a:lvl2pPr>
      <a:lvl3pPr marL="2177278" algn="l" defTabSz="2177278" rtl="0" eaLnBrk="1" latinLnBrk="0" hangingPunct="1">
        <a:defRPr sz="4300" kern="1200">
          <a:solidFill>
            <a:schemeClr val="tx1"/>
          </a:solidFill>
          <a:latin typeface="+mn-lt"/>
          <a:ea typeface="+mn-ea"/>
          <a:cs typeface="+mn-cs"/>
        </a:defRPr>
      </a:lvl3pPr>
      <a:lvl4pPr marL="3265917" algn="l" defTabSz="2177278" rtl="0" eaLnBrk="1" latinLnBrk="0" hangingPunct="1">
        <a:defRPr sz="4300" kern="1200">
          <a:solidFill>
            <a:schemeClr val="tx1"/>
          </a:solidFill>
          <a:latin typeface="+mn-lt"/>
          <a:ea typeface="+mn-ea"/>
          <a:cs typeface="+mn-cs"/>
        </a:defRPr>
      </a:lvl4pPr>
      <a:lvl5pPr marL="4354556" algn="l" defTabSz="2177278" rtl="0" eaLnBrk="1" latinLnBrk="0" hangingPunct="1">
        <a:defRPr sz="4300" kern="1200">
          <a:solidFill>
            <a:schemeClr val="tx1"/>
          </a:solidFill>
          <a:latin typeface="+mn-lt"/>
          <a:ea typeface="+mn-ea"/>
          <a:cs typeface="+mn-cs"/>
        </a:defRPr>
      </a:lvl5pPr>
      <a:lvl6pPr marL="5443195" algn="l" defTabSz="2177278" rtl="0" eaLnBrk="1" latinLnBrk="0" hangingPunct="1">
        <a:defRPr sz="4300" kern="1200">
          <a:solidFill>
            <a:schemeClr val="tx1"/>
          </a:solidFill>
          <a:latin typeface="+mn-lt"/>
          <a:ea typeface="+mn-ea"/>
          <a:cs typeface="+mn-cs"/>
        </a:defRPr>
      </a:lvl6pPr>
      <a:lvl7pPr marL="6531834" algn="l" defTabSz="2177278" rtl="0" eaLnBrk="1" latinLnBrk="0" hangingPunct="1">
        <a:defRPr sz="4300" kern="1200">
          <a:solidFill>
            <a:schemeClr val="tx1"/>
          </a:solidFill>
          <a:latin typeface="+mn-lt"/>
          <a:ea typeface="+mn-ea"/>
          <a:cs typeface="+mn-cs"/>
        </a:defRPr>
      </a:lvl7pPr>
      <a:lvl8pPr marL="7620472" algn="l" defTabSz="2177278" rtl="0" eaLnBrk="1" latinLnBrk="0" hangingPunct="1">
        <a:defRPr sz="4300" kern="1200">
          <a:solidFill>
            <a:schemeClr val="tx1"/>
          </a:solidFill>
          <a:latin typeface="+mn-lt"/>
          <a:ea typeface="+mn-ea"/>
          <a:cs typeface="+mn-cs"/>
        </a:defRPr>
      </a:lvl8pPr>
      <a:lvl9pPr marL="8709111" algn="l" defTabSz="2177278" rtl="0" eaLnBrk="1" latinLnBrk="0" hangingPunct="1">
        <a:defRPr sz="4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0" y="0"/>
            <a:ext cx="24387175" cy="1371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userDrawn="1"/>
        </p:nvGrpSpPr>
        <p:grpSpPr>
          <a:xfrm>
            <a:off x="2043489" y="112141"/>
            <a:ext cx="12061767" cy="1394726"/>
            <a:chOff x="2043489" y="112141"/>
            <a:chExt cx="12061767" cy="1394726"/>
          </a:xfrm>
        </p:grpSpPr>
        <p:sp>
          <p:nvSpPr>
            <p:cNvPr id="18" name="TextBox 17"/>
            <p:cNvSpPr txBox="1"/>
            <p:nvPr userDrawn="1"/>
          </p:nvSpPr>
          <p:spPr>
            <a:xfrm>
              <a:off x="2107750" y="112141"/>
              <a:ext cx="939680" cy="601796"/>
            </a:xfrm>
            <a:prstGeom prst="rect">
              <a:avLst/>
            </a:prstGeom>
            <a:noFill/>
          </p:spPr>
          <p:txBody>
            <a:bodyPr wrap="none" rtlCol="0">
              <a:spAutoFit/>
            </a:bodyPr>
            <a:lstStyle/>
            <a:p>
              <a:pPr algn="ctr">
                <a:lnSpc>
                  <a:spcPts val="5000"/>
                </a:lnSpc>
              </a:pPr>
              <a:r>
                <a:rPr lang="en-US" sz="3200" dirty="0" smtClean="0">
                  <a:solidFill>
                    <a:schemeClr val="bg1"/>
                  </a:solidFill>
                  <a:latin typeface="AvantGarde-Demi" pitchFamily="18" charset="0"/>
                  <a:ea typeface="AvantGarde-Demi" pitchFamily="18" charset="0"/>
                  <a:cs typeface="AvantGarde-Demi" pitchFamily="18" charset="0"/>
                </a:rPr>
                <a:t>LỚP</a:t>
              </a:r>
            </a:p>
          </p:txBody>
        </p:sp>
        <p:sp>
          <p:nvSpPr>
            <p:cNvPr id="19" name="Rectangle 18"/>
            <p:cNvSpPr/>
            <p:nvPr userDrawn="1"/>
          </p:nvSpPr>
          <p:spPr>
            <a:xfrm>
              <a:off x="2043489" y="583537"/>
              <a:ext cx="960519" cy="923330"/>
            </a:xfrm>
            <a:prstGeom prst="rect">
              <a:avLst/>
            </a:prstGeom>
          </p:spPr>
          <p:txBody>
            <a:bodyPr wrap="none">
              <a:spAutoFit/>
            </a:bodyPr>
            <a:lstStyle/>
            <a:p>
              <a:r>
                <a:rPr lang="en-US" sz="5400" smtClean="0">
                  <a:solidFill>
                    <a:schemeClr val="bg1"/>
                  </a:solidFill>
                  <a:latin typeface="AvantGarde-Demi" pitchFamily="18" charset="0"/>
                  <a:ea typeface="AvantGarde-Demi" pitchFamily="18" charset="0"/>
                  <a:cs typeface="AvantGarde-Demi" pitchFamily="18" charset="0"/>
                </a:rPr>
                <a:t>11</a:t>
              </a:r>
              <a:endParaRPr lang="en-US" sz="4800" dirty="0"/>
            </a:p>
          </p:txBody>
        </p:sp>
        <p:sp>
          <p:nvSpPr>
            <p:cNvPr id="21" name="Rectangle 20"/>
            <p:cNvSpPr/>
            <p:nvPr userDrawn="1"/>
          </p:nvSpPr>
          <p:spPr>
            <a:xfrm>
              <a:off x="3278187" y="218182"/>
              <a:ext cx="2209800" cy="1077218"/>
            </a:xfrm>
            <a:prstGeom prst="rect">
              <a:avLst/>
            </a:prstGeom>
          </p:spPr>
          <p:txBody>
            <a:bodyPr wrap="square">
              <a:spAutoFit/>
            </a:bodyPr>
            <a:lstStyle/>
            <a:p>
              <a:pPr algn="ctr"/>
              <a:r>
                <a:rPr lang="en-US" sz="3200" smtClean="0">
                  <a:solidFill>
                    <a:schemeClr val="bg1"/>
                  </a:solidFill>
                  <a:latin typeface="AvantGarde-Demi" pitchFamily="18" charset="0"/>
                  <a:ea typeface="AvantGarde-Demi" pitchFamily="18" charset="0"/>
                  <a:cs typeface="AvantGarde-Demi" pitchFamily="18" charset="0"/>
                </a:rPr>
                <a:t>Văn</a:t>
              </a:r>
              <a:r>
                <a:rPr lang="en-US" sz="3200" baseline="0" smtClean="0">
                  <a:solidFill>
                    <a:schemeClr val="bg1"/>
                  </a:solidFill>
                  <a:latin typeface="AvantGarde-Demi" pitchFamily="18" charset="0"/>
                  <a:ea typeface="AvantGarde-Demi" pitchFamily="18" charset="0"/>
                  <a:cs typeface="AvantGarde-Demi" pitchFamily="18" charset="0"/>
                </a:rPr>
                <a:t> học</a:t>
              </a:r>
            </a:p>
            <a:p>
              <a:pPr algn="ctr"/>
              <a:r>
                <a:rPr lang="en-US" sz="3200" baseline="0" smtClean="0">
                  <a:solidFill>
                    <a:schemeClr val="bg1"/>
                  </a:solidFill>
                  <a:latin typeface="AvantGarde-Demi" pitchFamily="18" charset="0"/>
                  <a:ea typeface="AvantGarde-Demi" pitchFamily="18" charset="0"/>
                  <a:cs typeface="AvantGarde-Demi" pitchFamily="18" charset="0"/>
                </a:rPr>
                <a:t>Việt Nam</a:t>
              </a:r>
              <a:endParaRPr lang="en-US" sz="3200">
                <a:solidFill>
                  <a:schemeClr val="bg1"/>
                </a:solidFill>
                <a:latin typeface="AvantGarde-Demi" pitchFamily="18" charset="0"/>
                <a:ea typeface="AvantGarde-Demi" pitchFamily="18" charset="0"/>
                <a:cs typeface="AvantGarde-Demi" pitchFamily="18" charset="0"/>
              </a:endParaRPr>
            </a:p>
          </p:txBody>
        </p:sp>
        <p:sp>
          <p:nvSpPr>
            <p:cNvPr id="22" name="TextBox 21"/>
            <p:cNvSpPr txBox="1"/>
            <p:nvPr userDrawn="1"/>
          </p:nvSpPr>
          <p:spPr>
            <a:xfrm>
              <a:off x="9924303" y="218182"/>
              <a:ext cx="4180953" cy="1107996"/>
            </a:xfrm>
            <a:prstGeom prst="rect">
              <a:avLst/>
            </a:prstGeom>
            <a:noFill/>
          </p:spPr>
          <p:txBody>
            <a:bodyPr wrap="none" rtlCol="0">
              <a:spAutoFit/>
            </a:bodyPr>
            <a:lstStyle/>
            <a:p>
              <a:pPr algn="ctr"/>
              <a:r>
                <a:rPr lang="en-US" sz="6600" baseline="0" dirty="0" smtClean="0">
                  <a:solidFill>
                    <a:schemeClr val="bg1"/>
                  </a:solidFill>
                  <a:latin typeface="AvantGarde-Demi" pitchFamily="18" charset="0"/>
                  <a:ea typeface="AvantGarde-Demi" pitchFamily="18" charset="0"/>
                  <a:cs typeface="AvantGarde-Demi" pitchFamily="18" charset="0"/>
                </a:rPr>
                <a:t>CHIỀU TỐI</a:t>
              </a:r>
              <a:endParaRPr lang="en-US" sz="6600" dirty="0">
                <a:solidFill>
                  <a:schemeClr val="bg1"/>
                </a:solidFill>
                <a:latin typeface="AvantGarde-Demi" pitchFamily="18" charset="0"/>
                <a:ea typeface="AvantGarde-Demi" pitchFamily="18" charset="0"/>
                <a:cs typeface="AvantGarde-Demi" pitchFamily="18" charset="0"/>
              </a:endParaRPr>
            </a:p>
          </p:txBody>
        </p:sp>
      </p:grpSp>
    </p:spTree>
    <p:extLst>
      <p:ext uri="{BB962C8B-B14F-4D97-AF65-F5344CB8AC3E}">
        <p14:creationId xmlns:p14="http://schemas.microsoft.com/office/powerpoint/2010/main" val="237016609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p:timing>
    <p:tnLst>
      <p:par>
        <p:cTn id="1" dur="indefinite" restart="never" nodeType="tmRoot"/>
      </p:par>
    </p:tnLst>
  </p:timing>
  <p:txStyles>
    <p:titleStyle>
      <a:lvl1pPr algn="ctr" defTabSz="2177278" rtl="0" eaLnBrk="1" latinLnBrk="0" hangingPunct="1">
        <a:spcBef>
          <a:spcPct val="0"/>
        </a:spcBef>
        <a:buNone/>
        <a:defRPr sz="10500" kern="1200">
          <a:solidFill>
            <a:schemeClr val="tx1"/>
          </a:solidFill>
          <a:latin typeface="+mj-lt"/>
          <a:ea typeface="+mj-ea"/>
          <a:cs typeface="+mj-cs"/>
        </a:defRPr>
      </a:lvl1pPr>
    </p:titleStyle>
    <p:bodyStyle>
      <a:lvl1pPr marL="816479" indent="-816479" algn="l" defTabSz="2177278" rtl="0" eaLnBrk="1" latinLnBrk="0" hangingPunct="1">
        <a:spcBef>
          <a:spcPct val="20000"/>
        </a:spcBef>
        <a:buFont typeface="Arial" pitchFamily="34" charset="0"/>
        <a:buChar char="•"/>
        <a:defRPr sz="7600" kern="1200">
          <a:solidFill>
            <a:schemeClr val="tx1"/>
          </a:solidFill>
          <a:latin typeface="+mn-lt"/>
          <a:ea typeface="+mn-ea"/>
          <a:cs typeface="+mn-cs"/>
        </a:defRPr>
      </a:lvl1pPr>
      <a:lvl2pPr marL="1769038" indent="-680399" algn="l" defTabSz="2177278" rtl="0" eaLnBrk="1" latinLnBrk="0" hangingPunct="1">
        <a:spcBef>
          <a:spcPct val="20000"/>
        </a:spcBef>
        <a:buFont typeface="Arial" pitchFamily="34" charset="0"/>
        <a:buChar char="–"/>
        <a:defRPr sz="6700" kern="1200">
          <a:solidFill>
            <a:schemeClr val="tx1"/>
          </a:solidFill>
          <a:latin typeface="+mn-lt"/>
          <a:ea typeface="+mn-ea"/>
          <a:cs typeface="+mn-cs"/>
        </a:defRPr>
      </a:lvl2pPr>
      <a:lvl3pPr marL="2721597" indent="-544319" algn="l" defTabSz="2177278" rtl="0" eaLnBrk="1" latinLnBrk="0" hangingPunct="1">
        <a:spcBef>
          <a:spcPct val="20000"/>
        </a:spcBef>
        <a:buFont typeface="Arial" pitchFamily="34" charset="0"/>
        <a:buChar char="•"/>
        <a:defRPr sz="5700" kern="1200">
          <a:solidFill>
            <a:schemeClr val="tx1"/>
          </a:solidFill>
          <a:latin typeface="+mn-lt"/>
          <a:ea typeface="+mn-ea"/>
          <a:cs typeface="+mn-cs"/>
        </a:defRPr>
      </a:lvl3pPr>
      <a:lvl4pPr marL="3810236"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4pPr>
      <a:lvl5pPr marL="4898875"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5pPr>
      <a:lvl6pPr marL="5987514"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6pPr>
      <a:lvl7pPr marL="7076153"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7pPr>
      <a:lvl8pPr marL="8164792"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8pPr>
      <a:lvl9pPr marL="9253431" indent="-544319" algn="l" defTabSz="2177278" rtl="0" eaLnBrk="1" latinLnBrk="0" hangingPunct="1">
        <a:spcBef>
          <a:spcPct val="20000"/>
        </a:spcBef>
        <a:buFont typeface="Arial" pitchFamily="34" charset="0"/>
        <a:buChar char="•"/>
        <a:defRPr sz="4800" kern="1200">
          <a:solidFill>
            <a:schemeClr val="tx1"/>
          </a:solidFill>
          <a:latin typeface="+mn-lt"/>
          <a:ea typeface="+mn-ea"/>
          <a:cs typeface="+mn-cs"/>
        </a:defRPr>
      </a:lvl9pPr>
    </p:bodyStyle>
    <p:otherStyle>
      <a:defPPr>
        <a:defRPr lang="en-US"/>
      </a:defPPr>
      <a:lvl1pPr marL="0" algn="l" defTabSz="2177278" rtl="0" eaLnBrk="1" latinLnBrk="0" hangingPunct="1">
        <a:defRPr sz="4300" kern="1200">
          <a:solidFill>
            <a:schemeClr val="tx1"/>
          </a:solidFill>
          <a:latin typeface="+mn-lt"/>
          <a:ea typeface="+mn-ea"/>
          <a:cs typeface="+mn-cs"/>
        </a:defRPr>
      </a:lvl1pPr>
      <a:lvl2pPr marL="1088639" algn="l" defTabSz="2177278" rtl="0" eaLnBrk="1" latinLnBrk="0" hangingPunct="1">
        <a:defRPr sz="4300" kern="1200">
          <a:solidFill>
            <a:schemeClr val="tx1"/>
          </a:solidFill>
          <a:latin typeface="+mn-lt"/>
          <a:ea typeface="+mn-ea"/>
          <a:cs typeface="+mn-cs"/>
        </a:defRPr>
      </a:lvl2pPr>
      <a:lvl3pPr marL="2177278" algn="l" defTabSz="2177278" rtl="0" eaLnBrk="1" latinLnBrk="0" hangingPunct="1">
        <a:defRPr sz="4300" kern="1200">
          <a:solidFill>
            <a:schemeClr val="tx1"/>
          </a:solidFill>
          <a:latin typeface="+mn-lt"/>
          <a:ea typeface="+mn-ea"/>
          <a:cs typeface="+mn-cs"/>
        </a:defRPr>
      </a:lvl3pPr>
      <a:lvl4pPr marL="3265917" algn="l" defTabSz="2177278" rtl="0" eaLnBrk="1" latinLnBrk="0" hangingPunct="1">
        <a:defRPr sz="4300" kern="1200">
          <a:solidFill>
            <a:schemeClr val="tx1"/>
          </a:solidFill>
          <a:latin typeface="+mn-lt"/>
          <a:ea typeface="+mn-ea"/>
          <a:cs typeface="+mn-cs"/>
        </a:defRPr>
      </a:lvl4pPr>
      <a:lvl5pPr marL="4354556" algn="l" defTabSz="2177278" rtl="0" eaLnBrk="1" latinLnBrk="0" hangingPunct="1">
        <a:defRPr sz="4300" kern="1200">
          <a:solidFill>
            <a:schemeClr val="tx1"/>
          </a:solidFill>
          <a:latin typeface="+mn-lt"/>
          <a:ea typeface="+mn-ea"/>
          <a:cs typeface="+mn-cs"/>
        </a:defRPr>
      </a:lvl5pPr>
      <a:lvl6pPr marL="5443195" algn="l" defTabSz="2177278" rtl="0" eaLnBrk="1" latinLnBrk="0" hangingPunct="1">
        <a:defRPr sz="4300" kern="1200">
          <a:solidFill>
            <a:schemeClr val="tx1"/>
          </a:solidFill>
          <a:latin typeface="+mn-lt"/>
          <a:ea typeface="+mn-ea"/>
          <a:cs typeface="+mn-cs"/>
        </a:defRPr>
      </a:lvl6pPr>
      <a:lvl7pPr marL="6531834" algn="l" defTabSz="2177278" rtl="0" eaLnBrk="1" latinLnBrk="0" hangingPunct="1">
        <a:defRPr sz="4300" kern="1200">
          <a:solidFill>
            <a:schemeClr val="tx1"/>
          </a:solidFill>
          <a:latin typeface="+mn-lt"/>
          <a:ea typeface="+mn-ea"/>
          <a:cs typeface="+mn-cs"/>
        </a:defRPr>
      </a:lvl7pPr>
      <a:lvl8pPr marL="7620472" algn="l" defTabSz="2177278" rtl="0" eaLnBrk="1" latinLnBrk="0" hangingPunct="1">
        <a:defRPr sz="4300" kern="1200">
          <a:solidFill>
            <a:schemeClr val="tx1"/>
          </a:solidFill>
          <a:latin typeface="+mn-lt"/>
          <a:ea typeface="+mn-ea"/>
          <a:cs typeface="+mn-cs"/>
        </a:defRPr>
      </a:lvl8pPr>
      <a:lvl9pPr marL="8709111" algn="l" defTabSz="2177278" rtl="0" eaLnBrk="1" latinLnBrk="0" hangingPunct="1">
        <a:defRPr sz="4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619" y="730255"/>
            <a:ext cx="21033938"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76619" y="3651250"/>
            <a:ext cx="21033938"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76618" y="12712705"/>
            <a:ext cx="5487114" cy="730250"/>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914400"/>
            <a:fld id="{4A661F8B-F623-4588-A9EE-D1963B1AC4BA}" type="datetimeFigureOut">
              <a:rPr lang="en-US" smtClean="0">
                <a:solidFill>
                  <a:prstClr val="black">
                    <a:tint val="75000"/>
                  </a:prstClr>
                </a:solidFill>
              </a:rPr>
              <a:pPr defTabSz="914400"/>
              <a:t>9/13/2023</a:t>
            </a:fld>
            <a:endParaRPr lang="en-US">
              <a:solidFill>
                <a:prstClr val="black">
                  <a:tint val="75000"/>
                </a:prstClr>
              </a:solidFill>
            </a:endParaRPr>
          </a:p>
        </p:txBody>
      </p:sp>
      <p:sp>
        <p:nvSpPr>
          <p:cNvPr id="5" name="Footer Placeholder 4"/>
          <p:cNvSpPr>
            <a:spLocks noGrp="1"/>
          </p:cNvSpPr>
          <p:nvPr>
            <p:ph type="ftr" sz="quarter" idx="3"/>
          </p:nvPr>
        </p:nvSpPr>
        <p:spPr>
          <a:xfrm>
            <a:off x="8078252" y="12712705"/>
            <a:ext cx="8230672"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17223443" y="12712705"/>
            <a:ext cx="5487114" cy="730250"/>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914400"/>
            <a:fld id="{5955C3F0-2CE9-445A-B520-C41D3F81A63F}"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98192576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audio" Target="../media/audio3.wav"/><Relationship Id="rId4" Type="http://schemas.openxmlformats.org/officeDocument/2006/relationships/audio" Target="../media/audio2.wav"/></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slideLayout" Target="../slideLayouts/slideLayout2.xml"/><Relationship Id="rId7" Type="http://schemas.openxmlformats.org/officeDocument/2006/relationships/audio" Target="../media/audio3.wav"/><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notesSlide" Target="../notesSlides/notesSlide9.xml"/><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7.xml.rels><?xml version="1.0" encoding="UTF-8" standalone="yes"?>
<Relationships xmlns="http://schemas.openxmlformats.org/package/2006/relationships"><Relationship Id="rId8" Type="http://schemas.openxmlformats.org/officeDocument/2006/relationships/hyperlink" Target="https://hvdic.thivien.net/whv/%E7%8F%AD" TargetMode="External"/><Relationship Id="rId13" Type="http://schemas.openxmlformats.org/officeDocument/2006/relationships/hyperlink" Target="https://hvdic.thivien.net/whv/%E8%B2%AA" TargetMode="External"/><Relationship Id="rId18" Type="http://schemas.openxmlformats.org/officeDocument/2006/relationships/hyperlink" Target="https://hvdic.thivien.net/whv/%E7%B8%A3" TargetMode="External"/><Relationship Id="rId26" Type="http://schemas.openxmlformats.org/officeDocument/2006/relationships/hyperlink" Target="https://hvdic.thivien.net/whv/%E5%A4%AA" TargetMode="External"/><Relationship Id="rId3" Type="http://schemas.openxmlformats.org/officeDocument/2006/relationships/image" Target="../media/image23.jpg"/><Relationship Id="rId21" Type="http://schemas.openxmlformats.org/officeDocument/2006/relationships/hyperlink" Target="https://hvdic.thivien.net/whv/%E8%BE%A8" TargetMode="External"/><Relationship Id="rId7" Type="http://schemas.openxmlformats.org/officeDocument/2006/relationships/hyperlink" Target="https://hvdic.thivien.net/whv/%E6%88%BF" TargetMode="External"/><Relationship Id="rId12" Type="http://schemas.openxmlformats.org/officeDocument/2006/relationships/hyperlink" Target="https://hvdic.thivien.net/whv/%E8%AD%A6" TargetMode="External"/><Relationship Id="rId17" Type="http://schemas.openxmlformats.org/officeDocument/2006/relationships/hyperlink" Target="https://hvdic.thivien.net/whv/%E9%8C%A2" TargetMode="External"/><Relationship Id="rId25" Type="http://schemas.openxmlformats.org/officeDocument/2006/relationships/hyperlink" Target="https://hvdic.thivien.net/whv/%E8%88%8A" TargetMode="External"/><Relationship Id="rId2" Type="http://schemas.openxmlformats.org/officeDocument/2006/relationships/image" Target="../media/image22.jpeg"/><Relationship Id="rId16" Type="http://schemas.openxmlformats.org/officeDocument/2006/relationships/hyperlink" Target="https://hvdic.thivien.net/whv/%E7%8A%AF" TargetMode="External"/><Relationship Id="rId20" Type="http://schemas.openxmlformats.org/officeDocument/2006/relationships/hyperlink" Target="https://hvdic.thivien.net/whv/%E7%87%88" TargetMode="External"/><Relationship Id="rId1" Type="http://schemas.openxmlformats.org/officeDocument/2006/relationships/slideLayout" Target="../slideLayouts/slideLayout6.xml"/><Relationship Id="rId6" Type="http://schemas.openxmlformats.org/officeDocument/2006/relationships/hyperlink" Target="https://hvdic.thivien.net/whv/%E7%9B%A3" TargetMode="External"/><Relationship Id="rId11" Type="http://schemas.openxmlformats.org/officeDocument/2006/relationships/hyperlink" Target="https://hvdic.thivien.net/whv/%E8%B3%AD" TargetMode="External"/><Relationship Id="rId24" Type="http://schemas.openxmlformats.org/officeDocument/2006/relationships/hyperlink" Target="https://hvdic.thivien.net/whv/%E4%BE%9D" TargetMode="External"/><Relationship Id="rId5" Type="http://schemas.openxmlformats.org/officeDocument/2006/relationships/hyperlink" Target="https://hvdic.thivien.net/whv/%E8%B3%93" TargetMode="External"/><Relationship Id="rId15" Type="http://schemas.openxmlformats.org/officeDocument/2006/relationships/hyperlink" Target="https://hvdic.thivien.net/whv/%E8%A7%A3" TargetMode="External"/><Relationship Id="rId23" Type="http://schemas.openxmlformats.org/officeDocument/2006/relationships/hyperlink" Target="https://hvdic.thivien.net/whv/%E4%BA%8B" TargetMode="External"/><Relationship Id="rId10" Type="http://schemas.openxmlformats.org/officeDocument/2006/relationships/hyperlink" Target="https://hvdic.thivien.net/whv/%E5%A4%A9" TargetMode="External"/><Relationship Id="rId19" Type="http://schemas.openxmlformats.org/officeDocument/2006/relationships/hyperlink" Target="https://hvdic.thivien.net/whv/%E7%87%92" TargetMode="External"/><Relationship Id="rId4" Type="http://schemas.openxmlformats.org/officeDocument/2006/relationships/hyperlink" Target="https://hvdic.thivien.net/whv/%E4%BE%86" TargetMode="External"/><Relationship Id="rId9" Type="http://schemas.openxmlformats.org/officeDocument/2006/relationships/hyperlink" Target="https://hvdic.thivien.net/whv/%E9%95%B7" TargetMode="External"/><Relationship Id="rId14" Type="http://schemas.openxmlformats.org/officeDocument/2006/relationships/hyperlink" Target="https://hvdic.thivien.net/whv/%E5%90%9E" TargetMode="External"/><Relationship Id="rId22" Type="http://schemas.openxmlformats.org/officeDocument/2006/relationships/hyperlink" Target="https://hvdic.thivien.net/whv/%E5%85%AC" TargetMode="External"/><Relationship Id="rId27" Type="http://schemas.openxmlformats.org/officeDocument/2006/relationships/hyperlink" Target="https://hvdic.thivien.net/whv/%E5%B9%B3"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audio" Target="../media/audio3.wav"/><Relationship Id="rId4" Type="http://schemas.openxmlformats.org/officeDocument/2006/relationships/audio" Target="../media/audio2.wav"/></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hyperlink" Target="https://hvdic.thivien.net/whv/%E7%8F%AD" TargetMode="External"/><Relationship Id="rId13" Type="http://schemas.openxmlformats.org/officeDocument/2006/relationships/hyperlink" Target="https://hvdic.thivien.net/whv/%E8%B2%AA" TargetMode="External"/><Relationship Id="rId18" Type="http://schemas.openxmlformats.org/officeDocument/2006/relationships/hyperlink" Target="https://hvdic.thivien.net/whv/%E7%B8%A3" TargetMode="External"/><Relationship Id="rId26" Type="http://schemas.openxmlformats.org/officeDocument/2006/relationships/hyperlink" Target="https://hvdic.thivien.net/whv/%E5%A4%AA" TargetMode="External"/><Relationship Id="rId3" Type="http://schemas.openxmlformats.org/officeDocument/2006/relationships/image" Target="../media/image23.jpg"/><Relationship Id="rId21" Type="http://schemas.openxmlformats.org/officeDocument/2006/relationships/hyperlink" Target="https://hvdic.thivien.net/whv/%E8%BE%A8" TargetMode="External"/><Relationship Id="rId7" Type="http://schemas.openxmlformats.org/officeDocument/2006/relationships/hyperlink" Target="https://hvdic.thivien.net/whv/%E6%88%BF" TargetMode="External"/><Relationship Id="rId12" Type="http://schemas.openxmlformats.org/officeDocument/2006/relationships/hyperlink" Target="https://hvdic.thivien.net/whv/%E8%AD%A6" TargetMode="External"/><Relationship Id="rId17" Type="http://schemas.openxmlformats.org/officeDocument/2006/relationships/hyperlink" Target="https://hvdic.thivien.net/whv/%E9%8C%A2" TargetMode="External"/><Relationship Id="rId25" Type="http://schemas.openxmlformats.org/officeDocument/2006/relationships/hyperlink" Target="https://hvdic.thivien.net/whv/%E8%88%8A" TargetMode="External"/><Relationship Id="rId2" Type="http://schemas.openxmlformats.org/officeDocument/2006/relationships/image" Target="../media/image22.jpeg"/><Relationship Id="rId16" Type="http://schemas.openxmlformats.org/officeDocument/2006/relationships/hyperlink" Target="https://hvdic.thivien.net/whv/%E7%8A%AF" TargetMode="External"/><Relationship Id="rId20" Type="http://schemas.openxmlformats.org/officeDocument/2006/relationships/hyperlink" Target="https://hvdic.thivien.net/whv/%E7%87%88" TargetMode="External"/><Relationship Id="rId1" Type="http://schemas.openxmlformats.org/officeDocument/2006/relationships/slideLayout" Target="../slideLayouts/slideLayout6.xml"/><Relationship Id="rId6" Type="http://schemas.openxmlformats.org/officeDocument/2006/relationships/hyperlink" Target="https://hvdic.thivien.net/whv/%E7%9B%A3" TargetMode="External"/><Relationship Id="rId11" Type="http://schemas.openxmlformats.org/officeDocument/2006/relationships/hyperlink" Target="https://hvdic.thivien.net/whv/%E8%B3%AD" TargetMode="External"/><Relationship Id="rId24" Type="http://schemas.openxmlformats.org/officeDocument/2006/relationships/hyperlink" Target="https://hvdic.thivien.net/whv/%E4%BE%9D" TargetMode="External"/><Relationship Id="rId5" Type="http://schemas.openxmlformats.org/officeDocument/2006/relationships/hyperlink" Target="https://hvdic.thivien.net/whv/%E8%B3%93" TargetMode="External"/><Relationship Id="rId15" Type="http://schemas.openxmlformats.org/officeDocument/2006/relationships/hyperlink" Target="https://hvdic.thivien.net/whv/%E8%A7%A3" TargetMode="External"/><Relationship Id="rId23" Type="http://schemas.openxmlformats.org/officeDocument/2006/relationships/hyperlink" Target="https://hvdic.thivien.net/whv/%E4%BA%8B" TargetMode="External"/><Relationship Id="rId10" Type="http://schemas.openxmlformats.org/officeDocument/2006/relationships/hyperlink" Target="https://hvdic.thivien.net/whv/%E5%A4%A9" TargetMode="External"/><Relationship Id="rId19" Type="http://schemas.openxmlformats.org/officeDocument/2006/relationships/hyperlink" Target="https://hvdic.thivien.net/whv/%E7%87%92" TargetMode="External"/><Relationship Id="rId4" Type="http://schemas.openxmlformats.org/officeDocument/2006/relationships/hyperlink" Target="https://hvdic.thivien.net/whv/%E4%BE%86" TargetMode="External"/><Relationship Id="rId9" Type="http://schemas.openxmlformats.org/officeDocument/2006/relationships/hyperlink" Target="https://hvdic.thivien.net/whv/%E9%95%B7" TargetMode="External"/><Relationship Id="rId14" Type="http://schemas.openxmlformats.org/officeDocument/2006/relationships/hyperlink" Target="https://hvdic.thivien.net/whv/%E5%90%9E" TargetMode="External"/><Relationship Id="rId22" Type="http://schemas.openxmlformats.org/officeDocument/2006/relationships/hyperlink" Target="https://hvdic.thivien.net/whv/%E5%85%AC" TargetMode="External"/><Relationship Id="rId27" Type="http://schemas.openxmlformats.org/officeDocument/2006/relationships/hyperlink" Target="https://hvdic.thivien.net/whv/%E5%B9%B3"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audio" Target="../media/audio3.wav"/><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slideLayout" Target="../slideLayouts/slideLayout2.xml"/><Relationship Id="rId7" Type="http://schemas.openxmlformats.org/officeDocument/2006/relationships/audio" Target="../media/audio3.wav"/><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notesSlide" Target="../notesSlides/notesSlide3.xml"/><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19.xml"/><Relationship Id="rId7" Type="http://schemas.openxmlformats.org/officeDocument/2006/relationships/slide" Target="slide16.xml"/><Relationship Id="rId12"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9.xml"/><Relationship Id="rId6" Type="http://schemas.openxmlformats.org/officeDocument/2006/relationships/slide" Target="slide15.xml"/><Relationship Id="rId11" Type="http://schemas.openxmlformats.org/officeDocument/2006/relationships/slide" Target="slide21.xml"/><Relationship Id="rId5" Type="http://schemas.openxmlformats.org/officeDocument/2006/relationships/slide" Target="slide14.xml"/><Relationship Id="rId10" Type="http://schemas.openxmlformats.org/officeDocument/2006/relationships/slide" Target="slide20.xml"/><Relationship Id="rId4" Type="http://schemas.openxmlformats.org/officeDocument/2006/relationships/image" Target="../media/image28.png"/><Relationship Id="rId9" Type="http://schemas.openxmlformats.org/officeDocument/2006/relationships/slide" Target="slide18.xml"/></Relationships>
</file>

<file path=ppt/slides/_rels/slide3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slide" Target="slide2.xml"/><Relationship Id="rId2" Type="http://schemas.openxmlformats.org/officeDocument/2006/relationships/audio" Target="../media/audio4.wav"/><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gif"/></Relationships>
</file>

<file path=ppt/slides/_rels/slide3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slide" Target="slide2.xml"/><Relationship Id="rId2" Type="http://schemas.openxmlformats.org/officeDocument/2006/relationships/audio" Target="../media/audio4.wav"/><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gif"/></Relationships>
</file>

<file path=ppt/slides/_rels/slide3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slide" Target="slide2.xml"/><Relationship Id="rId2" Type="http://schemas.openxmlformats.org/officeDocument/2006/relationships/audio" Target="../media/audio4.wav"/><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gif"/></Relationships>
</file>

<file path=ppt/slides/_rels/slide3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slide" Target="slide2.xml"/><Relationship Id="rId2" Type="http://schemas.openxmlformats.org/officeDocument/2006/relationships/audio" Target="../media/audio4.wav"/><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gif"/></Relationships>
</file>

<file path=ppt/slides/_rels/slide3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slide" Target="slide2.xml"/><Relationship Id="rId2" Type="http://schemas.openxmlformats.org/officeDocument/2006/relationships/audio" Target="../media/audio4.wav"/><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gif"/></Relationships>
</file>

<file path=ppt/slides/_rels/slide3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slide" Target="slide2.xml"/><Relationship Id="rId2" Type="http://schemas.openxmlformats.org/officeDocument/2006/relationships/audio" Target="../media/audio4.wav"/><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gif"/></Relationships>
</file>

<file path=ppt/slides/_rels/slide3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slide" Target="slide2.xml"/><Relationship Id="rId2" Type="http://schemas.openxmlformats.org/officeDocument/2006/relationships/audio" Target="../media/audio4.wav"/><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gif"/></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audio" Target="../media/audio3.wav"/><Relationship Id="rId4" Type="http://schemas.openxmlformats.org/officeDocument/2006/relationships/audio" Target="../media/audio2.wav"/></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audio" Target="../media/audio3.wav"/><Relationship Id="rId4" Type="http://schemas.openxmlformats.org/officeDocument/2006/relationships/audio" Target="../media/audio2.wav"/></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4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audio" Target="../media/audio2.wav"/></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dmin\My Documents\khanh linh\nền 2\trees-full-of-vitality-classical-powerpoint-background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813" y="3176"/>
            <a:ext cx="24688800" cy="137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5" descr="C:\Documents and Settings\Admin\My Documents\khanh linh\Hình Động\707657b39hsqemsd.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5487988" y="1"/>
            <a:ext cx="12601574" cy="981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50813" y="12268200"/>
            <a:ext cx="25090844" cy="3733800"/>
          </a:xfrm>
          <a:prstGeom prst="rect">
            <a:avLst/>
          </a:prstGeom>
          <a:noFill/>
        </p:spPr>
        <p:txBody>
          <a:bodyPr spcFirstLastPara="1" wrap="none" lIns="182880" tIns="91440" rIns="182880" bIns="91440" numCol="1">
            <a:prstTxWarp prst="textArchUp">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vi-VN" sz="25000" b="1" spc="100" smtClean="0">
              <a:ln w="11430"/>
              <a:solidFill>
                <a:srgbClr val="FF0000"/>
              </a:solidFill>
              <a:effectLst>
                <a:outerShdw blurRad="76200" dist="50800" dir="5400000" algn="tl" rotWithShape="0">
                  <a:srgbClr val="000000">
                    <a:alpha val="65000"/>
                  </a:srgbClr>
                </a:outerShdw>
              </a:effectLst>
              <a:latin typeface="+mj-lt"/>
            </a:endParaRPr>
          </a:p>
          <a:p>
            <a:pPr algn="ctr"/>
            <a:endParaRPr lang="vi-VN" sz="25000" b="1" spc="100">
              <a:ln w="11430"/>
              <a:solidFill>
                <a:srgbClr val="FF0000"/>
              </a:solidFill>
              <a:effectLst>
                <a:outerShdw blurRad="76200" dist="50800" dir="5400000" algn="tl" rotWithShape="0">
                  <a:srgbClr val="000000">
                    <a:alpha val="65000"/>
                  </a:srgbClr>
                </a:outerShdw>
              </a:effectLst>
              <a:latin typeface="+mj-lt"/>
            </a:endParaRPr>
          </a:p>
          <a:p>
            <a:pPr algn="ctr"/>
            <a:endParaRPr lang="vi-VN" sz="25000" b="1" spc="100" smtClean="0">
              <a:ln w="11430"/>
              <a:solidFill>
                <a:srgbClr val="FF0000"/>
              </a:solidFill>
              <a:effectLst>
                <a:outerShdw blurRad="76200" dist="50800" dir="5400000" algn="tl" rotWithShape="0">
                  <a:srgbClr val="000000">
                    <a:alpha val="65000"/>
                  </a:srgbClr>
                </a:outerShdw>
              </a:effectLst>
              <a:latin typeface="+mj-lt"/>
            </a:endParaRPr>
          </a:p>
          <a:p>
            <a:pPr algn="ctr"/>
            <a:r>
              <a:rPr lang="vi-VN" sz="25000" b="1" spc="100" smtClean="0">
                <a:ln w="11430"/>
                <a:solidFill>
                  <a:srgbClr val="FF0000"/>
                </a:solidFill>
                <a:effectLst>
                  <a:outerShdw blurRad="76200" dist="50800" dir="5400000" algn="tl" rotWithShape="0">
                    <a:srgbClr val="000000">
                      <a:alpha val="65000"/>
                    </a:srgbClr>
                  </a:outerShdw>
                </a:effectLst>
                <a:latin typeface="+mj-lt"/>
              </a:rPr>
              <a:t>Lai Tân</a:t>
            </a:r>
          </a:p>
          <a:p>
            <a:pPr algn="ctr"/>
            <a:r>
              <a:rPr lang="vi-VN" sz="8000" b="1" spc="100" smtClean="0">
                <a:ln w="11430"/>
                <a:solidFill>
                  <a:srgbClr val="FF0000"/>
                </a:solidFill>
                <a:effectLst>
                  <a:outerShdw blurRad="76200" dist="50800" dir="5400000" algn="tl" rotWithShape="0">
                    <a:srgbClr val="000000">
                      <a:alpha val="65000"/>
                    </a:srgbClr>
                  </a:outerShdw>
                </a:effectLst>
                <a:latin typeface="+mj-lt"/>
              </a:rPr>
              <a:t>- Hồ Chí Minh - </a:t>
            </a:r>
          </a:p>
          <a:p>
            <a:pPr algn="ctr"/>
            <a:r>
              <a:rPr lang="en-US" sz="12000" b="1" spc="100" smtClean="0">
                <a:ln w="11430"/>
                <a:solidFill>
                  <a:srgbClr val="FF0000"/>
                </a:solidFill>
                <a:effectLst>
                  <a:outerShdw blurRad="76200" dist="50800" dir="5400000" algn="tl" rotWithShape="0">
                    <a:srgbClr val="000000">
                      <a:alpha val="65000"/>
                    </a:srgbClr>
                  </a:outerShdw>
                </a:effectLst>
              </a:rPr>
              <a:t> </a:t>
            </a:r>
            <a:endParaRPr lang="vi-VN" sz="12000" b="1" spc="100" dirty="0">
              <a:ln w="11430"/>
              <a:solidFill>
                <a:srgbClr val="FF0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257675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cxnSp>
        <p:nvCxnSpPr>
          <p:cNvPr id="52" name="Straight Connector 51"/>
          <p:cNvCxnSpPr/>
          <p:nvPr/>
        </p:nvCxnSpPr>
        <p:spPr>
          <a:xfrm>
            <a:off x="168937" y="132261"/>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3110" y="62632"/>
            <a:ext cx="1018564" cy="1018564"/>
            <a:chOff x="452190" y="3133126"/>
            <a:chExt cx="286946" cy="286946"/>
          </a:xfrm>
        </p:grpSpPr>
        <p:sp>
          <p:nvSpPr>
            <p:cNvPr id="54" name="Oval 5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5" name="Oval 5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56" name="Group 55"/>
          <p:cNvGrpSpPr/>
          <p:nvPr/>
        </p:nvGrpSpPr>
        <p:grpSpPr>
          <a:xfrm>
            <a:off x="1957356" y="5874401"/>
            <a:ext cx="1018564" cy="1018564"/>
            <a:chOff x="452190" y="3133126"/>
            <a:chExt cx="286946" cy="286946"/>
          </a:xfrm>
        </p:grpSpPr>
        <p:sp>
          <p:nvSpPr>
            <p:cNvPr id="57" name="Oval 56"/>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8" name="Oval 57"/>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59" name="Straight Connector 58"/>
          <p:cNvCxnSpPr/>
          <p:nvPr/>
        </p:nvCxnSpPr>
        <p:spPr>
          <a:xfrm flipH="1">
            <a:off x="168937" y="6991707"/>
            <a:ext cx="2282798" cy="6179528"/>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41624" y="12807067"/>
            <a:ext cx="1018564" cy="1018564"/>
            <a:chOff x="452190" y="3133126"/>
            <a:chExt cx="286946" cy="286946"/>
          </a:xfrm>
        </p:grpSpPr>
        <p:sp>
          <p:nvSpPr>
            <p:cNvPr id="61" name="Oval 6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2" name="Oval 6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63" name="Group 62"/>
          <p:cNvGrpSpPr/>
          <p:nvPr/>
        </p:nvGrpSpPr>
        <p:grpSpPr>
          <a:xfrm>
            <a:off x="23258957" y="45632"/>
            <a:ext cx="1018564" cy="1018564"/>
            <a:chOff x="452190" y="3133126"/>
            <a:chExt cx="286946" cy="286946"/>
          </a:xfrm>
        </p:grpSpPr>
        <p:sp>
          <p:nvSpPr>
            <p:cNvPr id="64" name="Oval 6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5" name="Oval 6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66" name="Straight Connector 65"/>
          <p:cNvCxnSpPr/>
          <p:nvPr/>
        </p:nvCxnSpPr>
        <p:spPr>
          <a:xfrm flipH="1">
            <a:off x="21317218" y="724004"/>
            <a:ext cx="2256436" cy="615876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1051771" y="6073558"/>
            <a:ext cx="1018564" cy="1018564"/>
            <a:chOff x="452190" y="3133126"/>
            <a:chExt cx="286946" cy="286946"/>
          </a:xfrm>
        </p:grpSpPr>
        <p:sp>
          <p:nvSpPr>
            <p:cNvPr id="68" name="Oval 6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9" name="Oval 6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70" name="Straight Connector 69"/>
          <p:cNvCxnSpPr/>
          <p:nvPr/>
        </p:nvCxnSpPr>
        <p:spPr>
          <a:xfrm>
            <a:off x="21561053" y="6952136"/>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71" name="Group 70"/>
          <p:cNvGrpSpPr/>
          <p:nvPr/>
        </p:nvGrpSpPr>
        <p:grpSpPr>
          <a:xfrm>
            <a:off x="23376611" y="12522710"/>
            <a:ext cx="1018564" cy="1018564"/>
            <a:chOff x="452190" y="3133126"/>
            <a:chExt cx="286946" cy="286946"/>
          </a:xfrm>
        </p:grpSpPr>
        <p:sp>
          <p:nvSpPr>
            <p:cNvPr id="72" name="Oval 71"/>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73" name="Oval 72"/>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sp>
        <p:nvSpPr>
          <p:cNvPr id="75" name="Rectangle 74"/>
          <p:cNvSpPr/>
          <p:nvPr/>
        </p:nvSpPr>
        <p:spPr>
          <a:xfrm>
            <a:off x="3307525" y="3078944"/>
            <a:ext cx="17555976" cy="6186712"/>
          </a:xfrm>
          <a:prstGeom prst="rect">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lnSpc>
                <a:spcPct val="150000"/>
              </a:lnSpc>
            </a:pPr>
            <a:r>
              <a:rPr lang="en-US" sz="9600" b="1">
                <a:latin typeface="Times New Roman" panose="02020603050405020304" pitchFamily="18" charset="0"/>
                <a:cs typeface="Times New Roman" panose="02020603050405020304" pitchFamily="18" charset="0"/>
              </a:rPr>
              <a:t>HOẠT ĐỘNG </a:t>
            </a:r>
            <a:r>
              <a:rPr lang="en-US" sz="9600" b="1" smtClean="0">
                <a:latin typeface="Times New Roman" panose="02020603050405020304" pitchFamily="18" charset="0"/>
                <a:cs typeface="Times New Roman" panose="02020603050405020304" pitchFamily="18" charset="0"/>
              </a:rPr>
              <a:t>2</a:t>
            </a:r>
            <a:endParaRPr lang="vi-VN" sz="9600" b="1" smtClean="0">
              <a:latin typeface="Times New Roman" panose="02020603050405020304" pitchFamily="18" charset="0"/>
              <a:cs typeface="Times New Roman" panose="02020603050405020304" pitchFamily="18" charset="0"/>
            </a:endParaRPr>
          </a:p>
          <a:p>
            <a:pPr algn="ctr" defTabSz="1828800">
              <a:lnSpc>
                <a:spcPct val="150000"/>
              </a:lnSpc>
            </a:pPr>
            <a:r>
              <a:rPr lang="en-US" sz="9600" b="1" smtClean="0">
                <a:latin typeface="Times New Roman" panose="02020603050405020304" pitchFamily="18" charset="0"/>
                <a:cs typeface="Times New Roman" panose="02020603050405020304" pitchFamily="18" charset="0"/>
              </a:rPr>
              <a:t> </a:t>
            </a:r>
            <a:r>
              <a:rPr lang="en-US" sz="9600" b="1">
                <a:latin typeface="Times New Roman" panose="02020603050405020304" pitchFamily="18" charset="0"/>
                <a:cs typeface="Times New Roman" panose="02020603050405020304" pitchFamily="18" charset="0"/>
              </a:rPr>
              <a:t>HÌNH THÀNH KIẾN THỨC</a:t>
            </a:r>
            <a:endParaRPr lang="en-US" sz="120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237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3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3"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 calcmode="lin" valueType="num">
                                      <p:cBhvr>
                                        <p:cTn id="13" dur="300" fill="hold"/>
                                        <p:tgtEl>
                                          <p:spTgt spid="56"/>
                                        </p:tgtEl>
                                        <p:attrNameLst>
                                          <p:attrName>style.rotation</p:attrName>
                                        </p:attrNameLst>
                                      </p:cBhvr>
                                      <p:tavLst>
                                        <p:tav tm="0">
                                          <p:val>
                                            <p:fltVal val="360"/>
                                          </p:val>
                                        </p:tav>
                                        <p:tav tm="100000">
                                          <p:val>
                                            <p:fltVal val="0"/>
                                          </p:val>
                                        </p:tav>
                                      </p:tavLst>
                                    </p:anim>
                                    <p:animEffect transition="in" filter="fade">
                                      <p:cBhvr>
                                        <p:cTn id="14" dur="300"/>
                                        <p:tgtEl>
                                          <p:spTgt spid="56"/>
                                        </p:tgtEl>
                                      </p:cBhvr>
                                    </p:animEffect>
                                  </p:childTnLst>
                                  <p:subTnLst>
                                    <p:audio>
                                      <p:cMediaNode>
                                        <p:cTn display="0" masterRel="sameClick">
                                          <p:stCondLst>
                                            <p:cond evt="begin" delay="0">
                                              <p:tn val="9"/>
                                            </p:cond>
                                          </p:stCondLst>
                                          <p:endCondLst>
                                            <p:cond evt="onStopAudio" delay="0">
                                              <p:tgtEl>
                                                <p:sldTgt/>
                                              </p:tgtEl>
                                            </p:cond>
                                          </p:endCondLst>
                                        </p:cTn>
                                        <p:tgtEl>
                                          <p:sndTgt r:embed="rId4"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300"/>
                                        <p:tgtEl>
                                          <p:spTgt spid="59"/>
                                        </p:tgtEl>
                                      </p:cBhvr>
                                    </p:animEffect>
                                  </p:childTnLst>
                                </p:cTn>
                              </p:par>
                              <p:par>
                                <p:cTn id="18" presetID="22" presetClass="entr" presetSubtype="2"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300"/>
                                        <p:tgtEl>
                                          <p:spTgt spid="6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300" fill="hold"/>
                                        <p:tgtEl>
                                          <p:spTgt spid="67"/>
                                        </p:tgtEl>
                                        <p:attrNameLst>
                                          <p:attrName>ppt_w</p:attrName>
                                        </p:attrNameLst>
                                      </p:cBhvr>
                                      <p:tavLst>
                                        <p:tav tm="0">
                                          <p:val>
                                            <p:fltVal val="0"/>
                                          </p:val>
                                        </p:tav>
                                        <p:tav tm="100000">
                                          <p:val>
                                            <p:strVal val="#ppt_w"/>
                                          </p:val>
                                        </p:tav>
                                      </p:tavLst>
                                    </p:anim>
                                    <p:anim calcmode="lin" valueType="num">
                                      <p:cBhvr>
                                        <p:cTn id="24" dur="300" fill="hold"/>
                                        <p:tgtEl>
                                          <p:spTgt spid="67"/>
                                        </p:tgtEl>
                                        <p:attrNameLst>
                                          <p:attrName>ppt_h</p:attrName>
                                        </p:attrNameLst>
                                      </p:cBhvr>
                                      <p:tavLst>
                                        <p:tav tm="0">
                                          <p:val>
                                            <p:fltVal val="0"/>
                                          </p:val>
                                        </p:tav>
                                        <p:tav tm="100000">
                                          <p:val>
                                            <p:strVal val="#ppt_h"/>
                                          </p:val>
                                        </p:tav>
                                      </p:tavLst>
                                    </p:anim>
                                    <p:anim calcmode="lin" valueType="num">
                                      <p:cBhvr>
                                        <p:cTn id="25" dur="300" fill="hold"/>
                                        <p:tgtEl>
                                          <p:spTgt spid="67"/>
                                        </p:tgtEl>
                                        <p:attrNameLst>
                                          <p:attrName>style.rotation</p:attrName>
                                        </p:attrNameLst>
                                      </p:cBhvr>
                                      <p:tavLst>
                                        <p:tav tm="0">
                                          <p:val>
                                            <p:fltVal val="360"/>
                                          </p:val>
                                        </p:tav>
                                        <p:tav tm="100000">
                                          <p:val>
                                            <p:fltVal val="0"/>
                                          </p:val>
                                        </p:tav>
                                      </p:tavLst>
                                    </p:anim>
                                    <p:animEffect transition="in" filter="fade">
                                      <p:cBhvr>
                                        <p:cTn id="26" dur="300"/>
                                        <p:tgtEl>
                                          <p:spTgt spid="67"/>
                                        </p:tgtEl>
                                      </p:cBhvr>
                                    </p:animEffect>
                                  </p:childTnLst>
                                </p:cTn>
                              </p:par>
                              <p:par>
                                <p:cTn id="27" presetID="22" presetClass="entr" presetSubtype="2"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300"/>
                                        <p:tgtEl>
                                          <p:spTgt spid="70"/>
                                        </p:tgtEl>
                                      </p:cBhvr>
                                    </p:animEffect>
                                  </p:childTnLst>
                                </p:cTn>
                              </p:par>
                            </p:childTnLst>
                          </p:cTn>
                        </p:par>
                        <p:par>
                          <p:cTn id="30" fill="hold">
                            <p:stCondLst>
                              <p:cond delay="600"/>
                            </p:stCondLst>
                            <p:childTnLst>
                              <p:par>
                                <p:cTn id="31" presetID="14" presetClass="entr" presetSubtype="1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randombar(horizontal)">
                                      <p:cBhvr>
                                        <p:cTn id="33" dur="400"/>
                                        <p:tgtEl>
                                          <p:spTgt spid="75"/>
                                        </p:tgtEl>
                                      </p:cBhvr>
                                    </p:animEffect>
                                  </p:childTnLst>
                                  <p:subTnLst>
                                    <p:audio>
                                      <p:cMediaNode>
                                        <p:cTn display="0" masterRel="sameClick">
                                          <p:stCondLst>
                                            <p:cond evt="begin" delay="0">
                                              <p:tn val="31"/>
                                            </p:cond>
                                          </p:stCondLst>
                                          <p:endCondLst>
                                            <p:cond evt="onStopAudio" delay="0">
                                              <p:tgtEl>
                                                <p:sldTgt/>
                                              </p:tgtEl>
                                            </p:cond>
                                          </p:endCondLst>
                                        </p:cTn>
                                        <p:tgtEl>
                                          <p:sndTgt r:embed="rId5" name="fins__success-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345071"/>
          <p:cNvPicPr>
            <a:picLocks noChangeAspect="1" noChangeArrowheads="1"/>
          </p:cNvPicPr>
          <p:nvPr/>
        </p:nvPicPr>
        <p:blipFill>
          <a:blip r:embed="rId3"/>
          <a:srcRect/>
          <a:stretch>
            <a:fillRect/>
          </a:stretch>
        </p:blipFill>
        <p:spPr bwMode="auto">
          <a:xfrm>
            <a:off x="0" y="13716000"/>
            <a:ext cx="24387175" cy="152400"/>
          </a:xfrm>
          <a:prstGeom prst="rect">
            <a:avLst/>
          </a:prstGeom>
          <a:noFill/>
          <a:ln w="9525">
            <a:noFill/>
            <a:miter lim="800000"/>
            <a:headEnd/>
            <a:tailEnd/>
          </a:ln>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4490" b="13794"/>
          <a:stretch/>
        </p:blipFill>
        <p:spPr>
          <a:xfrm>
            <a:off x="12097" y="-9939"/>
            <a:ext cx="24375078" cy="13868400"/>
          </a:xfrm>
          <a:prstGeom prst="rect">
            <a:avLst/>
          </a:prstGeom>
        </p:spPr>
      </p:pic>
      <p:sp>
        <p:nvSpPr>
          <p:cNvPr id="4" name="Rectangle 3"/>
          <p:cNvSpPr/>
          <p:nvPr/>
        </p:nvSpPr>
        <p:spPr>
          <a:xfrm>
            <a:off x="13793787" y="6027435"/>
            <a:ext cx="9648795" cy="923330"/>
          </a:xfrm>
          <a:prstGeom prst="rect">
            <a:avLst/>
          </a:prstGeom>
        </p:spPr>
        <p:txBody>
          <a:bodyPr wrap="none">
            <a:spAutoFit/>
          </a:bodyPr>
          <a:lstStyle/>
          <a:p>
            <a:r>
              <a:rPr lang="en-US" sz="5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 ĐỌC – KHÁM PHÁ CHUNG</a:t>
            </a:r>
            <a:endParaRPr lang="en-GB" sz="54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Rectangle 2"/>
          <p:cNvSpPr/>
          <p:nvPr/>
        </p:nvSpPr>
        <p:spPr>
          <a:xfrm>
            <a:off x="14963818" y="7706424"/>
            <a:ext cx="7308732" cy="923330"/>
          </a:xfrm>
          <a:prstGeom prst="rect">
            <a:avLst/>
          </a:prstGeom>
        </p:spPr>
        <p:txBody>
          <a:bodyPr wrap="none">
            <a:spAutoFit/>
          </a:bodyPr>
          <a:lstStyle/>
          <a:p>
            <a:r>
              <a:rPr lang="en-US" sz="5400" b="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1. Tác giả Hồ Chí Minh </a:t>
            </a:r>
            <a:endParaRPr lang="en-GB" sz="54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Rectangle 4"/>
          <p:cNvSpPr/>
          <p:nvPr/>
        </p:nvSpPr>
        <p:spPr>
          <a:xfrm>
            <a:off x="14784388" y="9385413"/>
            <a:ext cx="8382000" cy="2252924"/>
          </a:xfrm>
          <a:prstGeom prst="rect">
            <a:avLst/>
          </a:prstGeom>
        </p:spPr>
        <p:txBody>
          <a:bodyPr wrap="square">
            <a:spAutoFit/>
          </a:bodyPr>
          <a:lstStyle/>
          <a:p>
            <a:pPr algn="just">
              <a:lnSpc>
                <a:spcPct val="130000"/>
              </a:lnSpc>
              <a:spcAft>
                <a:spcPts val="0"/>
              </a:spcAft>
              <a:tabLst>
                <a:tab pos="1386840" algn="l"/>
              </a:tabLst>
            </a:pPr>
            <a:r>
              <a:rPr lang="en-US" sz="5400" b="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2. Tập thơ “Nhật kí trong tù” (</a:t>
            </a:r>
            <a:r>
              <a:rPr lang="en-US" sz="5400" b="1" i="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Ngục trung nhật kí</a:t>
            </a:r>
            <a:r>
              <a:rPr lang="en-US" sz="5400" b="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a:t>
            </a:r>
            <a:endParaRPr lang="en-GB" sz="540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cxnSp>
        <p:nvCxnSpPr>
          <p:cNvPr id="52" name="Straight Connector 51"/>
          <p:cNvCxnSpPr/>
          <p:nvPr/>
        </p:nvCxnSpPr>
        <p:spPr>
          <a:xfrm>
            <a:off x="168937" y="132261"/>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3110" y="62632"/>
            <a:ext cx="1018564" cy="1018564"/>
            <a:chOff x="452190" y="3133126"/>
            <a:chExt cx="286946" cy="286946"/>
          </a:xfrm>
        </p:grpSpPr>
        <p:sp>
          <p:nvSpPr>
            <p:cNvPr id="54" name="Oval 5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5" name="Oval 5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56" name="Group 55"/>
          <p:cNvGrpSpPr/>
          <p:nvPr/>
        </p:nvGrpSpPr>
        <p:grpSpPr>
          <a:xfrm>
            <a:off x="1957356" y="5874401"/>
            <a:ext cx="1018564" cy="1018564"/>
            <a:chOff x="452190" y="3133126"/>
            <a:chExt cx="286946" cy="286946"/>
          </a:xfrm>
        </p:grpSpPr>
        <p:sp>
          <p:nvSpPr>
            <p:cNvPr id="57" name="Oval 56"/>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8" name="Oval 57"/>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59" name="Straight Connector 58"/>
          <p:cNvCxnSpPr/>
          <p:nvPr/>
        </p:nvCxnSpPr>
        <p:spPr>
          <a:xfrm flipH="1">
            <a:off x="168937" y="6991707"/>
            <a:ext cx="2282798" cy="6179528"/>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41624" y="12807067"/>
            <a:ext cx="1018564" cy="1018564"/>
            <a:chOff x="452190" y="3133126"/>
            <a:chExt cx="286946" cy="286946"/>
          </a:xfrm>
        </p:grpSpPr>
        <p:sp>
          <p:nvSpPr>
            <p:cNvPr id="61" name="Oval 6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2" name="Oval 6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63" name="Group 62"/>
          <p:cNvGrpSpPr/>
          <p:nvPr/>
        </p:nvGrpSpPr>
        <p:grpSpPr>
          <a:xfrm>
            <a:off x="23258957" y="45632"/>
            <a:ext cx="1018564" cy="1018564"/>
            <a:chOff x="452190" y="3133126"/>
            <a:chExt cx="286946" cy="286946"/>
          </a:xfrm>
        </p:grpSpPr>
        <p:sp>
          <p:nvSpPr>
            <p:cNvPr id="64" name="Oval 6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5" name="Oval 6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66" name="Straight Connector 65"/>
          <p:cNvCxnSpPr/>
          <p:nvPr/>
        </p:nvCxnSpPr>
        <p:spPr>
          <a:xfrm flipH="1">
            <a:off x="21317218" y="724004"/>
            <a:ext cx="2256436" cy="615876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1051771" y="6073558"/>
            <a:ext cx="1018564" cy="1018564"/>
            <a:chOff x="452190" y="3133126"/>
            <a:chExt cx="286946" cy="286946"/>
          </a:xfrm>
        </p:grpSpPr>
        <p:sp>
          <p:nvSpPr>
            <p:cNvPr id="68" name="Oval 6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9" name="Oval 6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70" name="Straight Connector 69"/>
          <p:cNvCxnSpPr/>
          <p:nvPr/>
        </p:nvCxnSpPr>
        <p:spPr>
          <a:xfrm>
            <a:off x="21561053" y="6952136"/>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71" name="Group 70"/>
          <p:cNvGrpSpPr/>
          <p:nvPr/>
        </p:nvGrpSpPr>
        <p:grpSpPr>
          <a:xfrm>
            <a:off x="23376611" y="12522710"/>
            <a:ext cx="1018564" cy="1018564"/>
            <a:chOff x="452190" y="3133126"/>
            <a:chExt cx="286946" cy="286946"/>
          </a:xfrm>
        </p:grpSpPr>
        <p:sp>
          <p:nvSpPr>
            <p:cNvPr id="72" name="Oval 71"/>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73" name="Oval 72"/>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sp>
        <p:nvSpPr>
          <p:cNvPr id="75" name="Rectangle 74"/>
          <p:cNvSpPr/>
          <p:nvPr/>
        </p:nvSpPr>
        <p:spPr>
          <a:xfrm>
            <a:off x="3130174" y="812208"/>
            <a:ext cx="17555976" cy="12308127"/>
          </a:xfrm>
          <a:prstGeom prst="rect">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lnSpc>
                <a:spcPct val="150000"/>
              </a:lnSpc>
            </a:pPr>
            <a:endParaRPr lang="en-US" sz="12000" b="1" dirty="0">
              <a:solidFill>
                <a:prstClr val="white"/>
              </a:solidFill>
              <a:latin typeface="Arial" panose="020B0604020202020204" pitchFamily="34" charset="0"/>
              <a:cs typeface="Arial" panose="020B0604020202020204" pitchFamily="34" charset="0"/>
            </a:endParaRPr>
          </a:p>
        </p:txBody>
      </p:sp>
      <p:pic>
        <p:nvPicPr>
          <p:cNvPr id="3" name="Video số 2 bài 3 ">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3128210" y="779839"/>
            <a:ext cx="17557940" cy="12325127"/>
          </a:xfrm>
          <a:prstGeom prst="rect">
            <a:avLst/>
          </a:prstGeom>
        </p:spPr>
      </p:pic>
    </p:spTree>
    <p:extLst>
      <p:ext uri="{BB962C8B-B14F-4D97-AF65-F5344CB8AC3E}">
        <p14:creationId xmlns:p14="http://schemas.microsoft.com/office/powerpoint/2010/main" val="125466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3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5"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 calcmode="lin" valueType="num">
                                      <p:cBhvr>
                                        <p:cTn id="13" dur="300" fill="hold"/>
                                        <p:tgtEl>
                                          <p:spTgt spid="56"/>
                                        </p:tgtEl>
                                        <p:attrNameLst>
                                          <p:attrName>style.rotation</p:attrName>
                                        </p:attrNameLst>
                                      </p:cBhvr>
                                      <p:tavLst>
                                        <p:tav tm="0">
                                          <p:val>
                                            <p:fltVal val="360"/>
                                          </p:val>
                                        </p:tav>
                                        <p:tav tm="100000">
                                          <p:val>
                                            <p:fltVal val="0"/>
                                          </p:val>
                                        </p:tav>
                                      </p:tavLst>
                                    </p:anim>
                                    <p:animEffect transition="in" filter="fade">
                                      <p:cBhvr>
                                        <p:cTn id="14" dur="300"/>
                                        <p:tgtEl>
                                          <p:spTgt spid="56"/>
                                        </p:tgtEl>
                                      </p:cBhvr>
                                    </p:animEffect>
                                  </p:childTnLst>
                                  <p:subTnLst>
                                    <p:audio>
                                      <p:cMediaNode>
                                        <p:cTn display="0" masterRel="sameClick">
                                          <p:stCondLst>
                                            <p:cond evt="begin" delay="0">
                                              <p:tn val="9"/>
                                            </p:cond>
                                          </p:stCondLst>
                                          <p:endCondLst>
                                            <p:cond evt="onStopAudio" delay="0">
                                              <p:tgtEl>
                                                <p:sldTgt/>
                                              </p:tgtEl>
                                            </p:cond>
                                          </p:endCondLst>
                                        </p:cTn>
                                        <p:tgtEl>
                                          <p:sndTgt r:embed="rId6"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300"/>
                                        <p:tgtEl>
                                          <p:spTgt spid="59"/>
                                        </p:tgtEl>
                                      </p:cBhvr>
                                    </p:animEffect>
                                  </p:childTnLst>
                                </p:cTn>
                              </p:par>
                              <p:par>
                                <p:cTn id="18" presetID="22" presetClass="entr" presetSubtype="2"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300"/>
                                        <p:tgtEl>
                                          <p:spTgt spid="6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300" fill="hold"/>
                                        <p:tgtEl>
                                          <p:spTgt spid="67"/>
                                        </p:tgtEl>
                                        <p:attrNameLst>
                                          <p:attrName>ppt_w</p:attrName>
                                        </p:attrNameLst>
                                      </p:cBhvr>
                                      <p:tavLst>
                                        <p:tav tm="0">
                                          <p:val>
                                            <p:fltVal val="0"/>
                                          </p:val>
                                        </p:tav>
                                        <p:tav tm="100000">
                                          <p:val>
                                            <p:strVal val="#ppt_w"/>
                                          </p:val>
                                        </p:tav>
                                      </p:tavLst>
                                    </p:anim>
                                    <p:anim calcmode="lin" valueType="num">
                                      <p:cBhvr>
                                        <p:cTn id="24" dur="300" fill="hold"/>
                                        <p:tgtEl>
                                          <p:spTgt spid="67"/>
                                        </p:tgtEl>
                                        <p:attrNameLst>
                                          <p:attrName>ppt_h</p:attrName>
                                        </p:attrNameLst>
                                      </p:cBhvr>
                                      <p:tavLst>
                                        <p:tav tm="0">
                                          <p:val>
                                            <p:fltVal val="0"/>
                                          </p:val>
                                        </p:tav>
                                        <p:tav tm="100000">
                                          <p:val>
                                            <p:strVal val="#ppt_h"/>
                                          </p:val>
                                        </p:tav>
                                      </p:tavLst>
                                    </p:anim>
                                    <p:anim calcmode="lin" valueType="num">
                                      <p:cBhvr>
                                        <p:cTn id="25" dur="300" fill="hold"/>
                                        <p:tgtEl>
                                          <p:spTgt spid="67"/>
                                        </p:tgtEl>
                                        <p:attrNameLst>
                                          <p:attrName>style.rotation</p:attrName>
                                        </p:attrNameLst>
                                      </p:cBhvr>
                                      <p:tavLst>
                                        <p:tav tm="0">
                                          <p:val>
                                            <p:fltVal val="360"/>
                                          </p:val>
                                        </p:tav>
                                        <p:tav tm="100000">
                                          <p:val>
                                            <p:fltVal val="0"/>
                                          </p:val>
                                        </p:tav>
                                      </p:tavLst>
                                    </p:anim>
                                    <p:animEffect transition="in" filter="fade">
                                      <p:cBhvr>
                                        <p:cTn id="26" dur="300"/>
                                        <p:tgtEl>
                                          <p:spTgt spid="67"/>
                                        </p:tgtEl>
                                      </p:cBhvr>
                                    </p:animEffect>
                                  </p:childTnLst>
                                </p:cTn>
                              </p:par>
                              <p:par>
                                <p:cTn id="27" presetID="22" presetClass="entr" presetSubtype="2"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300"/>
                                        <p:tgtEl>
                                          <p:spTgt spid="70"/>
                                        </p:tgtEl>
                                      </p:cBhvr>
                                    </p:animEffect>
                                  </p:childTnLst>
                                </p:cTn>
                              </p:par>
                            </p:childTnLst>
                          </p:cTn>
                        </p:par>
                        <p:par>
                          <p:cTn id="30" fill="hold">
                            <p:stCondLst>
                              <p:cond delay="600"/>
                            </p:stCondLst>
                            <p:childTnLst>
                              <p:par>
                                <p:cTn id="31" presetID="14" presetClass="entr" presetSubtype="1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randombar(horizontal)">
                                      <p:cBhvr>
                                        <p:cTn id="33" dur="400"/>
                                        <p:tgtEl>
                                          <p:spTgt spid="75"/>
                                        </p:tgtEl>
                                      </p:cBhvr>
                                    </p:animEffect>
                                  </p:childTnLst>
                                  <p:subTnLst>
                                    <p:audio>
                                      <p:cMediaNode>
                                        <p:cTn display="0" masterRel="sameClick">
                                          <p:stCondLst>
                                            <p:cond evt="begin" delay="0">
                                              <p:tn val="31"/>
                                            </p:cond>
                                          </p:stCondLst>
                                          <p:endCondLst>
                                            <p:cond evt="onStopAudio" delay="0">
                                              <p:tgtEl>
                                                <p:sldTgt/>
                                              </p:tgtEl>
                                            </p:cond>
                                          </p:endCondLst>
                                        </p:cTn>
                                        <p:tgtEl>
                                          <p:sndTgt r:embed="rId7" name="fins__success-2.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4" restart="whenNotActive" fill="hold" evtFilter="cancelBubble" nodeType="interactiveSeq">
                <p:stCondLst>
                  <p:cond evt="onClick" delay="0">
                    <p:tgtEl>
                      <p:spTgt spid="3"/>
                    </p:tgtEl>
                  </p:cond>
                </p:stCondLst>
                <p:endSync evt="end" delay="0">
                  <p:rtn val="all"/>
                </p:endSync>
                <p:childTnLst>
                  <p:par>
                    <p:cTn id="35" fill="hold">
                      <p:stCondLst>
                        <p:cond delay="0"/>
                      </p:stCondLst>
                      <p:childTnLst>
                        <p:par>
                          <p:cTn id="36" fill="hold">
                            <p:stCondLst>
                              <p:cond delay="0"/>
                            </p:stCondLst>
                            <p:childTnLst>
                              <p:par>
                                <p:cTn id="37" presetID="2" presetClass="mediacall" presetSubtype="0" fill="hold" nodeType="clickEffect">
                                  <p:stCondLst>
                                    <p:cond delay="0"/>
                                  </p:stCondLst>
                                  <p:childTnLst>
                                    <p:cmd type="call" cmd="togglePause">
                                      <p:cBhvr>
                                        <p:cTn id="38" dur="1" fill="hold"/>
                                        <p:tgtEl>
                                          <p:spTgt spid="3"/>
                                        </p:tgtEl>
                                      </p:cBhvr>
                                    </p:cmd>
                                  </p:childTnLst>
                                </p:cTn>
                              </p:par>
                            </p:childTnLst>
                          </p:cTn>
                        </p:par>
                      </p:childTnLst>
                    </p:cTn>
                  </p:par>
                </p:childTnLst>
              </p:cTn>
              <p:nextCondLst>
                <p:cond evt="onClick" delay="0">
                  <p:tgtEl>
                    <p:spTgt spid="3"/>
                  </p:tgtEl>
                </p:cond>
              </p:nextCondLst>
            </p:seq>
            <p:video>
              <p:cMediaNode vol="80000">
                <p:cTn id="39" fill="hold" display="0">
                  <p:stCondLst>
                    <p:cond delay="indefinite"/>
                  </p:stCondLst>
                </p:cTn>
                <p:tgtEl>
                  <p:spTgt spid="3"/>
                </p:tgtEl>
              </p:cMediaNode>
            </p:video>
          </p:childTnLst>
        </p:cTn>
      </p:par>
    </p:tnLst>
    <p:bldLst>
      <p:bldP spid="7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296" y="-381000"/>
            <a:ext cx="24416263" cy="137675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1"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4855694" y="4153892"/>
            <a:ext cx="19550215" cy="9605652"/>
          </a:xfrm>
          <a:prstGeom prst="rect">
            <a:avLst/>
          </a:prstGeom>
          <a:noFill/>
          <a:extLst>
            <a:ext uri="{909E8E84-426E-40DD-AFC4-6F175D3DCCD1}">
              <a14:hiddenFill xmlns:a14="http://schemas.microsoft.com/office/drawing/2010/main">
                <a:solidFill>
                  <a:srgbClr val="FFFFFF"/>
                </a:solidFill>
              </a14:hiddenFill>
            </a:ext>
          </a:extLst>
        </p:spPr>
      </p:pic>
      <p:sp>
        <p:nvSpPr>
          <p:cNvPr id="52" name="Rectangle 51"/>
          <p:cNvSpPr/>
          <p:nvPr/>
        </p:nvSpPr>
        <p:spPr>
          <a:xfrm>
            <a:off x="51861" y="48525"/>
            <a:ext cx="24371132" cy="1376751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7" name="Freeform 51"/>
          <p:cNvSpPr>
            <a:spLocks/>
          </p:cNvSpPr>
          <p:nvPr/>
        </p:nvSpPr>
        <p:spPr bwMode="auto">
          <a:xfrm>
            <a:off x="0" y="28832"/>
            <a:ext cx="9736060" cy="13717588"/>
          </a:xfrm>
          <a:custGeom>
            <a:avLst/>
            <a:gdLst>
              <a:gd name="T0" fmla="*/ 3066 w 3066"/>
              <a:gd name="T1" fmla="*/ 0 h 4320"/>
              <a:gd name="T2" fmla="*/ 3054 w 3066"/>
              <a:gd name="T3" fmla="*/ 0 h 4320"/>
              <a:gd name="T4" fmla="*/ 2984 w 3066"/>
              <a:gd name="T5" fmla="*/ 0 h 4320"/>
              <a:gd name="T6" fmla="*/ 2729 w 3066"/>
              <a:gd name="T7" fmla="*/ 0 h 4320"/>
              <a:gd name="T8" fmla="*/ 0 w 3066"/>
              <a:gd name="T9" fmla="*/ 0 h 4320"/>
              <a:gd name="T10" fmla="*/ 0 w 3066"/>
              <a:gd name="T11" fmla="*/ 4320 h 4320"/>
              <a:gd name="T12" fmla="*/ 1787 w 3066"/>
              <a:gd name="T13" fmla="*/ 4320 h 4320"/>
              <a:gd name="T14" fmla="*/ 1857 w 3066"/>
              <a:gd name="T15" fmla="*/ 4320 h 4320"/>
              <a:gd name="T16" fmla="*/ 2072 w 3066"/>
              <a:gd name="T17" fmla="*/ 4320 h 4320"/>
              <a:gd name="T18" fmla="*/ 1824 w 3066"/>
              <a:gd name="T19" fmla="*/ 2776 h 4320"/>
              <a:gd name="T20" fmla="*/ 1891 w 3066"/>
              <a:gd name="T21" fmla="*/ 1962 h 4320"/>
              <a:gd name="T22" fmla="*/ 1891 w 3066"/>
              <a:gd name="T23" fmla="*/ 1962 h 4320"/>
              <a:gd name="T24" fmla="*/ 1891 w 3066"/>
              <a:gd name="T25" fmla="*/ 1962 h 4320"/>
              <a:gd name="T26" fmla="*/ 3066 w 3066"/>
              <a:gd name="T2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6" h="4320">
                <a:moveTo>
                  <a:pt x="3066" y="0"/>
                </a:moveTo>
                <a:cubicBezTo>
                  <a:pt x="3054" y="0"/>
                  <a:pt x="3054" y="0"/>
                  <a:pt x="3054" y="0"/>
                </a:cubicBezTo>
                <a:cubicBezTo>
                  <a:pt x="2984" y="0"/>
                  <a:pt x="2984" y="0"/>
                  <a:pt x="2984" y="0"/>
                </a:cubicBezTo>
                <a:cubicBezTo>
                  <a:pt x="2729" y="0"/>
                  <a:pt x="2729" y="0"/>
                  <a:pt x="2729" y="0"/>
                </a:cubicBezTo>
                <a:cubicBezTo>
                  <a:pt x="0" y="0"/>
                  <a:pt x="0" y="0"/>
                  <a:pt x="0" y="0"/>
                </a:cubicBezTo>
                <a:cubicBezTo>
                  <a:pt x="0" y="4320"/>
                  <a:pt x="0" y="4320"/>
                  <a:pt x="0" y="4320"/>
                </a:cubicBezTo>
                <a:cubicBezTo>
                  <a:pt x="1787" y="4320"/>
                  <a:pt x="1787" y="4320"/>
                  <a:pt x="1787" y="4320"/>
                </a:cubicBezTo>
                <a:cubicBezTo>
                  <a:pt x="1857" y="4320"/>
                  <a:pt x="1857" y="4320"/>
                  <a:pt x="1857" y="4320"/>
                </a:cubicBezTo>
                <a:cubicBezTo>
                  <a:pt x="2072" y="4320"/>
                  <a:pt x="2072" y="4320"/>
                  <a:pt x="2072" y="4320"/>
                </a:cubicBezTo>
                <a:cubicBezTo>
                  <a:pt x="1913" y="3847"/>
                  <a:pt x="1824" y="3325"/>
                  <a:pt x="1824" y="2776"/>
                </a:cubicBezTo>
                <a:cubicBezTo>
                  <a:pt x="1824" y="2497"/>
                  <a:pt x="1847" y="2224"/>
                  <a:pt x="1891" y="1962"/>
                </a:cubicBezTo>
                <a:cubicBezTo>
                  <a:pt x="1891" y="1962"/>
                  <a:pt x="1891" y="1962"/>
                  <a:pt x="1891" y="1962"/>
                </a:cubicBezTo>
                <a:cubicBezTo>
                  <a:pt x="1891" y="1962"/>
                  <a:pt x="1891" y="1962"/>
                  <a:pt x="1891" y="1962"/>
                </a:cubicBezTo>
                <a:cubicBezTo>
                  <a:pt x="2115" y="1154"/>
                  <a:pt x="2538" y="468"/>
                  <a:pt x="3066" y="0"/>
                </a:cubicBezTo>
                <a:close/>
              </a:path>
            </a:pathLst>
          </a:custGeom>
          <a:solidFill>
            <a:srgbClr val="FFFFFF"/>
          </a:solidFill>
          <a:ln>
            <a:noFill/>
          </a:ln>
          <a:effectLst>
            <a:outerShdw blurRad="635000" dist="38100" algn="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97040" y="2292526"/>
            <a:ext cx="2238375" cy="17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5" descr="tải xuố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32940" y="76802"/>
            <a:ext cx="9840851" cy="13710962"/>
          </a:xfrm>
          <a:prstGeom prst="rect">
            <a:avLst/>
          </a:prstGeom>
          <a:noFill/>
        </p:spPr>
      </p:pic>
      <p:graphicFrame>
        <p:nvGraphicFramePr>
          <p:cNvPr id="4" name="Table 3"/>
          <p:cNvGraphicFramePr>
            <a:graphicFrameLocks noGrp="1"/>
          </p:cNvGraphicFramePr>
          <p:nvPr>
            <p:extLst>
              <p:ext uri="{D42A27DB-BD31-4B8C-83A1-F6EECF244321}">
                <p14:modId xmlns:p14="http://schemas.microsoft.com/office/powerpoint/2010/main" val="2142442666"/>
              </p:ext>
            </p:extLst>
          </p:nvPr>
        </p:nvGraphicFramePr>
        <p:xfrm>
          <a:off x="10923270" y="3253865"/>
          <a:ext cx="11785917" cy="9259062"/>
        </p:xfrm>
        <a:graphic>
          <a:graphicData uri="http://schemas.openxmlformats.org/drawingml/2006/table">
            <a:tbl>
              <a:tblPr firstRow="1" firstCol="1" bandRow="1"/>
              <a:tblGrid>
                <a:gridCol w="8863740"/>
                <a:gridCol w="2922177"/>
              </a:tblGrid>
              <a:tr h="2380052">
                <a:tc gridSpan="2">
                  <a:txBody>
                    <a:bodyPr/>
                    <a:lstStyle/>
                    <a:p>
                      <a:pPr algn="ctr">
                        <a:lnSpc>
                          <a:spcPct val="130000"/>
                        </a:lnSpc>
                        <a:spcAft>
                          <a:spcPts val="0"/>
                        </a:spcAft>
                      </a:pPr>
                      <a:r>
                        <a:rPr lang="en-US" sz="7200" b="1">
                          <a:solidFill>
                            <a:srgbClr val="0D0D0D"/>
                          </a:solidFill>
                          <a:effectLst/>
                          <a:latin typeface="Times New Roman" panose="02020603050405020304" pitchFamily="18" charset="0"/>
                          <a:ea typeface="MS Mincho"/>
                          <a:cs typeface="Times New Roman" panose="02020603050405020304" pitchFamily="18" charset="0"/>
                        </a:rPr>
                        <a:t>Tìm hiểu về tập thơ “Nhật kí trong tù” của HCM</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137316">
                <a:tc>
                  <a:txBody>
                    <a:bodyPr/>
                    <a:lstStyle/>
                    <a:p>
                      <a:pP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1. Hoàn cảnh sáng tác</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7316">
                <a:tc>
                  <a:txBody>
                    <a:bodyPr/>
                    <a:lstStyle/>
                    <a:p>
                      <a:pP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2. Số lượng bài thơ</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7316">
                <a:tc>
                  <a:txBody>
                    <a:bodyPr/>
                    <a:lstStyle/>
                    <a:p>
                      <a:pP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3. Văn tự</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7316">
                <a:tc>
                  <a:txBody>
                    <a:bodyPr/>
                    <a:lstStyle/>
                    <a:p>
                      <a:pP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4. Giá trị nội dung</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7316">
                <a:tc>
                  <a:txBody>
                    <a:bodyPr/>
                    <a:lstStyle/>
                    <a:p>
                      <a:pP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5. Giá trị nghệ thuật</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7200">
                          <a:solidFill>
                            <a:srgbClr val="0D0D0D"/>
                          </a:solidFill>
                          <a:effectLst/>
                          <a:latin typeface="Times New Roman" panose="02020603050405020304" pitchFamily="18" charset="0"/>
                          <a:ea typeface="MS Mincho"/>
                          <a:cs typeface="Times New Roman" panose="02020603050405020304" pitchFamily="18" charset="0"/>
                        </a:rPr>
                        <a:t>…..</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13793787" y="634027"/>
            <a:ext cx="5463803" cy="1446550"/>
          </a:xfrm>
          <a:prstGeom prst="rect">
            <a:avLst/>
          </a:prstGeom>
        </p:spPr>
        <p:txBody>
          <a:bodyPr wrap="none">
            <a:spAutoFit/>
          </a:bodyPr>
          <a:lstStyle/>
          <a:p>
            <a:r>
              <a:rPr lang="en-US" sz="8800" b="1">
                <a:solidFill>
                  <a:srgbClr val="FF0000"/>
                </a:solidFill>
                <a:latin typeface="Times New Roman" panose="02020603050405020304" pitchFamily="18" charset="0"/>
                <a:ea typeface="MS Mincho"/>
              </a:rPr>
              <a:t>PHT số 01</a:t>
            </a:r>
            <a:r>
              <a:rPr lang="en-US" sz="8800">
                <a:solidFill>
                  <a:srgbClr val="0D0D0D"/>
                </a:solidFill>
                <a:latin typeface="Times New Roman" panose="02020603050405020304" pitchFamily="18" charset="0"/>
                <a:ea typeface="MS Mincho"/>
              </a:rPr>
              <a:t> </a:t>
            </a:r>
            <a:endParaRPr lang="en-GB" sz="41300"/>
          </a:p>
        </p:txBody>
      </p:sp>
    </p:spTree>
    <p:extLst>
      <p:ext uri="{BB962C8B-B14F-4D97-AF65-F5344CB8AC3E}">
        <p14:creationId xmlns:p14="http://schemas.microsoft.com/office/powerpoint/2010/main" val="205326446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a:xfrm>
            <a:off x="-1" y="-533399"/>
            <a:ext cx="24387175" cy="142494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57" name="Group 27"/>
          <p:cNvGrpSpPr/>
          <p:nvPr/>
        </p:nvGrpSpPr>
        <p:grpSpPr>
          <a:xfrm>
            <a:off x="10149380" y="264326"/>
            <a:ext cx="9801077" cy="952382"/>
            <a:chOff x="644526" y="2766774"/>
            <a:chExt cx="9801077" cy="952382"/>
          </a:xfrm>
        </p:grpSpPr>
        <p:sp>
          <p:nvSpPr>
            <p:cNvPr id="58" name="TextBox 57"/>
            <p:cNvSpPr txBox="1"/>
            <p:nvPr/>
          </p:nvSpPr>
          <p:spPr>
            <a:xfrm>
              <a:off x="1906587" y="2766774"/>
              <a:ext cx="8539016" cy="923330"/>
            </a:xfrm>
            <a:prstGeom prst="rect">
              <a:avLst/>
            </a:prstGeom>
            <a:noFill/>
          </p:spPr>
          <p:txBody>
            <a:bodyPr wrap="square" rtlCol="0">
              <a:spAutoFit/>
            </a:bodyPr>
            <a:lstStyle/>
            <a:p>
              <a:pPr algn="just"/>
              <a:r>
                <a:rPr lang="en-US" sz="5400" b="1" i="1" dirty="0" err="1" smtClean="0">
                  <a:solidFill>
                    <a:schemeClr val="accent5">
                      <a:lumMod val="75000"/>
                    </a:schemeClr>
                  </a:solidFill>
                  <a:latin typeface="Times New Roman" panose="02020603050405020304" pitchFamily="18" charset="0"/>
                  <a:ea typeface="Tahoma" pitchFamily="34" charset="0"/>
                  <a:cs typeface="Times New Roman" panose="02020603050405020304" pitchFamily="18" charset="0"/>
                </a:rPr>
                <a:t>Hoàn</a:t>
              </a:r>
              <a:r>
                <a:rPr lang="en-US" sz="5400" b="1" i="1" dirty="0" smtClean="0">
                  <a:solidFill>
                    <a:schemeClr val="accent5">
                      <a:lumMod val="75000"/>
                    </a:schemeClr>
                  </a:solidFill>
                  <a:latin typeface="Times New Roman" panose="02020603050405020304" pitchFamily="18" charset="0"/>
                  <a:ea typeface="Tahoma" pitchFamily="34" charset="0"/>
                  <a:cs typeface="Times New Roman" panose="02020603050405020304" pitchFamily="18" charset="0"/>
                </a:rPr>
                <a:t> </a:t>
              </a:r>
              <a:r>
                <a:rPr lang="en-US" sz="5400" b="1" i="1" dirty="0" err="1" smtClean="0">
                  <a:solidFill>
                    <a:schemeClr val="accent5">
                      <a:lumMod val="75000"/>
                    </a:schemeClr>
                  </a:solidFill>
                  <a:latin typeface="Times New Roman" panose="02020603050405020304" pitchFamily="18" charset="0"/>
                  <a:ea typeface="Tahoma" pitchFamily="34" charset="0"/>
                  <a:cs typeface="Times New Roman" panose="02020603050405020304" pitchFamily="18" charset="0"/>
                </a:rPr>
                <a:t>cảnh</a:t>
              </a:r>
              <a:r>
                <a:rPr lang="en-US" sz="5400" b="1" i="1" dirty="0" smtClean="0">
                  <a:solidFill>
                    <a:schemeClr val="accent5">
                      <a:lumMod val="75000"/>
                    </a:schemeClr>
                  </a:solidFill>
                  <a:latin typeface="Times New Roman" panose="02020603050405020304" pitchFamily="18" charset="0"/>
                  <a:ea typeface="Tahoma" pitchFamily="34" charset="0"/>
                  <a:cs typeface="Times New Roman" panose="02020603050405020304" pitchFamily="18" charset="0"/>
                </a:rPr>
                <a:t> </a:t>
              </a:r>
              <a:r>
                <a:rPr lang="en-US" sz="5400" b="1" i="1" dirty="0" err="1" smtClean="0">
                  <a:solidFill>
                    <a:schemeClr val="accent5">
                      <a:lumMod val="75000"/>
                    </a:schemeClr>
                  </a:solidFill>
                  <a:latin typeface="Times New Roman" panose="02020603050405020304" pitchFamily="18" charset="0"/>
                  <a:ea typeface="Tahoma" pitchFamily="34" charset="0"/>
                  <a:cs typeface="Times New Roman" panose="02020603050405020304" pitchFamily="18" charset="0"/>
                </a:rPr>
                <a:t>sáng</a:t>
              </a:r>
              <a:r>
                <a:rPr lang="en-US" sz="5400" b="1" i="1" dirty="0" smtClean="0">
                  <a:solidFill>
                    <a:schemeClr val="accent5">
                      <a:lumMod val="75000"/>
                    </a:schemeClr>
                  </a:solidFill>
                  <a:latin typeface="Times New Roman" panose="02020603050405020304" pitchFamily="18" charset="0"/>
                  <a:ea typeface="Tahoma" pitchFamily="34" charset="0"/>
                  <a:cs typeface="Times New Roman" panose="02020603050405020304" pitchFamily="18" charset="0"/>
                </a:rPr>
                <a:t> </a:t>
              </a:r>
              <a:r>
                <a:rPr lang="en-US" sz="5400" b="1" i="1" dirty="0" err="1" smtClean="0">
                  <a:solidFill>
                    <a:schemeClr val="accent5">
                      <a:lumMod val="75000"/>
                    </a:schemeClr>
                  </a:solidFill>
                  <a:latin typeface="Times New Roman" panose="02020603050405020304" pitchFamily="18" charset="0"/>
                  <a:ea typeface="Tahoma" pitchFamily="34" charset="0"/>
                  <a:cs typeface="Times New Roman" panose="02020603050405020304" pitchFamily="18" charset="0"/>
                </a:rPr>
                <a:t>tác</a:t>
              </a:r>
              <a:endParaRPr lang="en-US" sz="5400" b="1" i="1" dirty="0">
                <a:solidFill>
                  <a:schemeClr val="accent5">
                    <a:lumMod val="75000"/>
                  </a:schemeClr>
                </a:solidFill>
                <a:latin typeface="Times New Roman" panose="02020603050405020304" pitchFamily="18" charset="0"/>
                <a:ea typeface="Tahoma" pitchFamily="34" charset="0"/>
                <a:cs typeface="Times New Roman" panose="02020603050405020304" pitchFamily="18" charset="0"/>
              </a:endParaRPr>
            </a:p>
          </p:txBody>
        </p:sp>
        <p:sp>
          <p:nvSpPr>
            <p:cNvPr id="59" name="Rounded Rectangle 58"/>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5400">
                <a:latin typeface="Times New Roman" panose="02020603050405020304" pitchFamily="18" charset="0"/>
                <a:cs typeface="Times New Roman" panose="02020603050405020304" pitchFamily="18" charset="0"/>
              </a:endParaRPr>
            </a:p>
          </p:txBody>
        </p:sp>
        <p:sp>
          <p:nvSpPr>
            <p:cNvPr id="60" name="TextBox 59"/>
            <p:cNvSpPr txBox="1"/>
            <p:nvPr/>
          </p:nvSpPr>
          <p:spPr>
            <a:xfrm>
              <a:off x="1083171" y="2795826"/>
              <a:ext cx="530915" cy="923330"/>
            </a:xfrm>
            <a:prstGeom prst="rect">
              <a:avLst/>
            </a:prstGeom>
            <a:noFill/>
          </p:spPr>
          <p:txBody>
            <a:bodyPr wrap="none" rtlCol="0">
              <a:spAutoFit/>
            </a:bodyPr>
            <a:lstStyle/>
            <a:p>
              <a:pPr algn="just"/>
              <a:r>
                <a:rPr lang="en-US" sz="5400" b="1" smtClean="0">
                  <a:solidFill>
                    <a:schemeClr val="bg1"/>
                  </a:solidFill>
                  <a:latin typeface="Times New Roman" panose="02020603050405020304" pitchFamily="18" charset="0"/>
                  <a:ea typeface="Tahoma" pitchFamily="34" charset="0"/>
                  <a:cs typeface="Times New Roman" panose="02020603050405020304" pitchFamily="18" charset="0"/>
                </a:rPr>
                <a:t>1</a:t>
              </a:r>
              <a:endParaRPr lang="en-US" sz="5400" b="1">
                <a:solidFill>
                  <a:schemeClr val="bg1"/>
                </a:solidFill>
                <a:latin typeface="Times New Roman" panose="02020603050405020304" pitchFamily="18" charset="0"/>
                <a:ea typeface="Tahoma" pitchFamily="34" charset="0"/>
                <a:cs typeface="Times New Roman" panose="02020603050405020304" pitchFamily="18" charset="0"/>
              </a:endParaRPr>
            </a:p>
          </p:txBody>
        </p:sp>
      </p:grpSp>
      <p:pic>
        <p:nvPicPr>
          <p:cNvPr id="61" name="Picture 6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193" y="5411978"/>
            <a:ext cx="6229362" cy="8169363"/>
          </a:xfrm>
          <a:prstGeom prst="rect">
            <a:avLst/>
          </a:prstGeom>
          <a:effectLst>
            <a:outerShdw blurRad="152400" sx="101000" sy="101000" algn="ctr" rotWithShape="0">
              <a:prstClr val="black">
                <a:alpha val="40000"/>
              </a:prstClr>
            </a:outerShdw>
          </a:effectLst>
        </p:spPr>
      </p:pic>
      <p:grpSp>
        <p:nvGrpSpPr>
          <p:cNvPr id="62" name="Group 61"/>
          <p:cNvGrpSpPr/>
          <p:nvPr/>
        </p:nvGrpSpPr>
        <p:grpSpPr>
          <a:xfrm>
            <a:off x="10321004" y="7607494"/>
            <a:ext cx="9451991" cy="923330"/>
            <a:chOff x="13333397" y="8915400"/>
            <a:chExt cx="9451991" cy="923330"/>
          </a:xfrm>
        </p:grpSpPr>
        <p:sp>
          <p:nvSpPr>
            <p:cNvPr id="63" name="TextBox 62"/>
            <p:cNvSpPr txBox="1"/>
            <p:nvPr/>
          </p:nvSpPr>
          <p:spPr>
            <a:xfrm>
              <a:off x="13481017" y="8915400"/>
              <a:ext cx="9304371" cy="923330"/>
            </a:xfrm>
            <a:prstGeom prst="rect">
              <a:avLst/>
            </a:prstGeom>
            <a:noFill/>
          </p:spPr>
          <p:txBody>
            <a:bodyPr wrap="square" rtlCol="0">
              <a:spAutoFit/>
            </a:bodyPr>
            <a:lstStyle/>
            <a:p>
              <a:pPr marL="457200" lvl="1" algn="just">
                <a:spcBef>
                  <a:spcPct val="50000"/>
                </a:spcBef>
              </a:pPr>
              <a:r>
                <a:rPr lang="en-US" sz="5400">
                  <a:latin typeface="Times New Roman" panose="02020603050405020304" pitchFamily="18" charset="0"/>
                  <a:cs typeface="Times New Roman" panose="02020603050405020304" pitchFamily="18" charset="0"/>
                </a:rPr>
                <a:t>Gồm </a:t>
              </a:r>
              <a:r>
                <a:rPr lang="en-US" sz="5400" i="1">
                  <a:latin typeface="Times New Roman" panose="02020603050405020304" pitchFamily="18" charset="0"/>
                  <a:cs typeface="Times New Roman" panose="02020603050405020304" pitchFamily="18" charset="0"/>
                </a:rPr>
                <a:t>Lời đề từ</a:t>
              </a:r>
              <a:r>
                <a:rPr lang="en-US" sz="5400">
                  <a:latin typeface="Times New Roman" panose="02020603050405020304" pitchFamily="18" charset="0"/>
                  <a:cs typeface="Times New Roman" panose="02020603050405020304" pitchFamily="18" charset="0"/>
                </a:rPr>
                <a:t> và 133 bài thơ</a:t>
              </a:r>
              <a:endParaRPr lang="vi-VN" sz="5400" b="1" i="1" dirty="0">
                <a:solidFill>
                  <a:prstClr val="black"/>
                </a:solidFill>
                <a:latin typeface="Times New Roman" panose="02020603050405020304" pitchFamily="18" charset="0"/>
                <a:cs typeface="Times New Roman" panose="02020603050405020304" pitchFamily="18" charset="0"/>
              </a:endParaRPr>
            </a:p>
          </p:txBody>
        </p:sp>
        <p:sp>
          <p:nvSpPr>
            <p:cNvPr id="64" name="Oval 63"/>
            <p:cNvSpPr/>
            <p:nvPr/>
          </p:nvSpPr>
          <p:spPr>
            <a:xfrm>
              <a:off x="13333397" y="9196279"/>
              <a:ext cx="295239" cy="300359"/>
            </a:xfrm>
            <a:prstGeom prst="ellipse">
              <a:avLst/>
            </a:prstGeom>
            <a:solidFill>
              <a:schemeClr val="accent5">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5400">
                <a:solidFill>
                  <a:prstClr val="white"/>
                </a:solidFill>
                <a:latin typeface="Times New Roman" panose="02020603050405020304" pitchFamily="18" charset="0"/>
                <a:cs typeface="Times New Roman" panose="02020603050405020304" pitchFamily="18" charset="0"/>
              </a:endParaRPr>
            </a:p>
          </p:txBody>
        </p:sp>
      </p:grpSp>
      <p:pic>
        <p:nvPicPr>
          <p:cNvPr id="65" name="Picture 6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0013" y="9939"/>
            <a:ext cx="5926222" cy="8019341"/>
          </a:xfrm>
          <a:prstGeom prst="rect">
            <a:avLst/>
          </a:prstGeom>
          <a:effectLst>
            <a:outerShdw blurRad="152400" sx="101000" sy="101000" algn="ctr" rotWithShape="0">
              <a:prstClr val="black">
                <a:alpha val="40000"/>
              </a:prstClr>
            </a:outerShdw>
          </a:effectLst>
        </p:spPr>
      </p:pic>
      <p:grpSp>
        <p:nvGrpSpPr>
          <p:cNvPr id="66" name="Group 65"/>
          <p:cNvGrpSpPr/>
          <p:nvPr/>
        </p:nvGrpSpPr>
        <p:grpSpPr>
          <a:xfrm>
            <a:off x="10025765" y="1965844"/>
            <a:ext cx="13369222" cy="3416320"/>
            <a:chOff x="13333397" y="5700179"/>
            <a:chExt cx="13369222" cy="3416320"/>
          </a:xfrm>
        </p:grpSpPr>
        <p:sp>
          <p:nvSpPr>
            <p:cNvPr id="67" name="TextBox 66"/>
            <p:cNvSpPr txBox="1"/>
            <p:nvPr/>
          </p:nvSpPr>
          <p:spPr>
            <a:xfrm>
              <a:off x="13457012" y="5700179"/>
              <a:ext cx="13245607" cy="3416320"/>
            </a:xfrm>
            <a:prstGeom prst="rect">
              <a:avLst/>
            </a:prstGeom>
            <a:noFill/>
          </p:spPr>
          <p:txBody>
            <a:bodyPr wrap="square" rtlCol="0">
              <a:spAutoFit/>
            </a:bodyPr>
            <a:lstStyle/>
            <a:p>
              <a:pPr marL="457200" lvl="1" algn="just">
                <a:spcBef>
                  <a:spcPct val="50000"/>
                </a:spcBef>
              </a:pPr>
              <a:r>
                <a:rPr lang="en-US" sz="5400">
                  <a:latin typeface="Times New Roman" panose="02020603050405020304" pitchFamily="18" charset="0"/>
                  <a:cs typeface="Times New Roman" panose="02020603050405020304" pitchFamily="18" charset="0"/>
                </a:rPr>
                <a:t>Viết khi Hồ Chí Minh bị chính quyền Tưởng Giới Thạch bắt giam tại các nhà ngục ở Quảng Tây (Trung Quốc) suốt 13 tháng (từ 29/8/1942 đến 10/9/1943).</a:t>
              </a:r>
              <a:endParaRPr lang="vi-VN" sz="5400" b="1" dirty="0">
                <a:solidFill>
                  <a:prstClr val="black"/>
                </a:solidFill>
                <a:latin typeface="Times New Roman" panose="02020603050405020304" pitchFamily="18" charset="0"/>
                <a:cs typeface="Times New Roman" panose="02020603050405020304" pitchFamily="18" charset="0"/>
              </a:endParaRPr>
            </a:p>
          </p:txBody>
        </p:sp>
        <p:sp>
          <p:nvSpPr>
            <p:cNvPr id="68" name="Oval 67"/>
            <p:cNvSpPr/>
            <p:nvPr/>
          </p:nvSpPr>
          <p:spPr>
            <a:xfrm>
              <a:off x="13333397" y="6089790"/>
              <a:ext cx="295239" cy="300359"/>
            </a:xfrm>
            <a:prstGeom prst="ellipse">
              <a:avLst/>
            </a:prstGeom>
            <a:solidFill>
              <a:schemeClr val="accent5">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5400">
                <a:solidFill>
                  <a:prstClr val="white"/>
                </a:solidFill>
                <a:latin typeface="Times New Roman" panose="02020603050405020304" pitchFamily="18" charset="0"/>
                <a:cs typeface="Times New Roman" panose="02020603050405020304" pitchFamily="18" charset="0"/>
              </a:endParaRPr>
            </a:p>
          </p:txBody>
        </p:sp>
      </p:grpSp>
      <p:grpSp>
        <p:nvGrpSpPr>
          <p:cNvPr id="69" name="Group 27"/>
          <p:cNvGrpSpPr/>
          <p:nvPr/>
        </p:nvGrpSpPr>
        <p:grpSpPr>
          <a:xfrm>
            <a:off x="10194849" y="5883591"/>
            <a:ext cx="9801077" cy="952382"/>
            <a:chOff x="644526" y="2766774"/>
            <a:chExt cx="9801077" cy="952382"/>
          </a:xfrm>
        </p:grpSpPr>
        <p:sp>
          <p:nvSpPr>
            <p:cNvPr id="70" name="TextBox 69"/>
            <p:cNvSpPr txBox="1"/>
            <p:nvPr/>
          </p:nvSpPr>
          <p:spPr>
            <a:xfrm>
              <a:off x="1906587" y="2766774"/>
              <a:ext cx="8539016" cy="923330"/>
            </a:xfrm>
            <a:prstGeom prst="rect">
              <a:avLst/>
            </a:prstGeom>
            <a:noFill/>
          </p:spPr>
          <p:txBody>
            <a:bodyPr wrap="square" rtlCol="0">
              <a:spAutoFit/>
            </a:bodyPr>
            <a:lstStyle/>
            <a:p>
              <a:pPr algn="just"/>
              <a:r>
                <a:rPr lang="en-US" sz="5400" b="1" smtClean="0">
                  <a:solidFill>
                    <a:srgbClr val="0D0D0D"/>
                  </a:solidFill>
                  <a:latin typeface="Times New Roman" panose="02020603050405020304" pitchFamily="18" charset="0"/>
                  <a:ea typeface="MS Mincho"/>
                  <a:cs typeface="Times New Roman" panose="02020603050405020304" pitchFamily="18" charset="0"/>
                </a:rPr>
                <a:t> </a:t>
              </a:r>
              <a:r>
                <a:rPr lang="en-US" sz="5400" b="1" smtClean="0">
                  <a:solidFill>
                    <a:schemeClr val="tx2"/>
                  </a:solidFill>
                  <a:latin typeface="Times New Roman" panose="02020603050405020304" pitchFamily="18" charset="0"/>
                  <a:ea typeface="MS Mincho"/>
                  <a:cs typeface="Times New Roman" panose="02020603050405020304" pitchFamily="18" charset="0"/>
                </a:rPr>
                <a:t>Số </a:t>
              </a:r>
              <a:r>
                <a:rPr lang="en-US" sz="5400" b="1">
                  <a:solidFill>
                    <a:schemeClr val="tx2"/>
                  </a:solidFill>
                  <a:latin typeface="Times New Roman" panose="02020603050405020304" pitchFamily="18" charset="0"/>
                  <a:ea typeface="MS Mincho"/>
                  <a:cs typeface="Times New Roman" panose="02020603050405020304" pitchFamily="18" charset="0"/>
                </a:rPr>
                <a:t>lượng bài thơ</a:t>
              </a:r>
              <a:endParaRPr lang="en-GB" sz="5400">
                <a:solidFill>
                  <a:schemeClr val="tx2"/>
                </a:solidFill>
                <a:latin typeface="Times New Roman" panose="02020603050405020304" pitchFamily="18" charset="0"/>
                <a:cs typeface="Times New Roman" panose="02020603050405020304" pitchFamily="18" charset="0"/>
              </a:endParaRPr>
            </a:p>
          </p:txBody>
        </p:sp>
        <p:sp>
          <p:nvSpPr>
            <p:cNvPr id="71" name="Rounded Rectangle 7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5400">
                <a:latin typeface="Times New Roman" panose="02020603050405020304" pitchFamily="18" charset="0"/>
                <a:cs typeface="Times New Roman" panose="02020603050405020304" pitchFamily="18" charset="0"/>
              </a:endParaRPr>
            </a:p>
          </p:txBody>
        </p:sp>
        <p:sp>
          <p:nvSpPr>
            <p:cNvPr id="72" name="TextBox 71"/>
            <p:cNvSpPr txBox="1"/>
            <p:nvPr/>
          </p:nvSpPr>
          <p:spPr>
            <a:xfrm>
              <a:off x="1083171" y="2795826"/>
              <a:ext cx="530915" cy="923330"/>
            </a:xfrm>
            <a:prstGeom prst="rect">
              <a:avLst/>
            </a:prstGeom>
            <a:noFill/>
          </p:spPr>
          <p:txBody>
            <a:bodyPr wrap="none" rtlCol="0">
              <a:spAutoFit/>
            </a:bodyPr>
            <a:lstStyle/>
            <a:p>
              <a:pPr algn="just"/>
              <a:r>
                <a:rPr lang="en-US" sz="5400" b="1">
                  <a:solidFill>
                    <a:schemeClr val="bg1"/>
                  </a:solidFill>
                  <a:latin typeface="Times New Roman" panose="02020603050405020304" pitchFamily="18" charset="0"/>
                  <a:ea typeface="Tahoma" pitchFamily="34" charset="0"/>
                  <a:cs typeface="Times New Roman" panose="02020603050405020304" pitchFamily="18" charset="0"/>
                </a:rPr>
                <a:t>2</a:t>
              </a:r>
              <a:endParaRPr lang="en-US" sz="5400" b="1">
                <a:solidFill>
                  <a:schemeClr val="bg1"/>
                </a:solidFill>
                <a:latin typeface="Times New Roman" panose="02020603050405020304" pitchFamily="18" charset="0"/>
                <a:ea typeface="Tahoma" pitchFamily="34" charset="0"/>
                <a:cs typeface="Times New Roman" panose="02020603050405020304" pitchFamily="18" charset="0"/>
              </a:endParaRPr>
            </a:p>
          </p:txBody>
        </p:sp>
      </p:grpSp>
      <p:grpSp>
        <p:nvGrpSpPr>
          <p:cNvPr id="73" name="Group 27"/>
          <p:cNvGrpSpPr/>
          <p:nvPr/>
        </p:nvGrpSpPr>
        <p:grpSpPr>
          <a:xfrm>
            <a:off x="10486826" y="9457693"/>
            <a:ext cx="9801077" cy="952382"/>
            <a:chOff x="644526" y="2766774"/>
            <a:chExt cx="9801077" cy="952382"/>
          </a:xfrm>
        </p:grpSpPr>
        <p:sp>
          <p:nvSpPr>
            <p:cNvPr id="74" name="TextBox 73"/>
            <p:cNvSpPr txBox="1"/>
            <p:nvPr/>
          </p:nvSpPr>
          <p:spPr>
            <a:xfrm>
              <a:off x="1906587" y="2766774"/>
              <a:ext cx="8539016" cy="923330"/>
            </a:xfrm>
            <a:prstGeom prst="rect">
              <a:avLst/>
            </a:prstGeom>
            <a:noFill/>
          </p:spPr>
          <p:txBody>
            <a:bodyPr wrap="square" rtlCol="0">
              <a:spAutoFit/>
            </a:bodyPr>
            <a:lstStyle/>
            <a:p>
              <a:pPr algn="just"/>
              <a:r>
                <a:rPr lang="en-US" sz="5400" b="1" smtClean="0">
                  <a:solidFill>
                    <a:srgbClr val="0D0D0D"/>
                  </a:solidFill>
                  <a:latin typeface="Times New Roman" panose="02020603050405020304" pitchFamily="18" charset="0"/>
                  <a:ea typeface="MS Mincho"/>
                  <a:cs typeface="Times New Roman" panose="02020603050405020304" pitchFamily="18" charset="0"/>
                </a:rPr>
                <a:t> </a:t>
              </a:r>
              <a:r>
                <a:rPr lang="en-US" sz="5400" b="1">
                  <a:solidFill>
                    <a:schemeClr val="tx2"/>
                  </a:solidFill>
                  <a:latin typeface="Times New Roman" panose="02020603050405020304" pitchFamily="18" charset="0"/>
                  <a:ea typeface="MS Mincho"/>
                  <a:cs typeface="Times New Roman" panose="02020603050405020304" pitchFamily="18" charset="0"/>
                </a:rPr>
                <a:t>Văn tự</a:t>
              </a:r>
              <a:endParaRPr lang="en-GB" sz="5400">
                <a:solidFill>
                  <a:schemeClr val="tx2"/>
                </a:solidFill>
                <a:latin typeface="Times New Roman" panose="02020603050405020304" pitchFamily="18" charset="0"/>
                <a:cs typeface="Times New Roman" panose="02020603050405020304" pitchFamily="18" charset="0"/>
              </a:endParaRPr>
            </a:p>
          </p:txBody>
        </p:sp>
        <p:sp>
          <p:nvSpPr>
            <p:cNvPr id="75" name="Rounded Rectangle 74"/>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5400">
                <a:latin typeface="Times New Roman" panose="02020603050405020304" pitchFamily="18" charset="0"/>
                <a:cs typeface="Times New Roman" panose="02020603050405020304" pitchFamily="18" charset="0"/>
              </a:endParaRPr>
            </a:p>
          </p:txBody>
        </p:sp>
        <p:sp>
          <p:nvSpPr>
            <p:cNvPr id="76" name="TextBox 75"/>
            <p:cNvSpPr txBox="1"/>
            <p:nvPr/>
          </p:nvSpPr>
          <p:spPr>
            <a:xfrm>
              <a:off x="1083171" y="2795826"/>
              <a:ext cx="530915" cy="923330"/>
            </a:xfrm>
            <a:prstGeom prst="rect">
              <a:avLst/>
            </a:prstGeom>
            <a:noFill/>
          </p:spPr>
          <p:txBody>
            <a:bodyPr wrap="none" rtlCol="0">
              <a:spAutoFit/>
            </a:bodyPr>
            <a:lstStyle/>
            <a:p>
              <a:pPr algn="just"/>
              <a:r>
                <a:rPr lang="en-US" sz="5400" b="1" smtClean="0">
                  <a:solidFill>
                    <a:schemeClr val="bg1"/>
                  </a:solidFill>
                  <a:latin typeface="Times New Roman" panose="02020603050405020304" pitchFamily="18" charset="0"/>
                  <a:ea typeface="Tahoma" pitchFamily="34" charset="0"/>
                  <a:cs typeface="Times New Roman" panose="02020603050405020304" pitchFamily="18" charset="0"/>
                </a:rPr>
                <a:t>3</a:t>
              </a:r>
              <a:endParaRPr lang="en-US" sz="5400" b="1">
                <a:solidFill>
                  <a:schemeClr val="bg1"/>
                </a:solidFill>
                <a:latin typeface="Times New Roman" panose="02020603050405020304" pitchFamily="18" charset="0"/>
                <a:ea typeface="Tahoma" pitchFamily="34" charset="0"/>
                <a:cs typeface="Times New Roman" panose="02020603050405020304" pitchFamily="18" charset="0"/>
              </a:endParaRPr>
            </a:p>
          </p:txBody>
        </p:sp>
      </p:grpSp>
      <p:grpSp>
        <p:nvGrpSpPr>
          <p:cNvPr id="77" name="Group 76"/>
          <p:cNvGrpSpPr/>
          <p:nvPr/>
        </p:nvGrpSpPr>
        <p:grpSpPr>
          <a:xfrm>
            <a:off x="10321004" y="11211190"/>
            <a:ext cx="9904776" cy="923330"/>
            <a:chOff x="13333397" y="9155074"/>
            <a:chExt cx="9904776" cy="923330"/>
          </a:xfrm>
        </p:grpSpPr>
        <p:sp>
          <p:nvSpPr>
            <p:cNvPr id="78" name="TextBox 77"/>
            <p:cNvSpPr txBox="1"/>
            <p:nvPr/>
          </p:nvSpPr>
          <p:spPr>
            <a:xfrm>
              <a:off x="13933802" y="9155074"/>
              <a:ext cx="9304371" cy="923330"/>
            </a:xfrm>
            <a:prstGeom prst="rect">
              <a:avLst/>
            </a:prstGeom>
            <a:noFill/>
          </p:spPr>
          <p:txBody>
            <a:bodyPr wrap="square" rtlCol="0">
              <a:spAutoFit/>
            </a:bodyPr>
            <a:lstStyle/>
            <a:p>
              <a:pPr algn="just"/>
              <a:r>
                <a:rPr lang="en-US" sz="5400">
                  <a:solidFill>
                    <a:srgbClr val="0D0D0D"/>
                  </a:solidFill>
                  <a:latin typeface="Times New Roman" panose="02020603050405020304" pitchFamily="18" charset="0"/>
                  <a:ea typeface="MS Mincho"/>
                  <a:cs typeface="Times New Roman" panose="02020603050405020304" pitchFamily="18" charset="0"/>
                </a:rPr>
                <a:t>Chữ Hán</a:t>
              </a:r>
              <a:endParaRPr lang="en-GB" sz="5400">
                <a:latin typeface="Times New Roman" panose="02020603050405020304" pitchFamily="18" charset="0"/>
                <a:cs typeface="Times New Roman" panose="02020603050405020304" pitchFamily="18" charset="0"/>
              </a:endParaRPr>
            </a:p>
          </p:txBody>
        </p:sp>
        <p:sp>
          <p:nvSpPr>
            <p:cNvPr id="79" name="Oval 78"/>
            <p:cNvSpPr/>
            <p:nvPr/>
          </p:nvSpPr>
          <p:spPr>
            <a:xfrm>
              <a:off x="13333397" y="9196279"/>
              <a:ext cx="295239" cy="300359"/>
            </a:xfrm>
            <a:prstGeom prst="ellipse">
              <a:avLst/>
            </a:prstGeom>
            <a:solidFill>
              <a:schemeClr val="accent5">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5400">
                <a:solidFill>
                  <a:prstClr val="white"/>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32815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500"/>
                                        <p:tgtEl>
                                          <p:spTgt spid="61"/>
                                        </p:tgtEl>
                                      </p:cBhvr>
                                    </p:animEffect>
                                  </p:childTnLst>
                                </p:cTn>
                              </p:par>
                              <p:par>
                                <p:cTn id="15" presetID="10"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500"/>
                                        <p:tgtEl>
                                          <p:spTgt spid="65"/>
                                        </p:tgtEl>
                                      </p:cBhvr>
                                    </p:animEffect>
                                  </p:childTnLst>
                                </p:cTn>
                              </p:par>
                              <p:par>
                                <p:cTn id="18" presetID="10" presetClass="entr" presetSubtype="0"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008503" y="2096035"/>
            <a:ext cx="18380906" cy="2012859"/>
          </a:xfrm>
          <a:prstGeom prst="rect">
            <a:avLst/>
          </a:prstGeom>
        </p:spPr>
        <p:txBody>
          <a:bodyPr wrap="square">
            <a:spAutoFit/>
          </a:bodyPr>
          <a:lstStyle/>
          <a:p>
            <a:pPr algn="just">
              <a:lnSpc>
                <a:spcPct val="130000"/>
              </a:lnSpc>
              <a:spcAft>
                <a:spcPts val="0"/>
              </a:spcAft>
            </a:pPr>
            <a:r>
              <a:rPr lang="en-US" sz="4800" b="1" smtClean="0">
                <a:solidFill>
                  <a:schemeClr val="tx2"/>
                </a:solidFill>
                <a:latin typeface="Times New Roman" panose="02020603050405020304" pitchFamily="18" charset="0"/>
                <a:ea typeface="MS Mincho"/>
                <a:cs typeface="Times New Roman" panose="02020603050405020304" pitchFamily="18" charset="0"/>
              </a:rPr>
              <a:t>Giá </a:t>
            </a:r>
            <a:r>
              <a:rPr lang="en-US" sz="4800" b="1">
                <a:solidFill>
                  <a:schemeClr val="tx2"/>
                </a:solidFill>
                <a:latin typeface="Times New Roman" panose="02020603050405020304" pitchFamily="18" charset="0"/>
                <a:ea typeface="MS Mincho"/>
                <a:cs typeface="Times New Roman" panose="02020603050405020304" pitchFamily="18" charset="0"/>
              </a:rPr>
              <a:t>trị hiện thực</a:t>
            </a:r>
            <a:r>
              <a:rPr lang="en-US" sz="4800">
                <a:latin typeface="Times New Roman" panose="02020603050405020304" pitchFamily="18" charset="0"/>
                <a:ea typeface="MS Mincho"/>
                <a:cs typeface="Times New Roman" panose="02020603050405020304" pitchFamily="18" charset="0"/>
              </a:rPr>
              <a:t>: Ghi lại một cách chân thực bộ mặt đen tối của chế độ nhà tù nói riêng và của xã hội Trung Quốc dưới thời Tưởng Giới Thạch.</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3894532" y="4476159"/>
            <a:ext cx="18494877" cy="1569660"/>
          </a:xfrm>
          <a:prstGeom prst="rect">
            <a:avLst/>
          </a:prstGeom>
        </p:spPr>
        <p:txBody>
          <a:bodyPr wrap="square">
            <a:spAutoFit/>
          </a:bodyPr>
          <a:lstStyle/>
          <a:p>
            <a:pPr algn="just"/>
            <a:r>
              <a:rPr lang="en-US" sz="4800" smtClean="0">
                <a:latin typeface="Times New Roman" panose="02020603050405020304" pitchFamily="18" charset="0"/>
                <a:ea typeface="MS Mincho"/>
                <a:cs typeface="Times New Roman" panose="02020603050405020304" pitchFamily="18" charset="0"/>
              </a:rPr>
              <a:t> </a:t>
            </a:r>
            <a:r>
              <a:rPr lang="en-US" sz="4800" b="1">
                <a:solidFill>
                  <a:schemeClr val="tx2"/>
                </a:solidFill>
                <a:latin typeface="Times New Roman" panose="02020603050405020304" pitchFamily="18" charset="0"/>
                <a:ea typeface="MS Mincho"/>
                <a:cs typeface="Times New Roman" panose="02020603050405020304" pitchFamily="18" charset="0"/>
              </a:rPr>
              <a:t>Giá trị tinh thần</a:t>
            </a:r>
            <a:r>
              <a:rPr lang="en-US" sz="4800">
                <a:latin typeface="Times New Roman" panose="02020603050405020304" pitchFamily="18" charset="0"/>
                <a:ea typeface="MS Mincho"/>
                <a:cs typeface="Times New Roman" panose="02020603050405020304" pitchFamily="18" charset="0"/>
              </a:rPr>
              <a:t>: Bức chân dung tự họa bằng thơ về con người tinh thần Hồ Chí Minh trong nhà lao.</a:t>
            </a:r>
            <a:endParaRPr lang="en-GB" sz="4800">
              <a:latin typeface="Times New Roman" panose="02020603050405020304" pitchFamily="18" charset="0"/>
              <a:cs typeface="Times New Roman" panose="02020603050405020304" pitchFamily="18" charset="0"/>
            </a:endParaRPr>
          </a:p>
        </p:txBody>
      </p:sp>
      <p:sp>
        <p:nvSpPr>
          <p:cNvPr id="7" name="Rectangle 6"/>
          <p:cNvSpPr/>
          <p:nvPr/>
        </p:nvSpPr>
        <p:spPr>
          <a:xfrm>
            <a:off x="4337108" y="8163670"/>
            <a:ext cx="5633273" cy="1052596"/>
          </a:xfrm>
          <a:prstGeom prst="rect">
            <a:avLst/>
          </a:prstGeom>
        </p:spPr>
        <p:txBody>
          <a:bodyPr wrap="none">
            <a:spAutoFit/>
          </a:bodyPr>
          <a:lstStyle/>
          <a:p>
            <a:pPr algn="just">
              <a:lnSpc>
                <a:spcPct val="130000"/>
              </a:lnSpc>
              <a:spcAft>
                <a:spcPts val="0"/>
              </a:spcAft>
            </a:pPr>
            <a:r>
              <a:rPr lang="en-US" sz="4800" smtClean="0">
                <a:latin typeface="Times New Roman" panose="02020603050405020304" pitchFamily="18" charset="0"/>
                <a:ea typeface="MS Mincho"/>
                <a:cs typeface="Times New Roman" panose="02020603050405020304" pitchFamily="18" charset="0"/>
              </a:rPr>
              <a:t>Đậm </a:t>
            </a:r>
            <a:r>
              <a:rPr lang="en-US" sz="4800">
                <a:latin typeface="Times New Roman" panose="02020603050405020304" pitchFamily="18" charset="0"/>
                <a:ea typeface="MS Mincho"/>
                <a:cs typeface="Times New Roman" panose="02020603050405020304" pitchFamily="18" charset="0"/>
              </a:rPr>
              <a:t>màu sắc cổ điển.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ectangle 7"/>
          <p:cNvSpPr/>
          <p:nvPr/>
        </p:nvSpPr>
        <p:spPr>
          <a:xfrm>
            <a:off x="4244693" y="9770626"/>
            <a:ext cx="6954148" cy="1052596"/>
          </a:xfrm>
          <a:prstGeom prst="rect">
            <a:avLst/>
          </a:prstGeom>
        </p:spPr>
        <p:txBody>
          <a:bodyPr wrap="none">
            <a:spAutoFit/>
          </a:bodyPr>
          <a:lstStyle/>
          <a:p>
            <a:pPr algn="just">
              <a:lnSpc>
                <a:spcPct val="130000"/>
              </a:lnSpc>
              <a:spcAft>
                <a:spcPts val="0"/>
              </a:spcAft>
            </a:pPr>
            <a:r>
              <a:rPr lang="en-US" sz="4800" smtClean="0">
                <a:latin typeface="Times New Roman" panose="02020603050405020304" pitchFamily="18" charset="0"/>
                <a:ea typeface="MS Mincho"/>
                <a:cs typeface="Times New Roman" panose="02020603050405020304" pitchFamily="18" charset="0"/>
              </a:rPr>
              <a:t>Thể </a:t>
            </a:r>
            <a:r>
              <a:rPr lang="en-US" sz="4800">
                <a:latin typeface="Times New Roman" panose="02020603050405020304" pitchFamily="18" charset="0"/>
                <a:ea typeface="MS Mincho"/>
                <a:cs typeface="Times New Roman" panose="02020603050405020304" pitchFamily="18" charset="0"/>
              </a:rPr>
              <a:t>hiện tinh thần hiện đại.</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TextBox 12"/>
          <p:cNvSpPr txBox="1"/>
          <p:nvPr/>
        </p:nvSpPr>
        <p:spPr>
          <a:xfrm>
            <a:off x="4023481" y="487156"/>
            <a:ext cx="8539016" cy="923330"/>
          </a:xfrm>
          <a:prstGeom prst="rect">
            <a:avLst/>
          </a:prstGeom>
          <a:noFill/>
        </p:spPr>
        <p:txBody>
          <a:bodyPr wrap="square" rtlCol="0">
            <a:spAutoFit/>
          </a:bodyPr>
          <a:lstStyle/>
          <a:p>
            <a:r>
              <a:rPr lang="en-US" sz="5400" b="1">
                <a:solidFill>
                  <a:schemeClr val="tx2"/>
                </a:solidFill>
                <a:latin typeface="Times New Roman" panose="02020603050405020304" pitchFamily="18" charset="0"/>
                <a:ea typeface="MS Mincho"/>
                <a:cs typeface="Times New Roman" panose="02020603050405020304" pitchFamily="18" charset="0"/>
              </a:rPr>
              <a:t>Giá trị nội dung</a:t>
            </a:r>
            <a:endParaRPr lang="en-GB" sz="5400">
              <a:solidFill>
                <a:schemeClr val="tx2"/>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2761420" y="544258"/>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168807" y="516208"/>
            <a:ext cx="593432" cy="861774"/>
          </a:xfrm>
          <a:prstGeom prst="rect">
            <a:avLst/>
          </a:prstGeom>
          <a:noFill/>
        </p:spPr>
        <p:txBody>
          <a:bodyPr wrap="none" rtlCol="0">
            <a:spAutoFit/>
          </a:bodyPr>
          <a:lstStyle/>
          <a:p>
            <a:pPr algn="ctr"/>
            <a:r>
              <a:rPr lang="en-US" sz="5000" b="1">
                <a:solidFill>
                  <a:schemeClr val="bg1"/>
                </a:solidFill>
                <a:latin typeface="Tahoma" pitchFamily="34" charset="0"/>
                <a:ea typeface="Tahoma" pitchFamily="34" charset="0"/>
                <a:cs typeface="Tahoma" pitchFamily="34" charset="0"/>
              </a:rPr>
              <a:t>4</a:t>
            </a:r>
            <a:endParaRPr lang="en-US" sz="5000" b="1">
              <a:solidFill>
                <a:schemeClr val="bg1"/>
              </a:solidFill>
              <a:latin typeface="Tahoma" pitchFamily="34" charset="0"/>
              <a:ea typeface="Tahoma" pitchFamily="34" charset="0"/>
              <a:cs typeface="Tahoma" pitchFamily="34" charset="0"/>
            </a:endParaRPr>
          </a:p>
        </p:txBody>
      </p:sp>
      <p:sp>
        <p:nvSpPr>
          <p:cNvPr id="16" name="TextBox 15"/>
          <p:cNvSpPr txBox="1"/>
          <p:nvPr/>
        </p:nvSpPr>
        <p:spPr>
          <a:xfrm>
            <a:off x="4337108" y="6553714"/>
            <a:ext cx="8539016" cy="830997"/>
          </a:xfrm>
          <a:prstGeom prst="rect">
            <a:avLst/>
          </a:prstGeom>
          <a:noFill/>
        </p:spPr>
        <p:txBody>
          <a:bodyPr wrap="square" rtlCol="0">
            <a:spAutoFit/>
          </a:bodyPr>
          <a:lstStyle/>
          <a:p>
            <a:r>
              <a:rPr lang="en-US" sz="4800" b="1">
                <a:solidFill>
                  <a:schemeClr val="tx2"/>
                </a:solidFill>
                <a:latin typeface="Times New Roman" panose="02020603050405020304" pitchFamily="18" charset="0"/>
                <a:ea typeface="MS Mincho"/>
                <a:cs typeface="Times New Roman" panose="02020603050405020304" pitchFamily="18" charset="0"/>
              </a:rPr>
              <a:t>Giá trị nghệ thuật</a:t>
            </a:r>
            <a:endParaRPr lang="en-GB" sz="4800">
              <a:solidFill>
                <a:schemeClr val="tx2"/>
              </a:solidFill>
              <a:latin typeface="Times New Roman" panose="02020603050405020304" pitchFamily="18" charset="0"/>
              <a:cs typeface="Times New Roman" panose="02020603050405020304" pitchFamily="18" charset="0"/>
            </a:endParaRPr>
          </a:p>
        </p:txBody>
      </p:sp>
      <p:sp>
        <p:nvSpPr>
          <p:cNvPr id="17" name="Rounded Rectangle 16"/>
          <p:cNvSpPr/>
          <p:nvPr/>
        </p:nvSpPr>
        <p:spPr>
          <a:xfrm>
            <a:off x="3075047" y="661081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482434" y="6582766"/>
            <a:ext cx="593432" cy="861774"/>
          </a:xfrm>
          <a:prstGeom prst="rect">
            <a:avLst/>
          </a:prstGeom>
          <a:noFill/>
        </p:spPr>
        <p:txBody>
          <a:bodyPr wrap="none" rtlCol="0">
            <a:spAutoFit/>
          </a:bodyPr>
          <a:lstStyle/>
          <a:p>
            <a:pPr algn="ctr"/>
            <a:r>
              <a:rPr lang="en-US" sz="5000" b="1">
                <a:solidFill>
                  <a:schemeClr val="bg1"/>
                </a:solidFill>
                <a:latin typeface="Tahoma" pitchFamily="34" charset="0"/>
                <a:ea typeface="Tahoma" pitchFamily="34" charset="0"/>
                <a:cs typeface="Tahoma" pitchFamily="34" charset="0"/>
              </a:rPr>
              <a:t>5</a:t>
            </a:r>
            <a:endParaRPr lang="en-US" sz="5000" b="1">
              <a:solidFill>
                <a:schemeClr val="bg1"/>
              </a:solidFill>
              <a:latin typeface="Tahoma" pitchFamily="34" charset="0"/>
              <a:ea typeface="Tahoma" pitchFamily="34" charset="0"/>
              <a:cs typeface="Tahoma" pitchFamily="34" charset="0"/>
            </a:endParaRPr>
          </a:p>
        </p:txBody>
      </p:sp>
      <p:sp>
        <p:nvSpPr>
          <p:cNvPr id="19" name="Oval 18"/>
          <p:cNvSpPr/>
          <p:nvPr/>
        </p:nvSpPr>
        <p:spPr>
          <a:xfrm>
            <a:off x="3517836" y="4941642"/>
            <a:ext cx="295239" cy="300359"/>
          </a:xfrm>
          <a:prstGeom prst="ellipse">
            <a:avLst/>
          </a:prstGeom>
          <a:solidFill>
            <a:schemeClr val="accent5">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Oval 19"/>
          <p:cNvSpPr/>
          <p:nvPr/>
        </p:nvSpPr>
        <p:spPr>
          <a:xfrm>
            <a:off x="3484091" y="2477883"/>
            <a:ext cx="295239" cy="300359"/>
          </a:xfrm>
          <a:prstGeom prst="ellipse">
            <a:avLst/>
          </a:prstGeom>
          <a:solidFill>
            <a:schemeClr val="accent5">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Oval 20"/>
          <p:cNvSpPr/>
          <p:nvPr/>
        </p:nvSpPr>
        <p:spPr>
          <a:xfrm>
            <a:off x="3713264" y="10174476"/>
            <a:ext cx="295239" cy="300359"/>
          </a:xfrm>
          <a:prstGeom prst="ellipse">
            <a:avLst/>
          </a:prstGeom>
          <a:solidFill>
            <a:schemeClr val="accent5">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Oval 21"/>
          <p:cNvSpPr/>
          <p:nvPr/>
        </p:nvSpPr>
        <p:spPr>
          <a:xfrm>
            <a:off x="3713264" y="8689968"/>
            <a:ext cx="295239" cy="300359"/>
          </a:xfrm>
          <a:prstGeom prst="ellipse">
            <a:avLst/>
          </a:prstGeom>
          <a:solidFill>
            <a:schemeClr val="accent5">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762048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inVertical)">
                                      <p:cBhvr>
                                        <p:cTn id="40" dur="500"/>
                                        <p:tgtEl>
                                          <p:spTgt spid="1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inVertical)">
                                      <p:cBhvr>
                                        <p:cTn id="43" dur="500"/>
                                        <p:tgtEl>
                                          <p:spTgt spid="17"/>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arn(inVertical)">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barn(inVertical)">
                                      <p:cBhvr>
                                        <p:cTn id="51" dur="500"/>
                                        <p:tgtEl>
                                          <p:spTgt spid="22"/>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barn(inVertical)">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barn(inVertical)">
                                      <p:cBhvr>
                                        <p:cTn id="59" dur="500"/>
                                        <p:tgtEl>
                                          <p:spTgt spid="21"/>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arn(inVertical)">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3" grpId="0"/>
      <p:bldP spid="14" grpId="0" animBg="1"/>
      <p:bldP spid="15" grpId="0"/>
      <p:bldP spid="16" grpId="0"/>
      <p:bldP spid="17" grpId="0" animBg="1"/>
      <p:bldP spid="18" grpId="0"/>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4987" y="3664974"/>
            <a:ext cx="15697200" cy="8657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503634" y="1131962"/>
            <a:ext cx="7379905" cy="1410514"/>
          </a:xfrm>
          <a:prstGeom prst="rect">
            <a:avLst/>
          </a:prstGeom>
        </p:spPr>
        <p:txBody>
          <a:bodyPr wrap="none">
            <a:spAutoFit/>
          </a:bodyPr>
          <a:lstStyle/>
          <a:p>
            <a:pPr marR="91440">
              <a:lnSpc>
                <a:spcPct val="130000"/>
              </a:lnSpc>
              <a:spcAft>
                <a:spcPts val="0"/>
              </a:spcAft>
            </a:pPr>
            <a:r>
              <a:rPr lang="de-DE" sz="7200" b="1">
                <a:solidFill>
                  <a:srgbClr val="0070C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2. Bài thơ </a:t>
            </a:r>
            <a:r>
              <a:rPr lang="de-DE" sz="7200" b="1" i="1">
                <a:solidFill>
                  <a:srgbClr val="0070C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Lai Tân</a:t>
            </a:r>
            <a:endParaRPr lang="en-GB" sz="660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255102056"/>
              </p:ext>
            </p:extLst>
          </p:nvPr>
        </p:nvGraphicFramePr>
        <p:xfrm>
          <a:off x="6021387" y="5181599"/>
          <a:ext cx="12877800" cy="5715000"/>
        </p:xfrm>
        <a:graphic>
          <a:graphicData uri="http://schemas.openxmlformats.org/drawingml/2006/table">
            <a:tbl>
              <a:tblPr firstRow="1" firstCol="1" bandRow="1"/>
              <a:tblGrid>
                <a:gridCol w="7729671"/>
                <a:gridCol w="5148129"/>
              </a:tblGrid>
              <a:tr h="1428750">
                <a:tc gridSpan="2">
                  <a:txBody>
                    <a:bodyPr/>
                    <a:lstStyle/>
                    <a:p>
                      <a:pPr indent="12700" algn="ctr">
                        <a:lnSpc>
                          <a:spcPct val="130000"/>
                        </a:lnSpc>
                        <a:spcAft>
                          <a:spcPts val="0"/>
                        </a:spcAft>
                        <a:tabLst>
                          <a:tab pos="495300" algn="l"/>
                        </a:tabLst>
                      </a:pPr>
                      <a:r>
                        <a:rPr lang="de-DE" sz="7200" b="1">
                          <a:solidFill>
                            <a:srgbClr val="0D0D0D"/>
                          </a:solidFill>
                          <a:effectLst/>
                          <a:latin typeface="Times New Roman" panose="02020603050405020304" pitchFamily="18" charset="0"/>
                          <a:ea typeface="MS Mincho"/>
                          <a:cs typeface="Times New Roman" panose="02020603050405020304" pitchFamily="18" charset="0"/>
                        </a:rPr>
                        <a:t>Tìm hiểu về bài thơ</a:t>
                      </a:r>
                      <a:r>
                        <a:rPr lang="de-DE" sz="7200" b="1" i="1">
                          <a:solidFill>
                            <a:srgbClr val="0D0D0D"/>
                          </a:solidFill>
                          <a:effectLst/>
                          <a:latin typeface="Times New Roman" panose="02020603050405020304" pitchFamily="18" charset="0"/>
                          <a:ea typeface="MS Mincho"/>
                          <a:cs typeface="Times New Roman" panose="02020603050405020304" pitchFamily="18" charset="0"/>
                        </a:rPr>
                        <a:t> Lai Tân</a:t>
                      </a:r>
                      <a:endParaRPr lang="en-GB" sz="54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428750">
                <a:tc>
                  <a:txBody>
                    <a:bodyPr/>
                    <a:lstStyle/>
                    <a:p>
                      <a:pPr indent="12700" algn="just">
                        <a:lnSpc>
                          <a:spcPct val="130000"/>
                        </a:lnSpc>
                        <a:spcAft>
                          <a:spcPts val="0"/>
                        </a:spcAft>
                        <a:tabLst>
                          <a:tab pos="495300" algn="l"/>
                        </a:tabLst>
                      </a:pPr>
                      <a:r>
                        <a:rPr lang="de-DE" sz="7200">
                          <a:solidFill>
                            <a:srgbClr val="0D0D0D"/>
                          </a:solidFill>
                          <a:effectLst/>
                          <a:latin typeface="Times New Roman" panose="02020603050405020304" pitchFamily="18" charset="0"/>
                          <a:ea typeface="MS Mincho"/>
                          <a:cs typeface="Times New Roman" panose="02020603050405020304" pitchFamily="18" charset="0"/>
                        </a:rPr>
                        <a:t>1. Xuất xứ</a:t>
                      </a:r>
                      <a:endParaRPr lang="en-GB" sz="54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 algn="ctr">
                        <a:lnSpc>
                          <a:spcPct val="130000"/>
                        </a:lnSpc>
                        <a:spcAft>
                          <a:spcPts val="0"/>
                        </a:spcAft>
                        <a:tabLst>
                          <a:tab pos="495300" algn="l"/>
                        </a:tabLst>
                      </a:pPr>
                      <a:r>
                        <a:rPr lang="de-DE" sz="7200" i="1">
                          <a:solidFill>
                            <a:srgbClr val="0D0D0D"/>
                          </a:solidFill>
                          <a:effectLst/>
                          <a:latin typeface="Times New Roman" panose="02020603050405020304" pitchFamily="18" charset="0"/>
                          <a:ea typeface="MS Mincho"/>
                          <a:cs typeface="Times New Roman" panose="02020603050405020304" pitchFamily="18" charset="0"/>
                        </a:rPr>
                        <a:t>...</a:t>
                      </a:r>
                      <a:endParaRPr lang="en-GB" sz="54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8750">
                <a:tc>
                  <a:txBody>
                    <a:bodyPr/>
                    <a:lstStyle/>
                    <a:p>
                      <a:pPr indent="12700" algn="just">
                        <a:lnSpc>
                          <a:spcPct val="130000"/>
                        </a:lnSpc>
                        <a:spcAft>
                          <a:spcPts val="0"/>
                        </a:spcAft>
                        <a:tabLst>
                          <a:tab pos="495300" algn="l"/>
                        </a:tabLst>
                      </a:pPr>
                      <a:r>
                        <a:rPr lang="de-DE" sz="7200">
                          <a:solidFill>
                            <a:srgbClr val="0D0D0D"/>
                          </a:solidFill>
                          <a:effectLst/>
                          <a:latin typeface="Times New Roman" panose="02020603050405020304" pitchFamily="18" charset="0"/>
                          <a:ea typeface="MS Mincho"/>
                          <a:cs typeface="Times New Roman" panose="02020603050405020304" pitchFamily="18" charset="0"/>
                        </a:rPr>
                        <a:t>2. Thể thơ</a:t>
                      </a:r>
                      <a:endParaRPr lang="en-GB" sz="54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 algn="ctr">
                        <a:lnSpc>
                          <a:spcPct val="130000"/>
                        </a:lnSpc>
                        <a:spcAft>
                          <a:spcPts val="0"/>
                        </a:spcAft>
                        <a:tabLst>
                          <a:tab pos="495300" algn="l"/>
                        </a:tabLst>
                      </a:pPr>
                      <a:r>
                        <a:rPr lang="de-DE" sz="7200" i="1">
                          <a:solidFill>
                            <a:srgbClr val="0D0D0D"/>
                          </a:solidFill>
                          <a:effectLst/>
                          <a:latin typeface="Times New Roman" panose="02020603050405020304" pitchFamily="18" charset="0"/>
                          <a:ea typeface="MS Mincho"/>
                          <a:cs typeface="Times New Roman" panose="02020603050405020304" pitchFamily="18" charset="0"/>
                        </a:rPr>
                        <a:t>...</a:t>
                      </a:r>
                      <a:endParaRPr lang="en-GB" sz="54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8750">
                <a:tc>
                  <a:txBody>
                    <a:bodyPr/>
                    <a:lstStyle/>
                    <a:p>
                      <a:pPr indent="12700" algn="just">
                        <a:lnSpc>
                          <a:spcPct val="130000"/>
                        </a:lnSpc>
                        <a:spcAft>
                          <a:spcPts val="0"/>
                        </a:spcAft>
                        <a:tabLst>
                          <a:tab pos="495300" algn="l"/>
                        </a:tabLst>
                      </a:pPr>
                      <a:r>
                        <a:rPr lang="de-DE" sz="7200">
                          <a:solidFill>
                            <a:srgbClr val="0D0D0D"/>
                          </a:solidFill>
                          <a:effectLst/>
                          <a:latin typeface="Times New Roman" panose="02020603050405020304" pitchFamily="18" charset="0"/>
                          <a:ea typeface="MS Mincho"/>
                          <a:cs typeface="Times New Roman" panose="02020603050405020304" pitchFamily="18" charset="0"/>
                        </a:rPr>
                        <a:t>3. Bố cục</a:t>
                      </a:r>
                      <a:endParaRPr lang="en-GB" sz="54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 algn="ctr">
                        <a:lnSpc>
                          <a:spcPct val="130000"/>
                        </a:lnSpc>
                        <a:spcAft>
                          <a:spcPts val="0"/>
                        </a:spcAft>
                        <a:tabLst>
                          <a:tab pos="495300" algn="l"/>
                        </a:tabLst>
                      </a:pPr>
                      <a:r>
                        <a:rPr lang="de-DE" sz="7200" i="1">
                          <a:solidFill>
                            <a:srgbClr val="0D0D0D"/>
                          </a:solidFill>
                          <a:effectLst/>
                          <a:latin typeface="Times New Roman" panose="02020603050405020304" pitchFamily="18" charset="0"/>
                          <a:ea typeface="MS Mincho"/>
                          <a:cs typeface="Times New Roman" panose="02020603050405020304" pitchFamily="18" charset="0"/>
                        </a:rPr>
                        <a:t>..</a:t>
                      </a:r>
                      <a:endParaRPr lang="en-GB" sz="54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68232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USER\Desktop\Untitle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78"/>
            <a:ext cx="24537987" cy="13802618"/>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14633575" y="1295400"/>
            <a:ext cx="9753600" cy="11856747"/>
          </a:xfrm>
          <a:prstGeom prst="roundRect">
            <a:avLst/>
          </a:prstGeom>
          <a:blipFill dpi="0" rotWithShape="1">
            <a:blip r:embed="rId3"/>
            <a:srcRect/>
            <a:stretch>
              <a:fillRect t="-15000" r="-1400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ja-JP" altLang="en-US" sz="6600" b="1">
                <a:solidFill>
                  <a:srgbClr val="444444"/>
                </a:solidFill>
                <a:latin typeface="DFKai-SB"/>
                <a:hlinkClick r:id="rId4"/>
              </a:rPr>
              <a:t>來</a:t>
            </a:r>
            <a:r>
              <a:rPr lang="ja-JP" altLang="en-US" sz="6600" b="1">
                <a:solidFill>
                  <a:srgbClr val="444444"/>
                </a:solidFill>
                <a:latin typeface="DFKai-SB"/>
                <a:hlinkClick r:id="rId5"/>
              </a:rPr>
              <a:t>賓</a:t>
            </a:r>
            <a:r>
              <a:rPr lang="ja-JP" altLang="en-US" sz="6600">
                <a:solidFill>
                  <a:srgbClr val="444444"/>
                </a:solidFill>
                <a:latin typeface="Roboto Slab" pitchFamily="2" charset="0"/>
              </a:rPr>
              <a:t>  </a:t>
            </a:r>
          </a:p>
          <a:p>
            <a:r>
              <a:rPr lang="ja-JP" altLang="en-US" sz="6600">
                <a:solidFill>
                  <a:srgbClr val="00264D"/>
                </a:solidFill>
                <a:latin typeface="DFKai-SB"/>
                <a:hlinkClick r:id="rId6"/>
              </a:rPr>
              <a:t>監</a:t>
            </a:r>
            <a:r>
              <a:rPr lang="ja-JP" altLang="en-US" sz="6600">
                <a:solidFill>
                  <a:srgbClr val="00264D"/>
                </a:solidFill>
                <a:latin typeface="DFKai-SB"/>
                <a:hlinkClick r:id="rId7"/>
              </a:rPr>
              <a:t>房</a:t>
            </a:r>
            <a:r>
              <a:rPr lang="ja-JP" altLang="en-US" sz="6600">
                <a:solidFill>
                  <a:srgbClr val="00264D"/>
                </a:solidFill>
                <a:latin typeface="DFKai-SB"/>
                <a:hlinkClick r:id="rId8"/>
              </a:rPr>
              <a:t>班</a:t>
            </a:r>
            <a:r>
              <a:rPr lang="ja-JP" altLang="en-US" sz="6600">
                <a:solidFill>
                  <a:srgbClr val="00264D"/>
                </a:solidFill>
                <a:latin typeface="DFKai-SB"/>
                <a:hlinkClick r:id="rId9"/>
              </a:rPr>
              <a:t>長</a:t>
            </a:r>
            <a:r>
              <a:rPr lang="ja-JP" altLang="en-US" sz="6600">
                <a:solidFill>
                  <a:srgbClr val="00264D"/>
                </a:solidFill>
                <a:latin typeface="DFKai-SB"/>
                <a:hlinkClick r:id="rId10"/>
              </a:rPr>
              <a:t>天天</a:t>
            </a:r>
            <a:r>
              <a:rPr lang="ja-JP" altLang="en-US" sz="6600">
                <a:solidFill>
                  <a:srgbClr val="00264D"/>
                </a:solidFill>
                <a:latin typeface="DFKai-SB"/>
                <a:hlinkClick r:id="rId11"/>
              </a:rPr>
              <a:t>賭</a:t>
            </a:r>
            <a:r>
              <a:rPr lang="ja-JP" altLang="en-US" sz="6600">
                <a:solidFill>
                  <a:srgbClr val="00264D"/>
                </a:solidFill>
                <a:latin typeface="DFKai-SB"/>
              </a:rPr>
              <a:t>，</a:t>
            </a:r>
            <a:br>
              <a:rPr lang="ja-JP" altLang="en-US" sz="6600">
                <a:solidFill>
                  <a:srgbClr val="00264D"/>
                </a:solidFill>
                <a:latin typeface="DFKai-SB"/>
              </a:rPr>
            </a:br>
            <a:r>
              <a:rPr lang="ja-JP" altLang="en-US" sz="6600">
                <a:solidFill>
                  <a:srgbClr val="00264D"/>
                </a:solidFill>
                <a:latin typeface="DFKai-SB"/>
                <a:hlinkClick r:id="rId12"/>
              </a:rPr>
              <a:t>警</a:t>
            </a:r>
            <a:r>
              <a:rPr lang="ja-JP" altLang="en-US" sz="6600">
                <a:solidFill>
                  <a:srgbClr val="00264D"/>
                </a:solidFill>
                <a:latin typeface="DFKai-SB"/>
                <a:hlinkClick r:id="rId9"/>
              </a:rPr>
              <a:t>長</a:t>
            </a:r>
            <a:r>
              <a:rPr lang="ja-JP" altLang="en-US" sz="6600">
                <a:solidFill>
                  <a:srgbClr val="00264D"/>
                </a:solidFill>
                <a:latin typeface="DFKai-SB"/>
                <a:hlinkClick r:id="rId13"/>
              </a:rPr>
              <a:t>貪</a:t>
            </a:r>
            <a:r>
              <a:rPr lang="ja-JP" altLang="en-US" sz="6600">
                <a:solidFill>
                  <a:srgbClr val="00264D"/>
                </a:solidFill>
                <a:latin typeface="DFKai-SB"/>
                <a:hlinkClick r:id="rId14"/>
              </a:rPr>
              <a:t>吞</a:t>
            </a:r>
            <a:r>
              <a:rPr lang="ja-JP" altLang="en-US" sz="6600">
                <a:solidFill>
                  <a:srgbClr val="00264D"/>
                </a:solidFill>
                <a:latin typeface="DFKai-SB"/>
                <a:hlinkClick r:id="rId15"/>
              </a:rPr>
              <a:t>解</a:t>
            </a:r>
            <a:r>
              <a:rPr lang="ja-JP" altLang="en-US" sz="6600">
                <a:solidFill>
                  <a:srgbClr val="00264D"/>
                </a:solidFill>
                <a:latin typeface="DFKai-SB"/>
                <a:hlinkClick r:id="rId16"/>
              </a:rPr>
              <a:t>犯</a:t>
            </a:r>
            <a:r>
              <a:rPr lang="ja-JP" altLang="en-US" sz="6600">
                <a:solidFill>
                  <a:srgbClr val="00264D"/>
                </a:solidFill>
                <a:latin typeface="DFKai-SB"/>
                <a:hlinkClick r:id="rId17"/>
              </a:rPr>
              <a:t>錢</a:t>
            </a:r>
            <a:r>
              <a:rPr lang="ja-JP" altLang="en-US" sz="6600">
                <a:solidFill>
                  <a:srgbClr val="00264D"/>
                </a:solidFill>
                <a:latin typeface="DFKai-SB"/>
              </a:rPr>
              <a:t>。</a:t>
            </a:r>
            <a:br>
              <a:rPr lang="ja-JP" altLang="en-US" sz="6600">
                <a:solidFill>
                  <a:srgbClr val="00264D"/>
                </a:solidFill>
                <a:latin typeface="DFKai-SB"/>
              </a:rPr>
            </a:br>
            <a:r>
              <a:rPr lang="ja-JP" altLang="en-US" sz="6600">
                <a:solidFill>
                  <a:srgbClr val="00264D"/>
                </a:solidFill>
                <a:latin typeface="DFKai-SB"/>
                <a:hlinkClick r:id="rId18"/>
              </a:rPr>
              <a:t>縣</a:t>
            </a:r>
            <a:r>
              <a:rPr lang="ja-JP" altLang="en-US" sz="6600">
                <a:solidFill>
                  <a:srgbClr val="00264D"/>
                </a:solidFill>
                <a:latin typeface="DFKai-SB"/>
                <a:hlinkClick r:id="rId9"/>
              </a:rPr>
              <a:t>長</a:t>
            </a:r>
            <a:r>
              <a:rPr lang="ja-JP" altLang="en-US" sz="6600">
                <a:solidFill>
                  <a:srgbClr val="00264D"/>
                </a:solidFill>
                <a:latin typeface="DFKai-SB"/>
                <a:hlinkClick r:id="rId19"/>
              </a:rPr>
              <a:t>燒</a:t>
            </a:r>
            <a:r>
              <a:rPr lang="ja-JP" altLang="en-US" sz="6600">
                <a:solidFill>
                  <a:srgbClr val="00264D"/>
                </a:solidFill>
                <a:latin typeface="DFKai-SB"/>
                <a:hlinkClick r:id="rId20"/>
              </a:rPr>
              <a:t>燈</a:t>
            </a:r>
            <a:r>
              <a:rPr lang="ja-JP" altLang="en-US" sz="6600">
                <a:solidFill>
                  <a:srgbClr val="00264D"/>
                </a:solidFill>
                <a:latin typeface="DFKai-SB"/>
                <a:hlinkClick r:id="rId21"/>
              </a:rPr>
              <a:t>辨</a:t>
            </a:r>
            <a:r>
              <a:rPr lang="ja-JP" altLang="en-US" sz="6600">
                <a:solidFill>
                  <a:srgbClr val="00264D"/>
                </a:solidFill>
                <a:latin typeface="DFKai-SB"/>
                <a:hlinkClick r:id="rId22"/>
              </a:rPr>
              <a:t>公</a:t>
            </a:r>
            <a:r>
              <a:rPr lang="ja-JP" altLang="en-US" sz="6600">
                <a:solidFill>
                  <a:srgbClr val="00264D"/>
                </a:solidFill>
                <a:latin typeface="DFKai-SB"/>
                <a:hlinkClick r:id="rId23"/>
              </a:rPr>
              <a:t>事</a:t>
            </a:r>
            <a:r>
              <a:rPr lang="ja-JP" altLang="en-US" sz="6600">
                <a:solidFill>
                  <a:srgbClr val="00264D"/>
                </a:solidFill>
                <a:latin typeface="DFKai-SB"/>
              </a:rPr>
              <a:t>，</a:t>
            </a:r>
            <a:br>
              <a:rPr lang="ja-JP" altLang="en-US" sz="6600">
                <a:solidFill>
                  <a:srgbClr val="00264D"/>
                </a:solidFill>
                <a:latin typeface="DFKai-SB"/>
              </a:rPr>
            </a:br>
            <a:r>
              <a:rPr lang="ja-JP" altLang="en-US" sz="6600">
                <a:solidFill>
                  <a:srgbClr val="00264D"/>
                </a:solidFill>
                <a:latin typeface="DFKai-SB"/>
                <a:hlinkClick r:id="rId4"/>
              </a:rPr>
              <a:t>來</a:t>
            </a:r>
            <a:r>
              <a:rPr lang="ja-JP" altLang="en-US" sz="6600">
                <a:solidFill>
                  <a:srgbClr val="00264D"/>
                </a:solidFill>
                <a:latin typeface="DFKai-SB"/>
                <a:hlinkClick r:id="rId5"/>
              </a:rPr>
              <a:t>賓</a:t>
            </a:r>
            <a:r>
              <a:rPr lang="ja-JP" altLang="en-US" sz="6600">
                <a:solidFill>
                  <a:srgbClr val="00264D"/>
                </a:solidFill>
                <a:latin typeface="DFKai-SB"/>
                <a:hlinkClick r:id="rId24"/>
              </a:rPr>
              <a:t>依</a:t>
            </a:r>
            <a:r>
              <a:rPr lang="ja-JP" altLang="en-US" sz="6600">
                <a:solidFill>
                  <a:srgbClr val="00264D"/>
                </a:solidFill>
                <a:latin typeface="DFKai-SB"/>
                <a:hlinkClick r:id="rId25"/>
              </a:rPr>
              <a:t>舊</a:t>
            </a:r>
            <a:r>
              <a:rPr lang="ja-JP" altLang="en-US" sz="6600">
                <a:solidFill>
                  <a:srgbClr val="00264D"/>
                </a:solidFill>
                <a:latin typeface="DFKai-SB"/>
                <a:hlinkClick r:id="rId26"/>
              </a:rPr>
              <a:t>太</a:t>
            </a:r>
            <a:r>
              <a:rPr lang="ja-JP" altLang="en-US" sz="6600">
                <a:solidFill>
                  <a:srgbClr val="00264D"/>
                </a:solidFill>
                <a:latin typeface="DFKai-SB"/>
                <a:hlinkClick r:id="rId27"/>
              </a:rPr>
              <a:t>平</a:t>
            </a:r>
            <a:r>
              <a:rPr lang="ja-JP" altLang="en-US" sz="6600">
                <a:solidFill>
                  <a:srgbClr val="00264D"/>
                </a:solidFill>
                <a:latin typeface="DFKai-SB"/>
                <a:hlinkClick r:id="rId10"/>
              </a:rPr>
              <a:t>天</a:t>
            </a:r>
            <a:r>
              <a:rPr lang="ja-JP" altLang="en-US" sz="4800">
                <a:solidFill>
                  <a:srgbClr val="00264D"/>
                </a:solidFill>
                <a:latin typeface="DFKai-SB"/>
              </a:rPr>
              <a:t>。</a:t>
            </a:r>
          </a:p>
          <a:p>
            <a:r>
              <a:rPr lang="ja-JP" altLang="en-US" sz="4800">
                <a:solidFill>
                  <a:srgbClr val="00264D"/>
                </a:solidFill>
                <a:latin typeface="Open Sans" panose="020B0606030504020204" pitchFamily="34" charset="0"/>
              </a:rPr>
              <a:t> </a:t>
            </a:r>
          </a:p>
        </p:txBody>
      </p:sp>
      <p:sp>
        <p:nvSpPr>
          <p:cNvPr id="3" name="Rectangle 2"/>
          <p:cNvSpPr/>
          <p:nvPr/>
        </p:nvSpPr>
        <p:spPr>
          <a:xfrm>
            <a:off x="992187" y="2869612"/>
            <a:ext cx="13944600" cy="10556736"/>
          </a:xfrm>
          <a:prstGeom prst="rect">
            <a:avLst/>
          </a:prstGeom>
        </p:spPr>
        <p:txBody>
          <a:bodyPr wrap="square">
            <a:spAutoFit/>
          </a:bodyPr>
          <a:lstStyle/>
          <a:p>
            <a:r>
              <a:rPr lang="vi-VN" sz="5400" b="1" smtClean="0">
                <a:latin typeface="Times New Roman" panose="02020603050405020304" pitchFamily="18" charset="0"/>
                <a:cs typeface="Times New Roman" panose="02020603050405020304" pitchFamily="18" charset="0"/>
              </a:rPr>
              <a:t>Lai </a:t>
            </a:r>
            <a:r>
              <a:rPr lang="vi-VN" sz="5400" b="1">
                <a:latin typeface="Times New Roman" panose="02020603050405020304" pitchFamily="18" charset="0"/>
                <a:cs typeface="Times New Roman" panose="02020603050405020304" pitchFamily="18" charset="0"/>
              </a:rPr>
              <a:t>Tân</a:t>
            </a:r>
            <a:endParaRPr lang="vi-VN" sz="5400">
              <a:latin typeface="Times New Roman" panose="02020603050405020304" pitchFamily="18" charset="0"/>
              <a:cs typeface="Times New Roman" panose="02020603050405020304" pitchFamily="18" charset="0"/>
            </a:endParaRPr>
          </a:p>
          <a:p>
            <a:r>
              <a:rPr lang="vi-VN" sz="5400">
                <a:latin typeface="Times New Roman" panose="02020603050405020304" pitchFamily="18" charset="0"/>
                <a:cs typeface="Times New Roman" panose="02020603050405020304" pitchFamily="18" charset="0"/>
              </a:rPr>
              <a:t>Giam phòng Ban trưởng thiên thiên đổ,</a:t>
            </a:r>
            <a:br>
              <a:rPr lang="vi-VN" sz="5400">
                <a:latin typeface="Times New Roman" panose="02020603050405020304" pitchFamily="18" charset="0"/>
                <a:cs typeface="Times New Roman" panose="02020603050405020304" pitchFamily="18" charset="0"/>
              </a:rPr>
            </a:br>
            <a:r>
              <a:rPr lang="vi-VN" sz="5400">
                <a:latin typeface="Times New Roman" panose="02020603050405020304" pitchFamily="18" charset="0"/>
                <a:cs typeface="Times New Roman" panose="02020603050405020304" pitchFamily="18" charset="0"/>
              </a:rPr>
              <a:t>Cảnh trưởng tham thôn giải phạm tiền;</a:t>
            </a:r>
            <a:br>
              <a:rPr lang="vi-VN" sz="5400">
                <a:latin typeface="Times New Roman" panose="02020603050405020304" pitchFamily="18" charset="0"/>
                <a:cs typeface="Times New Roman" panose="02020603050405020304" pitchFamily="18" charset="0"/>
              </a:rPr>
            </a:br>
            <a:r>
              <a:rPr lang="vi-VN" sz="5400">
                <a:latin typeface="Times New Roman" panose="02020603050405020304" pitchFamily="18" charset="0"/>
                <a:cs typeface="Times New Roman" panose="02020603050405020304" pitchFamily="18" charset="0"/>
              </a:rPr>
              <a:t>Huyện trưởng thiêu đăng biện công sự,</a:t>
            </a:r>
            <a:br>
              <a:rPr lang="vi-VN" sz="5400">
                <a:latin typeface="Times New Roman" panose="02020603050405020304" pitchFamily="18" charset="0"/>
                <a:cs typeface="Times New Roman" panose="02020603050405020304" pitchFamily="18" charset="0"/>
              </a:rPr>
            </a:br>
            <a:r>
              <a:rPr lang="vi-VN" sz="5400">
                <a:latin typeface="Times New Roman" panose="02020603050405020304" pitchFamily="18" charset="0"/>
                <a:cs typeface="Times New Roman" panose="02020603050405020304" pitchFamily="18" charset="0"/>
              </a:rPr>
              <a:t>Lai Tân y cựu thái bình thiên.</a:t>
            </a:r>
          </a:p>
          <a:p>
            <a:r>
              <a:rPr lang="vi-VN" sz="5400">
                <a:latin typeface="Times New Roman" panose="02020603050405020304" pitchFamily="18" charset="0"/>
                <a:cs typeface="Times New Roman" panose="02020603050405020304" pitchFamily="18" charset="0"/>
              </a:rPr>
              <a:t> </a:t>
            </a:r>
          </a:p>
          <a:p>
            <a:r>
              <a:rPr lang="vi-VN" sz="5400" b="1">
                <a:latin typeface="Times New Roman" panose="02020603050405020304" pitchFamily="18" charset="0"/>
                <a:cs typeface="Times New Roman" panose="02020603050405020304" pitchFamily="18" charset="0"/>
              </a:rPr>
              <a:t>Dịch nghĩa</a:t>
            </a:r>
            <a:endParaRPr lang="vi-VN" sz="5400">
              <a:latin typeface="Times New Roman" panose="02020603050405020304" pitchFamily="18" charset="0"/>
              <a:cs typeface="Times New Roman" panose="02020603050405020304" pitchFamily="18" charset="0"/>
            </a:endParaRPr>
          </a:p>
          <a:p>
            <a:r>
              <a:rPr lang="vi-VN" sz="5400">
                <a:latin typeface="Times New Roman" panose="02020603050405020304" pitchFamily="18" charset="0"/>
                <a:cs typeface="Times New Roman" panose="02020603050405020304" pitchFamily="18" charset="0"/>
              </a:rPr>
              <a:t>Ban trưởng nhà giam ngày ngày đánh bạc,</a:t>
            </a:r>
            <a:br>
              <a:rPr lang="vi-VN" sz="5400">
                <a:latin typeface="Times New Roman" panose="02020603050405020304" pitchFamily="18" charset="0"/>
                <a:cs typeface="Times New Roman" panose="02020603050405020304" pitchFamily="18" charset="0"/>
              </a:rPr>
            </a:br>
            <a:r>
              <a:rPr lang="vi-VN" sz="5400">
                <a:latin typeface="Times New Roman" panose="02020603050405020304" pitchFamily="18" charset="0"/>
                <a:cs typeface="Times New Roman" panose="02020603050405020304" pitchFamily="18" charset="0"/>
              </a:rPr>
              <a:t>Cảnh trưởng tham lam ăn tiền phạm nhân bị giải;</a:t>
            </a:r>
            <a:br>
              <a:rPr lang="vi-VN" sz="5400">
                <a:latin typeface="Times New Roman" panose="02020603050405020304" pitchFamily="18" charset="0"/>
                <a:cs typeface="Times New Roman" panose="02020603050405020304" pitchFamily="18" charset="0"/>
              </a:rPr>
            </a:br>
            <a:r>
              <a:rPr lang="vi-VN" sz="5400">
                <a:latin typeface="Times New Roman" panose="02020603050405020304" pitchFamily="18" charset="0"/>
                <a:cs typeface="Times New Roman" panose="02020603050405020304" pitchFamily="18" charset="0"/>
              </a:rPr>
              <a:t>Huyện trưởng chong đèn làm việc công,</a:t>
            </a:r>
            <a:br>
              <a:rPr lang="vi-VN" sz="5400">
                <a:latin typeface="Times New Roman" panose="02020603050405020304" pitchFamily="18" charset="0"/>
                <a:cs typeface="Times New Roman" panose="02020603050405020304" pitchFamily="18" charset="0"/>
              </a:rPr>
            </a:br>
            <a:r>
              <a:rPr lang="vi-VN" sz="5400">
                <a:latin typeface="Times New Roman" panose="02020603050405020304" pitchFamily="18" charset="0"/>
                <a:cs typeface="Times New Roman" panose="02020603050405020304" pitchFamily="18" charset="0"/>
              </a:rPr>
              <a:t>Lai Tân vẫn thái bình như xưa</a:t>
            </a:r>
            <a:r>
              <a:rPr lang="vi-VN">
                <a:solidFill>
                  <a:srgbClr val="00264D"/>
                </a:solidFill>
                <a:latin typeface="Open Sans" panose="020B0606030504020204" pitchFamily="34" charset="0"/>
              </a:rPr>
              <a:t>.</a:t>
            </a:r>
          </a:p>
          <a:p>
            <a:r>
              <a:rPr lang="vi-VN">
                <a:solidFill>
                  <a:prstClr val="black"/>
                </a:solidFill>
              </a:rPr>
              <a:t/>
            </a:r>
            <a:br>
              <a:rPr lang="vi-VN">
                <a:solidFill>
                  <a:prstClr val="black"/>
                </a:solidFill>
              </a:rPr>
            </a:br>
            <a:endParaRPr lang="en-GB">
              <a:solidFill>
                <a:prstClr val="black"/>
              </a:solidFill>
            </a:endParaRPr>
          </a:p>
        </p:txBody>
      </p:sp>
      <p:sp>
        <p:nvSpPr>
          <p:cNvPr id="7" name="Rectangle 6"/>
          <p:cNvSpPr/>
          <p:nvPr/>
        </p:nvSpPr>
        <p:spPr>
          <a:xfrm>
            <a:off x="1677987" y="914400"/>
            <a:ext cx="6775573" cy="1556965"/>
          </a:xfrm>
          <a:prstGeom prst="rect">
            <a:avLst/>
          </a:prstGeom>
        </p:spPr>
        <p:txBody>
          <a:bodyPr wrap="none">
            <a:spAutoFit/>
          </a:bodyPr>
          <a:lstStyle/>
          <a:p>
            <a:pPr marR="91440" algn="just">
              <a:lnSpc>
                <a:spcPct val="130000"/>
              </a:lnSpc>
              <a:spcAft>
                <a:spcPts val="0"/>
              </a:spcAft>
            </a:pPr>
            <a:r>
              <a:rPr lang="de-DE" sz="8000" b="1">
                <a:solidFill>
                  <a:srgbClr val="0D0D0D"/>
                </a:solidFill>
                <a:latin typeface="Times New Roman" panose="02020603050405020304" pitchFamily="18" charset="0"/>
                <a:ea typeface="Calibri" panose="020F0502020204030204" pitchFamily="34" charset="0"/>
                <a:cs typeface="Times New Roman" panose="02020603050405020304" pitchFamily="18" charset="0"/>
              </a:rPr>
              <a:t>a. Đọc văn bản</a:t>
            </a:r>
            <a:endParaRPr lang="en-GB" sz="7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537164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a:xfrm>
            <a:off x="-1" y="-533399"/>
            <a:ext cx="24387175" cy="142494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2" name="Picture 1"/>
          <p:cNvPicPr>
            <a:picLocks noChangeAspect="1"/>
          </p:cNvPicPr>
          <p:nvPr/>
        </p:nvPicPr>
        <p:blipFill>
          <a:blip r:embed="rId4"/>
          <a:stretch>
            <a:fillRect/>
          </a:stretch>
        </p:blipFill>
        <p:spPr>
          <a:xfrm>
            <a:off x="674195" y="4419600"/>
            <a:ext cx="23038781" cy="10132430"/>
          </a:xfrm>
          <a:prstGeom prst="rect">
            <a:avLst/>
          </a:prstGeom>
        </p:spPr>
      </p:pic>
      <p:sp>
        <p:nvSpPr>
          <p:cNvPr id="4" name="Rectangle 3"/>
          <p:cNvSpPr/>
          <p:nvPr/>
        </p:nvSpPr>
        <p:spPr>
          <a:xfrm>
            <a:off x="1783865" y="774033"/>
            <a:ext cx="9360126" cy="1190839"/>
          </a:xfrm>
          <a:prstGeom prst="rect">
            <a:avLst/>
          </a:prstGeom>
        </p:spPr>
        <p:txBody>
          <a:bodyPr wrap="none">
            <a:spAutoFit/>
          </a:bodyPr>
          <a:lstStyle/>
          <a:p>
            <a:pPr marR="91440" algn="just">
              <a:lnSpc>
                <a:spcPct val="130000"/>
              </a:lnSpc>
              <a:spcAft>
                <a:spcPts val="0"/>
              </a:spcAft>
            </a:pPr>
            <a:r>
              <a:rPr lang="de-DE" sz="6000" b="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 Tìm hiểu từ khó, chú giải</a:t>
            </a:r>
            <a:endParaRPr lang="en-GB" sz="5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1783865" y="2209800"/>
            <a:ext cx="19858521" cy="3333220"/>
          </a:xfrm>
          <a:prstGeom prst="rect">
            <a:avLst/>
          </a:prstGeom>
        </p:spPr>
        <p:txBody>
          <a:bodyPr wrap="square">
            <a:spAutoFit/>
          </a:bodyPr>
          <a:lstStyle/>
          <a:p>
            <a:pPr marR="91440" algn="just">
              <a:lnSpc>
                <a:spcPct val="130000"/>
              </a:lnSpc>
              <a:spcAft>
                <a:spcPts val="0"/>
              </a:spcAft>
            </a:pPr>
            <a:r>
              <a:rPr lang="de-DE" sz="5400" b="1">
                <a:latin typeface="Times New Roman" panose="02020603050405020304" pitchFamily="18" charset="0"/>
                <a:ea typeface="Calibri" panose="020F0502020204030204" pitchFamily="34" charset="0"/>
                <a:cs typeface="Times New Roman" panose="02020603050405020304" pitchFamily="18" charset="0"/>
              </a:rPr>
              <a:t>c. Xuất xứ: “</a:t>
            </a:r>
            <a:r>
              <a:rPr lang="de-DE" sz="5400" i="1">
                <a:latin typeface="Times New Roman" panose="02020603050405020304" pitchFamily="18" charset="0"/>
                <a:ea typeface="Calibri" panose="020F0502020204030204" pitchFamily="34" charset="0"/>
                <a:cs typeface="Times New Roman" panose="02020603050405020304" pitchFamily="18" charset="0"/>
              </a:rPr>
              <a:t>Lai Tân</a:t>
            </a:r>
            <a:r>
              <a:rPr lang="de-DE" sz="5400">
                <a:latin typeface="Times New Roman" panose="02020603050405020304" pitchFamily="18" charset="0"/>
                <a:ea typeface="Calibri" panose="020F0502020204030204" pitchFamily="34" charset="0"/>
                <a:cs typeface="Times New Roman" panose="02020603050405020304" pitchFamily="18" charset="0"/>
              </a:rPr>
              <a:t>” là bài thứ 96 của tập thơ </a:t>
            </a:r>
            <a:r>
              <a:rPr lang="de-DE" sz="5400" i="1">
                <a:latin typeface="Times New Roman" panose="02020603050405020304" pitchFamily="18" charset="0"/>
                <a:ea typeface="Calibri" panose="020F0502020204030204" pitchFamily="34" charset="0"/>
                <a:cs typeface="Times New Roman" panose="02020603050405020304" pitchFamily="18" charset="0"/>
              </a:rPr>
              <a:t>Nhật kí trong tù. </a:t>
            </a:r>
            <a:r>
              <a:rPr lang="de-DE" sz="5400">
                <a:latin typeface="Times New Roman" panose="02020603050405020304" pitchFamily="18" charset="0"/>
                <a:ea typeface="Calibri" panose="020F0502020204030204" pitchFamily="34" charset="0"/>
                <a:cs typeface="Times New Roman" panose="02020603050405020304" pitchFamily="18" charset="0"/>
              </a:rPr>
              <a:t>Địa danh Lai Tân là nơi mà Bác đã trải qua trên con đường đi từ Thiên Giang đến Liễu Châu thuộc tỉnh Quảng Tây.</a:t>
            </a:r>
            <a:endParaRPr lang="en-GB" sz="4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281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103179"/>
            <a:ext cx="24387175" cy="137595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987" y="2133599"/>
            <a:ext cx="22593668" cy="1119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441683" y="239536"/>
            <a:ext cx="13232982" cy="1172950"/>
          </a:xfrm>
          <a:prstGeom prst="rect">
            <a:avLst/>
          </a:prstGeom>
        </p:spPr>
        <p:txBody>
          <a:bodyPr wrap="none">
            <a:spAutoFit/>
          </a:bodyPr>
          <a:lstStyle/>
          <a:p>
            <a:pPr marR="91440" algn="just">
              <a:lnSpc>
                <a:spcPct val="130000"/>
              </a:lnSpc>
              <a:spcAft>
                <a:spcPts val="0"/>
              </a:spcAft>
            </a:pPr>
            <a:r>
              <a:rPr lang="de-DE" sz="6000" b="1">
                <a:latin typeface="Times New Roman" panose="02020603050405020304" pitchFamily="18" charset="0"/>
                <a:ea typeface="Calibri" panose="020F0502020204030204" pitchFamily="34" charset="0"/>
                <a:cs typeface="Times New Roman" panose="02020603050405020304" pitchFamily="18" charset="0"/>
              </a:rPr>
              <a:t>d. Thể thơ: </a:t>
            </a:r>
            <a:r>
              <a:rPr lang="de-DE" sz="6000">
                <a:latin typeface="Times New Roman" panose="02020603050405020304" pitchFamily="18" charset="0"/>
                <a:ea typeface="Calibri" panose="020F0502020204030204" pitchFamily="34" charset="0"/>
                <a:cs typeface="Times New Roman" panose="02020603050405020304" pitchFamily="18" charset="0"/>
              </a:rPr>
              <a:t>thất ngôn tứ tuyệt Đường luật</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p:cNvSpPr/>
          <p:nvPr/>
        </p:nvSpPr>
        <p:spPr>
          <a:xfrm>
            <a:off x="3754621" y="2897732"/>
            <a:ext cx="16916400" cy="1852815"/>
          </a:xfrm>
          <a:prstGeom prst="rect">
            <a:avLst/>
          </a:prstGeom>
        </p:spPr>
        <p:txBody>
          <a:bodyPr wrap="square">
            <a:spAutoFit/>
          </a:bodyPr>
          <a:lstStyle/>
          <a:p>
            <a:pPr algn="ctr">
              <a:lnSpc>
                <a:spcPct val="130000"/>
              </a:lnSpc>
              <a:spcAft>
                <a:spcPts val="0"/>
              </a:spcAft>
            </a:pPr>
            <a:r>
              <a:rPr lang="de-DE" sz="4400" b="1">
                <a:solidFill>
                  <a:srgbClr val="FF0000"/>
                </a:solidFill>
                <a:latin typeface="Times New Roman" panose="02020603050405020304" pitchFamily="18" charset="0"/>
                <a:ea typeface="Arial" panose="020B0604020202020204" pitchFamily="34" charset="0"/>
                <a:cs typeface="Times New Roman" panose="02020603050405020304" pitchFamily="18" charset="0"/>
              </a:rPr>
              <a:t>Sơ đồ 1</a:t>
            </a:r>
            <a:r>
              <a:rPr lang="de-DE" sz="4400" b="1">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vi-VN" sz="4400" b="1">
                <a:solidFill>
                  <a:srgbClr val="0070C0"/>
                </a:solidFill>
                <a:latin typeface="Times New Roman" panose="02020603050405020304" pitchFamily="18" charset="0"/>
                <a:ea typeface="Arial" panose="020B0604020202020204" pitchFamily="34" charset="0"/>
                <a:cs typeface="Times New Roman" panose="02020603050405020304" pitchFamily="18" charset="0"/>
              </a:rPr>
              <a:t>Sơ đồ</a:t>
            </a:r>
            <a:r>
              <a:rPr lang="de-DE" sz="4400" b="1">
                <a:solidFill>
                  <a:srgbClr val="0070C0"/>
                </a:solidFill>
                <a:latin typeface="Times New Roman" panose="02020603050405020304" pitchFamily="18" charset="0"/>
                <a:ea typeface="Arial" panose="020B0604020202020204" pitchFamily="34" charset="0"/>
                <a:cs typeface="Times New Roman" panose="02020603050405020304" pitchFamily="18" charset="0"/>
              </a:rPr>
              <a:t> đặc điểm thi luật của</a:t>
            </a:r>
            <a:r>
              <a:rPr lang="vi-VN" sz="4400" b="1">
                <a:solidFill>
                  <a:srgbClr val="0070C0"/>
                </a:solidFill>
                <a:latin typeface="Times New Roman" panose="02020603050405020304" pitchFamily="18" charset="0"/>
                <a:ea typeface="Arial" panose="020B0604020202020204" pitchFamily="34" charset="0"/>
                <a:cs typeface="Times New Roman" panose="02020603050405020304" pitchFamily="18" charset="0"/>
              </a:rPr>
              <a:t> bài thơ </a:t>
            </a:r>
            <a:r>
              <a:rPr lang="vi-VN" sz="4400" b="1" i="1">
                <a:solidFill>
                  <a:srgbClr val="0070C0"/>
                </a:solidFill>
                <a:latin typeface="Times New Roman" panose="02020603050405020304" pitchFamily="18" charset="0"/>
                <a:ea typeface="Arial" panose="020B0604020202020204" pitchFamily="34" charset="0"/>
                <a:cs typeface="Times New Roman" panose="02020603050405020304" pitchFamily="18" charset="0"/>
              </a:rPr>
              <a:t>Lai Tân</a:t>
            </a:r>
            <a:r>
              <a:rPr lang="de-DE" sz="4400" b="1" i="1">
                <a:solidFill>
                  <a:srgbClr val="0070C0"/>
                </a:solidFill>
                <a:latin typeface="Times New Roman" panose="02020603050405020304" pitchFamily="18" charset="0"/>
                <a:ea typeface="Arial" panose="020B0604020202020204" pitchFamily="34" charset="0"/>
                <a:cs typeface="Times New Roman" panose="02020603050405020304" pitchFamily="18" charset="0"/>
              </a:rPr>
              <a:t> – </a:t>
            </a:r>
            <a:r>
              <a:rPr lang="de-DE" sz="4400" b="1">
                <a:solidFill>
                  <a:srgbClr val="FF0000"/>
                </a:solidFill>
                <a:latin typeface="Times New Roman" panose="02020603050405020304" pitchFamily="18" charset="0"/>
                <a:ea typeface="Arial" panose="020B0604020202020204" pitchFamily="34" charset="0"/>
                <a:cs typeface="Times New Roman" panose="02020603050405020304" pitchFamily="18" charset="0"/>
              </a:rPr>
              <a:t>bản phiên âm</a:t>
            </a:r>
            <a:endParaRPr lang="en-GB" sz="3200" b="1">
              <a:solidFill>
                <a:srgbClr val="047C4F"/>
              </a:solidFill>
              <a:latin typeface="Times New Roman" panose="02020603050405020304" pitchFamily="18" charset="0"/>
              <a:ea typeface="Arial" panose="020B0604020202020204" pitchFamily="34" charset="0"/>
              <a:cs typeface="Times New Roman" panose="02020603050405020304" pitchFamily="18" charset="0"/>
            </a:endParaRPr>
          </a:p>
          <a:p>
            <a:pPr algn="ctr">
              <a:lnSpc>
                <a:spcPct val="130000"/>
              </a:lnSpc>
              <a:spcAft>
                <a:spcPts val="0"/>
              </a:spcAft>
            </a:pPr>
            <a:r>
              <a:rPr lang="de-DE" sz="4400">
                <a:solidFill>
                  <a:srgbClr val="0D0D0D"/>
                </a:solidFill>
                <a:latin typeface="Times New Roman" panose="02020603050405020304" pitchFamily="18" charset="0"/>
                <a:ea typeface="Arial" panose="020B0604020202020204" pitchFamily="34" charset="0"/>
                <a:cs typeface="Times New Roman" panose="02020603050405020304" pitchFamily="18" charset="0"/>
              </a:rPr>
              <a:t>Thể thơ: thất ngôn tứ tuyệt  - </a:t>
            </a:r>
            <a:r>
              <a:rPr lang="de-DE" sz="4400">
                <a:solidFill>
                  <a:srgbClr val="FF0000"/>
                </a:solidFill>
                <a:latin typeface="Times New Roman" panose="02020603050405020304" pitchFamily="18" charset="0"/>
                <a:ea typeface="Arial" panose="020B0604020202020204" pitchFamily="34" charset="0"/>
                <a:cs typeface="Times New Roman" panose="02020603050405020304" pitchFamily="18" charset="0"/>
              </a:rPr>
              <a:t>Luật bằng</a:t>
            </a:r>
            <a:endParaRPr lang="en-GB" sz="3200" b="1">
              <a:solidFill>
                <a:srgbClr val="047C4F"/>
              </a:solidFill>
              <a:effectLst/>
              <a:latin typeface="Times New Roman" panose="02020603050405020304" pitchFamily="18" charset="0"/>
              <a:ea typeface="Arial" panose="020B0604020202020204" pitchFamily="34"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174128665"/>
              </p:ext>
            </p:extLst>
          </p:nvPr>
        </p:nvGraphicFramePr>
        <p:xfrm>
          <a:off x="3850481" y="5676955"/>
          <a:ext cx="18135600" cy="6312345"/>
        </p:xfrm>
        <a:graphic>
          <a:graphicData uri="http://schemas.openxmlformats.org/drawingml/2006/table">
            <a:tbl>
              <a:tblPr/>
              <a:tblGrid>
                <a:gridCol w="1990297"/>
                <a:gridCol w="5071139"/>
                <a:gridCol w="2387954"/>
                <a:gridCol w="3123610"/>
                <a:gridCol w="5562600"/>
              </a:tblGrid>
              <a:tr h="550985">
                <a:tc>
                  <a:txBody>
                    <a:bodyPr/>
                    <a:lstStyle/>
                    <a:p>
                      <a:pPr indent="254000" algn="ctr">
                        <a:lnSpc>
                          <a:spcPct val="130000"/>
                        </a:lnSpc>
                        <a:spcAft>
                          <a:spcPts val="0"/>
                        </a:spcAft>
                      </a:pPr>
                      <a:r>
                        <a:rPr lang="vi-VN" sz="540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Câu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Luật bằng trắc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Niêm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Vần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en-GB" sz="5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Ngắt nhịp</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9173">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B </a:t>
                      </a:r>
                      <a:r>
                        <a:rPr lang="en-GB" sz="5400" b="1">
                          <a:solidFill>
                            <a:srgbClr val="FF0000"/>
                          </a:solidFill>
                          <a:effectLst/>
                          <a:latin typeface="Times New Roman" panose="02020603050405020304" pitchFamily="18" charset="0"/>
                          <a:ea typeface="Book Antiqua" panose="02040602050305030304" pitchFamily="18" charset="0"/>
                          <a:cs typeface="Times New Roman" panose="02020603050405020304" pitchFamily="18" charset="0"/>
                        </a:rPr>
                        <a:t>B</a:t>
                      </a:r>
                      <a:r>
                        <a:rPr lang="en-GB" sz="5400" b="1">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 </a:t>
                      </a:r>
                      <a:r>
                        <a:rPr lang="vi-VN"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B T B B 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54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nSpc>
                          <a:spcPct val="130000"/>
                        </a:lnSpc>
                        <a:spcAft>
                          <a:spcPts val="0"/>
                        </a:spcAft>
                      </a:pPr>
                      <a:r>
                        <a:rPr lang="en-GB" sz="54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30000"/>
                        </a:lnSpc>
                        <a:spcAft>
                          <a:spcPts val="0"/>
                        </a:spcAft>
                      </a:pPr>
                      <a:r>
                        <a:rPr lang="vi-VN" sz="5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2/2/3 hoặc 4/3</a:t>
                      </a:r>
                      <a:endParaRPr lang="en-GB" sz="48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2160">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indent="254000" algn="ctr">
                        <a:lnSpc>
                          <a:spcPct val="130000"/>
                        </a:lnSpc>
                        <a:spcAft>
                          <a:spcPts val="0"/>
                        </a:spcAft>
                      </a:pPr>
                      <a:r>
                        <a:rPr lang="en-GB" sz="54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en-GB"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T T B B T T 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30000"/>
                        </a:lnSpc>
                        <a:spcAft>
                          <a:spcPts val="0"/>
                        </a:spcAft>
                      </a:pPr>
                      <a:r>
                        <a:rPr lang="vi-VN" sz="5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2 và 3</a:t>
                      </a:r>
                      <a:endParaRPr lang="en-GB" sz="48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en-GB"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B (</a:t>
                      </a:r>
                      <a:r>
                        <a:rPr lang="en-GB" sz="5400" i="1">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tiền)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r>
              <a:tr h="770254">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en-GB"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T T B B T B 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r>
              <a:tr h="912160">
                <a:tc>
                  <a:txBody>
                    <a:bodyPr/>
                    <a:lstStyle/>
                    <a:p>
                      <a:pPr indent="254000" algn="ctr">
                        <a:lnSpc>
                          <a:spcPct val="130000"/>
                        </a:lnSpc>
                        <a:spcAft>
                          <a:spcPts val="0"/>
                        </a:spcAft>
                      </a:pPr>
                      <a:r>
                        <a:rPr lang="vi-VN" sz="5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en-GB"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B B B T T B 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54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a:lnSpc>
                          <a:spcPct val="130000"/>
                        </a:lnSpc>
                        <a:spcAft>
                          <a:spcPts val="0"/>
                        </a:spcAft>
                      </a:pPr>
                      <a:r>
                        <a:rPr lang="en-GB" sz="5400">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B (</a:t>
                      </a:r>
                      <a:r>
                        <a:rPr lang="en-GB" sz="5400" i="1">
                          <a:solidFill>
                            <a:srgbClr val="000000"/>
                          </a:solidFill>
                          <a:effectLst/>
                          <a:latin typeface="Times New Roman" panose="02020603050405020304" pitchFamily="18" charset="0"/>
                          <a:ea typeface="Book Antiqua" panose="02040602050305030304" pitchFamily="18" charset="0"/>
                          <a:cs typeface="Times New Roman" panose="02020603050405020304" pitchFamily="18" charset="0"/>
                        </a:rPr>
                        <a:t>thiên)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r>
            </a:tbl>
          </a:graphicData>
        </a:graphic>
      </p:graphicFrame>
    </p:spTree>
    <p:extLst>
      <p:ext uri="{BB962C8B-B14F-4D97-AF65-F5344CB8AC3E}">
        <p14:creationId xmlns:p14="http://schemas.microsoft.com/office/powerpoint/2010/main" val="50763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cxnSp>
        <p:nvCxnSpPr>
          <p:cNvPr id="52" name="Straight Connector 51"/>
          <p:cNvCxnSpPr/>
          <p:nvPr/>
        </p:nvCxnSpPr>
        <p:spPr>
          <a:xfrm>
            <a:off x="168937" y="132261"/>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3110" y="62632"/>
            <a:ext cx="1018564" cy="1018564"/>
            <a:chOff x="452190" y="3133126"/>
            <a:chExt cx="286946" cy="286946"/>
          </a:xfrm>
        </p:grpSpPr>
        <p:sp>
          <p:nvSpPr>
            <p:cNvPr id="54" name="Oval 5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5" name="Oval 5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56" name="Group 55"/>
          <p:cNvGrpSpPr/>
          <p:nvPr/>
        </p:nvGrpSpPr>
        <p:grpSpPr>
          <a:xfrm>
            <a:off x="1957356" y="5874401"/>
            <a:ext cx="1018564" cy="1018564"/>
            <a:chOff x="452190" y="3133126"/>
            <a:chExt cx="286946" cy="286946"/>
          </a:xfrm>
        </p:grpSpPr>
        <p:sp>
          <p:nvSpPr>
            <p:cNvPr id="57" name="Oval 56"/>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8" name="Oval 57"/>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59" name="Straight Connector 58"/>
          <p:cNvCxnSpPr/>
          <p:nvPr/>
        </p:nvCxnSpPr>
        <p:spPr>
          <a:xfrm flipH="1">
            <a:off x="168937" y="6991707"/>
            <a:ext cx="2282798" cy="6179528"/>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41624" y="12807067"/>
            <a:ext cx="1018564" cy="1018564"/>
            <a:chOff x="452190" y="3133126"/>
            <a:chExt cx="286946" cy="286946"/>
          </a:xfrm>
        </p:grpSpPr>
        <p:sp>
          <p:nvSpPr>
            <p:cNvPr id="61" name="Oval 6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2" name="Oval 6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63" name="Group 62"/>
          <p:cNvGrpSpPr/>
          <p:nvPr/>
        </p:nvGrpSpPr>
        <p:grpSpPr>
          <a:xfrm>
            <a:off x="23258957" y="45632"/>
            <a:ext cx="1018564" cy="1018564"/>
            <a:chOff x="452190" y="3133126"/>
            <a:chExt cx="286946" cy="286946"/>
          </a:xfrm>
        </p:grpSpPr>
        <p:sp>
          <p:nvSpPr>
            <p:cNvPr id="64" name="Oval 6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5" name="Oval 6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66" name="Straight Connector 65"/>
          <p:cNvCxnSpPr/>
          <p:nvPr/>
        </p:nvCxnSpPr>
        <p:spPr>
          <a:xfrm flipH="1">
            <a:off x="21317218" y="724004"/>
            <a:ext cx="2256436" cy="615876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1051771" y="6073558"/>
            <a:ext cx="1018564" cy="1018564"/>
            <a:chOff x="452190" y="3133126"/>
            <a:chExt cx="286946" cy="286946"/>
          </a:xfrm>
        </p:grpSpPr>
        <p:sp>
          <p:nvSpPr>
            <p:cNvPr id="68" name="Oval 6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9" name="Oval 6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70" name="Straight Connector 69"/>
          <p:cNvCxnSpPr/>
          <p:nvPr/>
        </p:nvCxnSpPr>
        <p:spPr>
          <a:xfrm>
            <a:off x="21561053" y="6952136"/>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71" name="Group 70"/>
          <p:cNvGrpSpPr/>
          <p:nvPr/>
        </p:nvGrpSpPr>
        <p:grpSpPr>
          <a:xfrm>
            <a:off x="23376611" y="12522710"/>
            <a:ext cx="1018564" cy="1018564"/>
            <a:chOff x="452190" y="3133126"/>
            <a:chExt cx="286946" cy="286946"/>
          </a:xfrm>
        </p:grpSpPr>
        <p:sp>
          <p:nvSpPr>
            <p:cNvPr id="72" name="Oval 71"/>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73" name="Oval 72"/>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sp>
        <p:nvSpPr>
          <p:cNvPr id="75" name="Rectangle 74"/>
          <p:cNvSpPr/>
          <p:nvPr/>
        </p:nvSpPr>
        <p:spPr>
          <a:xfrm>
            <a:off x="3307525" y="3078944"/>
            <a:ext cx="17555976" cy="6186712"/>
          </a:xfrm>
          <a:prstGeom prst="rect">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lnSpc>
                <a:spcPct val="150000"/>
              </a:lnSpc>
            </a:pPr>
            <a:r>
              <a:rPr lang="en-US" sz="9600" b="1">
                <a:latin typeface="Times New Roman" panose="02020603050405020304" pitchFamily="18" charset="0"/>
                <a:cs typeface="Times New Roman" panose="02020603050405020304" pitchFamily="18" charset="0"/>
              </a:rPr>
              <a:t>HOẠT ĐỘNG </a:t>
            </a:r>
            <a:r>
              <a:rPr lang="en-US" sz="9600" b="1" smtClean="0">
                <a:latin typeface="Times New Roman" panose="02020603050405020304" pitchFamily="18" charset="0"/>
                <a:cs typeface="Times New Roman" panose="02020603050405020304" pitchFamily="18" charset="0"/>
              </a:rPr>
              <a:t>1</a:t>
            </a:r>
            <a:endParaRPr lang="vi-VN" sz="9600" b="1" smtClean="0">
              <a:latin typeface="Times New Roman" panose="02020603050405020304" pitchFamily="18" charset="0"/>
              <a:cs typeface="Times New Roman" panose="02020603050405020304" pitchFamily="18" charset="0"/>
            </a:endParaRPr>
          </a:p>
          <a:p>
            <a:pPr algn="ctr" defTabSz="1828800">
              <a:lnSpc>
                <a:spcPct val="150000"/>
              </a:lnSpc>
            </a:pPr>
            <a:r>
              <a:rPr lang="en-US" sz="9600" b="1" smtClean="0">
                <a:latin typeface="Times New Roman" panose="02020603050405020304" pitchFamily="18" charset="0"/>
                <a:cs typeface="Times New Roman" panose="02020603050405020304" pitchFamily="18" charset="0"/>
              </a:rPr>
              <a:t> </a:t>
            </a:r>
            <a:r>
              <a:rPr lang="en-US" sz="9600" b="1">
                <a:latin typeface="Times New Roman" panose="02020603050405020304" pitchFamily="18" charset="0"/>
                <a:cs typeface="Times New Roman" panose="02020603050405020304" pitchFamily="18" charset="0"/>
              </a:rPr>
              <a:t>KHỞI ĐỘNG </a:t>
            </a:r>
            <a:endParaRPr lang="en-US" sz="120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9912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3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3"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 calcmode="lin" valueType="num">
                                      <p:cBhvr>
                                        <p:cTn id="13" dur="300" fill="hold"/>
                                        <p:tgtEl>
                                          <p:spTgt spid="56"/>
                                        </p:tgtEl>
                                        <p:attrNameLst>
                                          <p:attrName>style.rotation</p:attrName>
                                        </p:attrNameLst>
                                      </p:cBhvr>
                                      <p:tavLst>
                                        <p:tav tm="0">
                                          <p:val>
                                            <p:fltVal val="360"/>
                                          </p:val>
                                        </p:tav>
                                        <p:tav tm="100000">
                                          <p:val>
                                            <p:fltVal val="0"/>
                                          </p:val>
                                        </p:tav>
                                      </p:tavLst>
                                    </p:anim>
                                    <p:animEffect transition="in" filter="fade">
                                      <p:cBhvr>
                                        <p:cTn id="14" dur="300"/>
                                        <p:tgtEl>
                                          <p:spTgt spid="56"/>
                                        </p:tgtEl>
                                      </p:cBhvr>
                                    </p:animEffect>
                                  </p:childTnLst>
                                  <p:subTnLst>
                                    <p:audio>
                                      <p:cMediaNode>
                                        <p:cTn display="0" masterRel="sameClick">
                                          <p:stCondLst>
                                            <p:cond evt="begin" delay="0">
                                              <p:tn val="9"/>
                                            </p:cond>
                                          </p:stCondLst>
                                          <p:endCondLst>
                                            <p:cond evt="onStopAudio" delay="0">
                                              <p:tgtEl>
                                                <p:sldTgt/>
                                              </p:tgtEl>
                                            </p:cond>
                                          </p:endCondLst>
                                        </p:cTn>
                                        <p:tgtEl>
                                          <p:sndTgt r:embed="rId4"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300"/>
                                        <p:tgtEl>
                                          <p:spTgt spid="59"/>
                                        </p:tgtEl>
                                      </p:cBhvr>
                                    </p:animEffect>
                                  </p:childTnLst>
                                </p:cTn>
                              </p:par>
                              <p:par>
                                <p:cTn id="18" presetID="22" presetClass="entr" presetSubtype="2"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300"/>
                                        <p:tgtEl>
                                          <p:spTgt spid="6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300" fill="hold"/>
                                        <p:tgtEl>
                                          <p:spTgt spid="67"/>
                                        </p:tgtEl>
                                        <p:attrNameLst>
                                          <p:attrName>ppt_w</p:attrName>
                                        </p:attrNameLst>
                                      </p:cBhvr>
                                      <p:tavLst>
                                        <p:tav tm="0">
                                          <p:val>
                                            <p:fltVal val="0"/>
                                          </p:val>
                                        </p:tav>
                                        <p:tav tm="100000">
                                          <p:val>
                                            <p:strVal val="#ppt_w"/>
                                          </p:val>
                                        </p:tav>
                                      </p:tavLst>
                                    </p:anim>
                                    <p:anim calcmode="lin" valueType="num">
                                      <p:cBhvr>
                                        <p:cTn id="24" dur="300" fill="hold"/>
                                        <p:tgtEl>
                                          <p:spTgt spid="67"/>
                                        </p:tgtEl>
                                        <p:attrNameLst>
                                          <p:attrName>ppt_h</p:attrName>
                                        </p:attrNameLst>
                                      </p:cBhvr>
                                      <p:tavLst>
                                        <p:tav tm="0">
                                          <p:val>
                                            <p:fltVal val="0"/>
                                          </p:val>
                                        </p:tav>
                                        <p:tav tm="100000">
                                          <p:val>
                                            <p:strVal val="#ppt_h"/>
                                          </p:val>
                                        </p:tav>
                                      </p:tavLst>
                                    </p:anim>
                                    <p:anim calcmode="lin" valueType="num">
                                      <p:cBhvr>
                                        <p:cTn id="25" dur="300" fill="hold"/>
                                        <p:tgtEl>
                                          <p:spTgt spid="67"/>
                                        </p:tgtEl>
                                        <p:attrNameLst>
                                          <p:attrName>style.rotation</p:attrName>
                                        </p:attrNameLst>
                                      </p:cBhvr>
                                      <p:tavLst>
                                        <p:tav tm="0">
                                          <p:val>
                                            <p:fltVal val="360"/>
                                          </p:val>
                                        </p:tav>
                                        <p:tav tm="100000">
                                          <p:val>
                                            <p:fltVal val="0"/>
                                          </p:val>
                                        </p:tav>
                                      </p:tavLst>
                                    </p:anim>
                                    <p:animEffect transition="in" filter="fade">
                                      <p:cBhvr>
                                        <p:cTn id="26" dur="300"/>
                                        <p:tgtEl>
                                          <p:spTgt spid="67"/>
                                        </p:tgtEl>
                                      </p:cBhvr>
                                    </p:animEffect>
                                  </p:childTnLst>
                                </p:cTn>
                              </p:par>
                              <p:par>
                                <p:cTn id="27" presetID="22" presetClass="entr" presetSubtype="2"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300"/>
                                        <p:tgtEl>
                                          <p:spTgt spid="70"/>
                                        </p:tgtEl>
                                      </p:cBhvr>
                                    </p:animEffect>
                                  </p:childTnLst>
                                </p:cTn>
                              </p:par>
                            </p:childTnLst>
                          </p:cTn>
                        </p:par>
                        <p:par>
                          <p:cTn id="30" fill="hold">
                            <p:stCondLst>
                              <p:cond delay="600"/>
                            </p:stCondLst>
                            <p:childTnLst>
                              <p:par>
                                <p:cTn id="31" presetID="14" presetClass="entr" presetSubtype="1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randombar(horizontal)">
                                      <p:cBhvr>
                                        <p:cTn id="33" dur="400"/>
                                        <p:tgtEl>
                                          <p:spTgt spid="75"/>
                                        </p:tgtEl>
                                      </p:cBhvr>
                                    </p:animEffect>
                                  </p:childTnLst>
                                  <p:subTnLst>
                                    <p:audio>
                                      <p:cMediaNode>
                                        <p:cTn display="0" masterRel="sameClick">
                                          <p:stCondLst>
                                            <p:cond evt="begin" delay="0">
                                              <p:tn val="31"/>
                                            </p:cond>
                                          </p:stCondLst>
                                          <p:endCondLst>
                                            <p:cond evt="onStopAudio" delay="0">
                                              <p:tgtEl>
                                                <p:sldTgt/>
                                              </p:tgtEl>
                                            </p:cond>
                                          </p:endCondLst>
                                        </p:cTn>
                                        <p:tgtEl>
                                          <p:sndTgt r:embed="rId5" name="fins__success-2.wav"/>
                                        </p:tgtEl>
                                      </p:cMediaNode>
                                    </p:audio>
                                  </p:sub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5">
                                            <p:txEl>
                                              <p:pRg st="0" end="0"/>
                                            </p:txEl>
                                          </p:spTgt>
                                        </p:tgtEl>
                                        <p:attrNameLst>
                                          <p:attrName>style.visibility</p:attrName>
                                        </p:attrNameLst>
                                      </p:cBhvr>
                                      <p:to>
                                        <p:strVal val="visible"/>
                                      </p:to>
                                    </p:set>
                                    <p:animEffect transition="in" filter="fade">
                                      <p:cBhvr>
                                        <p:cTn id="38" dur="1000"/>
                                        <p:tgtEl>
                                          <p:spTgt spid="75">
                                            <p:txEl>
                                              <p:pRg st="0" end="0"/>
                                            </p:txEl>
                                          </p:spTgt>
                                        </p:tgtEl>
                                      </p:cBhvr>
                                    </p:animEffect>
                                    <p:anim calcmode="lin" valueType="num">
                                      <p:cBhvr>
                                        <p:cTn id="39" dur="1000" fill="hold"/>
                                        <p:tgtEl>
                                          <p:spTgt spid="75">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75">
                                            <p:txEl>
                                              <p:pRg st="0" end="0"/>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5">
                                            <p:txEl>
                                              <p:pRg st="1" end="1"/>
                                            </p:txEl>
                                          </p:spTgt>
                                        </p:tgtEl>
                                        <p:attrNameLst>
                                          <p:attrName>style.visibility</p:attrName>
                                        </p:attrNameLst>
                                      </p:cBhvr>
                                      <p:to>
                                        <p:strVal val="visible"/>
                                      </p:to>
                                    </p:set>
                                    <p:animEffect transition="in" filter="fade">
                                      <p:cBhvr>
                                        <p:cTn id="43" dur="1000"/>
                                        <p:tgtEl>
                                          <p:spTgt spid="75">
                                            <p:txEl>
                                              <p:pRg st="1" end="1"/>
                                            </p:txEl>
                                          </p:spTgt>
                                        </p:tgtEl>
                                      </p:cBhvr>
                                    </p:animEffect>
                                    <p:anim calcmode="lin" valueType="num">
                                      <p:cBhvr>
                                        <p:cTn id="44" dur="1000" fill="hold"/>
                                        <p:tgtEl>
                                          <p:spTgt spid="75">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7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10590731" y="748685"/>
            <a:ext cx="13796444" cy="12967316"/>
          </a:xfrm>
          <a:prstGeom prst="rect">
            <a:avLst/>
          </a:prstGeom>
        </p:spPr>
      </p:pic>
      <p:sp>
        <p:nvSpPr>
          <p:cNvPr id="3" name="Rectangle 2"/>
          <p:cNvSpPr/>
          <p:nvPr/>
        </p:nvSpPr>
        <p:spPr>
          <a:xfrm>
            <a:off x="3506787" y="1030724"/>
            <a:ext cx="7484100" cy="1410514"/>
          </a:xfrm>
          <a:prstGeom prst="rect">
            <a:avLst/>
          </a:prstGeom>
        </p:spPr>
        <p:txBody>
          <a:bodyPr wrap="none">
            <a:spAutoFit/>
          </a:bodyPr>
          <a:lstStyle/>
          <a:p>
            <a:pPr marR="91440" algn="just">
              <a:lnSpc>
                <a:spcPct val="130000"/>
              </a:lnSpc>
              <a:spcAft>
                <a:spcPts val="0"/>
              </a:spcAft>
            </a:pPr>
            <a:r>
              <a:rPr lang="de-DE" sz="7200" b="1">
                <a:latin typeface="Times New Roman" panose="02020603050405020304" pitchFamily="18" charset="0"/>
                <a:ea typeface="Calibri" panose="020F0502020204030204" pitchFamily="34" charset="0"/>
                <a:cs typeface="Times New Roman" panose="02020603050405020304" pitchFamily="18" charset="0"/>
              </a:rPr>
              <a:t>e. Bố cục: 02 phần</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8" name="Group 7"/>
          <p:cNvGrpSpPr/>
          <p:nvPr/>
        </p:nvGrpSpPr>
        <p:grpSpPr>
          <a:xfrm>
            <a:off x="2133259" y="3194270"/>
            <a:ext cx="11129056" cy="6531109"/>
            <a:chOff x="2626632" y="3839711"/>
            <a:chExt cx="19362512" cy="6531109"/>
          </a:xfrm>
        </p:grpSpPr>
        <p:sp>
          <p:nvSpPr>
            <p:cNvPr id="10" name="Rectangle 9"/>
            <p:cNvSpPr/>
            <p:nvPr/>
          </p:nvSpPr>
          <p:spPr>
            <a:xfrm>
              <a:off x="2741894" y="3965622"/>
              <a:ext cx="19131988" cy="6279286"/>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626632" y="3839711"/>
              <a:ext cx="19362512" cy="6531109"/>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a:xfrm>
            <a:off x="2507788" y="3560768"/>
            <a:ext cx="10435134" cy="2973122"/>
          </a:xfrm>
          <a:prstGeom prst="rect">
            <a:avLst/>
          </a:prstGeom>
        </p:spPr>
        <p:txBody>
          <a:bodyPr wrap="square">
            <a:spAutoFit/>
          </a:bodyPr>
          <a:lstStyle/>
          <a:p>
            <a:pPr algn="just">
              <a:lnSpc>
                <a:spcPct val="130000"/>
              </a:lnSpc>
              <a:spcAft>
                <a:spcPts val="0"/>
              </a:spcAft>
            </a:pPr>
            <a:r>
              <a:rPr lang="de-DE" sz="7200">
                <a:latin typeface="Times New Roman" panose="02020603050405020304" pitchFamily="18" charset="0"/>
                <a:ea typeface="Times New Roman" panose="02020603050405020304" pitchFamily="18" charset="0"/>
                <a:cs typeface="Times New Roman" panose="02020603050405020304" pitchFamily="18" charset="0"/>
              </a:rPr>
              <a:t>- </a:t>
            </a:r>
            <a:r>
              <a:rPr lang="de-DE" sz="7200" b="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Ba câu đầu</a:t>
            </a:r>
            <a:r>
              <a:rPr lang="de-DE" sz="7200">
                <a:latin typeface="Times New Roman" panose="02020603050405020304" pitchFamily="18" charset="0"/>
                <a:ea typeface="Times New Roman" panose="02020603050405020304" pitchFamily="18" charset="0"/>
                <a:cs typeface="Times New Roman" panose="02020603050405020304" pitchFamily="18" charset="0"/>
              </a:rPr>
              <a:t>: Bộ máy quan lại ở Lai Tân.</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2507788" y="6533890"/>
            <a:ext cx="10435134" cy="2973122"/>
          </a:xfrm>
          <a:prstGeom prst="rect">
            <a:avLst/>
          </a:prstGeom>
        </p:spPr>
        <p:txBody>
          <a:bodyPr wrap="square">
            <a:spAutoFit/>
          </a:bodyPr>
          <a:lstStyle/>
          <a:p>
            <a:pPr algn="just">
              <a:lnSpc>
                <a:spcPct val="130000"/>
              </a:lnSpc>
              <a:spcAft>
                <a:spcPts val="0"/>
              </a:spcAft>
            </a:pPr>
            <a:r>
              <a:rPr lang="de-DE" sz="7200">
                <a:latin typeface="Times New Roman" panose="02020603050405020304" pitchFamily="18" charset="0"/>
                <a:ea typeface="Times New Roman" panose="02020603050405020304" pitchFamily="18" charset="0"/>
                <a:cs typeface="Times New Roman" panose="02020603050405020304" pitchFamily="18" charset="0"/>
              </a:rPr>
              <a:t>- </a:t>
            </a:r>
            <a:r>
              <a:rPr lang="de-DE" sz="7200" b="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Câu thơ cuối</a:t>
            </a:r>
            <a:r>
              <a:rPr lang="de-DE" sz="7200">
                <a:latin typeface="Times New Roman" panose="02020603050405020304" pitchFamily="18" charset="0"/>
                <a:ea typeface="Times New Roman" panose="02020603050405020304" pitchFamily="18" charset="0"/>
                <a:cs typeface="Times New Roman" panose="02020603050405020304" pitchFamily="18" charset="0"/>
              </a:rPr>
              <a:t>: Bình luận của tác giả.</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3980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287" r="13755"/>
          <a:stretch/>
        </p:blipFill>
        <p:spPr bwMode="auto">
          <a:xfrm>
            <a:off x="1588" y="-892"/>
            <a:ext cx="19011482" cy="137168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2" y="13335048"/>
            <a:ext cx="24380951" cy="380952"/>
          </a:xfrm>
          <a:prstGeom prst="rect">
            <a:avLst/>
          </a:prstGeom>
        </p:spPr>
      </p:pic>
      <p:cxnSp>
        <p:nvCxnSpPr>
          <p:cNvPr id="3" name="Straight Connector 2"/>
          <p:cNvCxnSpPr/>
          <p:nvPr/>
        </p:nvCxnSpPr>
        <p:spPr>
          <a:xfrm>
            <a:off x="1944269" y="0"/>
            <a:ext cx="0" cy="13335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7870069" y="-53842"/>
            <a:ext cx="0" cy="13335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7870069" y="6027747"/>
            <a:ext cx="1143000" cy="769441"/>
          </a:xfrm>
          <a:prstGeom prst="rect">
            <a:avLst/>
          </a:prstGeom>
          <a:noFill/>
        </p:spPr>
        <p:txBody>
          <a:bodyPr wrap="square" rtlCol="0">
            <a:spAutoFit/>
          </a:bodyPr>
          <a:lstStyle/>
          <a:p>
            <a:r>
              <a:rPr lang="en-US" sz="4400" b="1" dirty="0" smtClean="0">
                <a:latin typeface="Arial" pitchFamily="34" charset="0"/>
                <a:cs typeface="Arial" pitchFamily="34" charset="0"/>
              </a:rPr>
              <a:t>24</a:t>
            </a:r>
            <a:r>
              <a:rPr lang="en-US" sz="4400" b="1" baseline="30000" dirty="0" smtClean="0">
                <a:latin typeface="Arial" pitchFamily="34" charset="0"/>
                <a:cs typeface="Arial" pitchFamily="34" charset="0"/>
              </a:rPr>
              <a:t>0</a:t>
            </a:r>
            <a:endParaRPr lang="en-US" sz="4400" b="1" dirty="0">
              <a:latin typeface="Arial" pitchFamily="34" charset="0"/>
              <a:cs typeface="Arial" pitchFamily="34" charset="0"/>
            </a:endParaRPr>
          </a:p>
        </p:txBody>
      </p:sp>
      <p:sp>
        <p:nvSpPr>
          <p:cNvPr id="9" name="TextBox 8"/>
          <p:cNvSpPr txBox="1"/>
          <p:nvPr/>
        </p:nvSpPr>
        <p:spPr>
          <a:xfrm>
            <a:off x="17870069" y="12591833"/>
            <a:ext cx="1143000" cy="769441"/>
          </a:xfrm>
          <a:prstGeom prst="rect">
            <a:avLst/>
          </a:prstGeom>
          <a:noFill/>
        </p:spPr>
        <p:txBody>
          <a:bodyPr wrap="square" rtlCol="0">
            <a:spAutoFit/>
          </a:bodyPr>
          <a:lstStyle/>
          <a:p>
            <a:r>
              <a:rPr lang="en-US" sz="4400" b="1" dirty="0" smtClean="0">
                <a:latin typeface="Arial" pitchFamily="34" charset="0"/>
                <a:cs typeface="Arial" pitchFamily="34" charset="0"/>
              </a:rPr>
              <a:t>22</a:t>
            </a:r>
            <a:r>
              <a:rPr lang="en-US" sz="4400" b="1" baseline="30000" dirty="0" smtClean="0">
                <a:latin typeface="Arial" pitchFamily="34" charset="0"/>
                <a:cs typeface="Arial" pitchFamily="34" charset="0"/>
              </a:rPr>
              <a:t>0</a:t>
            </a:r>
            <a:endParaRPr lang="en-US" sz="4400" b="1" dirty="0">
              <a:latin typeface="Arial" pitchFamily="34" charset="0"/>
              <a:cs typeface="Arial" pitchFamily="34" charset="0"/>
            </a:endParaRPr>
          </a:p>
        </p:txBody>
      </p:sp>
      <p:sp>
        <p:nvSpPr>
          <p:cNvPr id="10" name="TextBox 9"/>
          <p:cNvSpPr txBox="1"/>
          <p:nvPr/>
        </p:nvSpPr>
        <p:spPr>
          <a:xfrm>
            <a:off x="344069" y="42481"/>
            <a:ext cx="1600200" cy="769441"/>
          </a:xfrm>
          <a:prstGeom prst="rect">
            <a:avLst/>
          </a:prstGeom>
          <a:noFill/>
        </p:spPr>
        <p:txBody>
          <a:bodyPr wrap="square" rtlCol="0">
            <a:spAutoFit/>
          </a:bodyPr>
          <a:lstStyle/>
          <a:p>
            <a:r>
              <a:rPr lang="en-US" sz="4400" b="1" dirty="0" smtClean="0">
                <a:latin typeface="Arial" pitchFamily="34" charset="0"/>
                <a:cs typeface="Arial" pitchFamily="34" charset="0"/>
              </a:rPr>
              <a:t>106</a:t>
            </a:r>
            <a:r>
              <a:rPr lang="en-US" sz="4400" b="1" baseline="30000" dirty="0" smtClean="0">
                <a:latin typeface="Arial" pitchFamily="34" charset="0"/>
                <a:cs typeface="Arial" pitchFamily="34" charset="0"/>
              </a:rPr>
              <a:t>0</a:t>
            </a:r>
            <a:endParaRPr lang="en-US" sz="4400" b="1" dirty="0">
              <a:latin typeface="Arial" pitchFamily="34" charset="0"/>
              <a:cs typeface="Arial" pitchFamily="34" charset="0"/>
            </a:endParaRPr>
          </a:p>
        </p:txBody>
      </p:sp>
      <p:sp>
        <p:nvSpPr>
          <p:cNvPr id="11" name="TextBox 10"/>
          <p:cNvSpPr txBox="1"/>
          <p:nvPr/>
        </p:nvSpPr>
        <p:spPr>
          <a:xfrm>
            <a:off x="8584180" y="-53842"/>
            <a:ext cx="1396834" cy="769441"/>
          </a:xfrm>
          <a:prstGeom prst="rect">
            <a:avLst/>
          </a:prstGeom>
          <a:noFill/>
        </p:spPr>
        <p:txBody>
          <a:bodyPr wrap="square" rtlCol="0">
            <a:spAutoFit/>
          </a:bodyPr>
          <a:lstStyle/>
          <a:p>
            <a:r>
              <a:rPr lang="en-US" sz="4400" b="1" dirty="0" smtClean="0">
                <a:latin typeface="Arial" pitchFamily="34" charset="0"/>
                <a:cs typeface="Arial" pitchFamily="34" charset="0"/>
              </a:rPr>
              <a:t>108</a:t>
            </a:r>
            <a:r>
              <a:rPr lang="en-US" sz="4400" b="1" baseline="30000" dirty="0" smtClean="0">
                <a:latin typeface="Arial" pitchFamily="34" charset="0"/>
                <a:cs typeface="Arial" pitchFamily="34" charset="0"/>
              </a:rPr>
              <a:t>0</a:t>
            </a:r>
            <a:endParaRPr lang="en-US" sz="4400" b="1" dirty="0">
              <a:latin typeface="Arial" pitchFamily="34" charset="0"/>
              <a:cs typeface="Arial" pitchFamily="34" charset="0"/>
            </a:endParaRPr>
          </a:p>
        </p:txBody>
      </p:sp>
      <p:sp>
        <p:nvSpPr>
          <p:cNvPr id="12" name="TextBox 11"/>
          <p:cNvSpPr txBox="1"/>
          <p:nvPr/>
        </p:nvSpPr>
        <p:spPr>
          <a:xfrm>
            <a:off x="1169404" y="12336959"/>
            <a:ext cx="3390900" cy="769441"/>
          </a:xfrm>
          <a:prstGeom prst="rect">
            <a:avLst/>
          </a:prstGeom>
          <a:noFill/>
        </p:spPr>
        <p:txBody>
          <a:bodyPr wrap="square" rtlCol="0">
            <a:spAutoFit/>
          </a:bodyPr>
          <a:lstStyle/>
          <a:p>
            <a:r>
              <a:rPr lang="en-US" sz="4400" b="1" dirty="0" smtClean="0">
                <a:latin typeface="Arial" pitchFamily="34" charset="0"/>
                <a:cs typeface="Arial" pitchFamily="34" charset="0"/>
              </a:rPr>
              <a:t>VIỆT NAM</a:t>
            </a:r>
            <a:endParaRPr lang="en-US" sz="4400" b="1" dirty="0">
              <a:latin typeface="Arial" pitchFamily="34" charset="0"/>
              <a:cs typeface="Arial" pitchFamily="34" charset="0"/>
            </a:endParaRPr>
          </a:p>
        </p:txBody>
      </p:sp>
      <p:sp>
        <p:nvSpPr>
          <p:cNvPr id="14" name="Title 1"/>
          <p:cNvSpPr txBox="1">
            <a:spLocks/>
          </p:cNvSpPr>
          <p:nvPr/>
        </p:nvSpPr>
        <p:spPr>
          <a:xfrm>
            <a:off x="18975387" y="4419600"/>
            <a:ext cx="5325140" cy="5496910"/>
          </a:xfrm>
          <a:prstGeom prst="rect">
            <a:avLst/>
          </a:prstGeom>
        </p:spPr>
        <p:txBody>
          <a:bodyPr rtlCol="0">
            <a:noAutofit/>
          </a:bodyPr>
          <a:lstStyle>
            <a:lvl1pPr algn="ctr" defTabSz="2177278" rtl="0" eaLnBrk="1" latinLnBrk="0" hangingPunct="1">
              <a:spcBef>
                <a:spcPct val="0"/>
              </a:spcBef>
              <a:buNone/>
              <a:defRPr sz="10500" kern="1200">
                <a:solidFill>
                  <a:schemeClr val="tx1"/>
                </a:solidFill>
                <a:latin typeface="+mj-lt"/>
                <a:ea typeface="+mj-ea"/>
                <a:cs typeface="+mj-cs"/>
              </a:defRPr>
            </a:lvl1pPr>
          </a:lstStyle>
          <a:p>
            <a:pPr>
              <a:defRPr/>
            </a:pPr>
            <a:r>
              <a:rPr lang="en-US" sz="4400" b="1" dirty="0" err="1" smtClean="0">
                <a:solidFill>
                  <a:schemeClr val="tx2"/>
                </a:solidFill>
                <a:latin typeface="Arial" pitchFamily="34" charset="0"/>
                <a:cs typeface="Arial" pitchFamily="34" charset="0"/>
              </a:rPr>
              <a:t>Bản</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đồ</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đường</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chuyển</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lao</a:t>
            </a:r>
            <a:r>
              <a:rPr lang="en-US" sz="4400" b="1" dirty="0" smtClean="0">
                <a:solidFill>
                  <a:schemeClr val="tx2"/>
                </a:solidFill>
                <a:latin typeface="Arial" pitchFamily="34" charset="0"/>
                <a:cs typeface="Arial" pitchFamily="34" charset="0"/>
              </a:rPr>
              <a:t> </a:t>
            </a:r>
          </a:p>
          <a:p>
            <a:pPr>
              <a:defRPr/>
            </a:pPr>
            <a:r>
              <a:rPr lang="en-US" sz="4400" b="1" dirty="0" err="1" smtClean="0">
                <a:solidFill>
                  <a:schemeClr val="tx2"/>
                </a:solidFill>
                <a:latin typeface="Arial" pitchFamily="34" charset="0"/>
                <a:cs typeface="Arial" pitchFamily="34" charset="0"/>
              </a:rPr>
              <a:t>Hồ</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Chí</a:t>
            </a:r>
            <a:r>
              <a:rPr lang="en-US" sz="4400" b="1" dirty="0" smtClean="0">
                <a:solidFill>
                  <a:schemeClr val="tx2"/>
                </a:solidFill>
                <a:latin typeface="Arial" pitchFamily="34" charset="0"/>
                <a:cs typeface="Arial" pitchFamily="34" charset="0"/>
              </a:rPr>
              <a:t> Minh </a:t>
            </a:r>
          </a:p>
          <a:p>
            <a:pPr>
              <a:defRPr/>
            </a:pPr>
            <a:r>
              <a:rPr lang="en-US" sz="4400" b="1" dirty="0" smtClean="0">
                <a:solidFill>
                  <a:schemeClr val="tx2"/>
                </a:solidFill>
                <a:latin typeface="Arial" pitchFamily="34" charset="0"/>
                <a:cs typeface="Arial" pitchFamily="34" charset="0"/>
              </a:rPr>
              <a:t>qua </a:t>
            </a:r>
            <a:r>
              <a:rPr lang="en-US" sz="4400" b="1" dirty="0" err="1" smtClean="0">
                <a:solidFill>
                  <a:schemeClr val="tx2"/>
                </a:solidFill>
                <a:latin typeface="Arial" pitchFamily="34" charset="0"/>
                <a:cs typeface="Arial" pitchFamily="34" charset="0"/>
              </a:rPr>
              <a:t>các</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nhà</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tù</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Tưởng</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Giới</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Thạch</a:t>
            </a:r>
            <a:endParaRPr lang="en-US" sz="4400" b="1" dirty="0" smtClean="0">
              <a:solidFill>
                <a:schemeClr val="tx2"/>
              </a:solidFill>
              <a:latin typeface="Arial" pitchFamily="34" charset="0"/>
              <a:cs typeface="Arial" pitchFamily="34" charset="0"/>
            </a:endParaRPr>
          </a:p>
          <a:p>
            <a:pPr>
              <a:defRPr/>
            </a:pP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Quảng</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Tây</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Trung</a:t>
            </a:r>
            <a:r>
              <a:rPr lang="en-US" sz="4400" b="1" dirty="0" smtClean="0">
                <a:solidFill>
                  <a:schemeClr val="tx2"/>
                </a:solidFill>
                <a:latin typeface="Arial" pitchFamily="34" charset="0"/>
                <a:cs typeface="Arial" pitchFamily="34" charset="0"/>
              </a:rPr>
              <a:t> </a:t>
            </a:r>
            <a:r>
              <a:rPr lang="en-US" sz="4400" b="1" dirty="0" err="1" smtClean="0">
                <a:solidFill>
                  <a:schemeClr val="tx2"/>
                </a:solidFill>
                <a:latin typeface="Arial" pitchFamily="34" charset="0"/>
                <a:cs typeface="Arial" pitchFamily="34" charset="0"/>
              </a:rPr>
              <a:t>Quốc</a:t>
            </a:r>
            <a:r>
              <a:rPr lang="en-US" sz="4400" b="1" dirty="0" smtClean="0">
                <a:solidFill>
                  <a:schemeClr val="tx2"/>
                </a:solidFill>
                <a:latin typeface="Arial" pitchFamily="34" charset="0"/>
                <a:cs typeface="Arial" pitchFamily="34" charset="0"/>
              </a:rPr>
              <a:t>)</a:t>
            </a:r>
            <a:endParaRPr lang="vi-VN" sz="4400" b="1" dirty="0">
              <a:solidFill>
                <a:schemeClr val="tx2"/>
              </a:solidFill>
              <a:latin typeface="Arial" pitchFamily="34" charset="0"/>
              <a:cs typeface="Arial" pitchFamily="34" charset="0"/>
            </a:endParaRPr>
          </a:p>
        </p:txBody>
      </p:sp>
      <p:cxnSp>
        <p:nvCxnSpPr>
          <p:cNvPr id="15" name="Straight Connector 14"/>
          <p:cNvCxnSpPr/>
          <p:nvPr/>
        </p:nvCxnSpPr>
        <p:spPr>
          <a:xfrm flipH="1">
            <a:off x="-59950" y="6413938"/>
            <a:ext cx="21012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ound Same Side Corner Rectangle 12"/>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58018156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USER\Desktop\Untitle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78"/>
            <a:ext cx="24537987" cy="13802618"/>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13641387" y="1173453"/>
            <a:ext cx="9753600" cy="11856747"/>
          </a:xfrm>
          <a:prstGeom prst="roundRect">
            <a:avLst/>
          </a:prstGeom>
          <a:blipFill dpi="0" rotWithShape="1">
            <a:blip r:embed="rId3"/>
            <a:srcRect/>
            <a:stretch>
              <a:fillRect t="-15000" r="-1400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ja-JP" altLang="en-US" sz="8000" b="1">
                <a:solidFill>
                  <a:srgbClr val="444444"/>
                </a:solidFill>
                <a:latin typeface="DFKai-SB"/>
                <a:hlinkClick r:id="rId4"/>
              </a:rPr>
              <a:t>來</a:t>
            </a:r>
            <a:r>
              <a:rPr lang="ja-JP" altLang="en-US" sz="8000" b="1">
                <a:solidFill>
                  <a:srgbClr val="444444"/>
                </a:solidFill>
                <a:latin typeface="DFKai-SB"/>
                <a:hlinkClick r:id="rId5"/>
              </a:rPr>
              <a:t>賓</a:t>
            </a:r>
            <a:r>
              <a:rPr lang="ja-JP" altLang="en-US" sz="8000">
                <a:solidFill>
                  <a:srgbClr val="444444"/>
                </a:solidFill>
                <a:latin typeface="Roboto Slab" pitchFamily="2" charset="0"/>
              </a:rPr>
              <a:t>  </a:t>
            </a:r>
          </a:p>
          <a:p>
            <a:r>
              <a:rPr lang="ja-JP" altLang="en-US" sz="8000">
                <a:solidFill>
                  <a:srgbClr val="00264D"/>
                </a:solidFill>
                <a:latin typeface="DFKai-SB"/>
                <a:hlinkClick r:id="rId6"/>
              </a:rPr>
              <a:t>監</a:t>
            </a:r>
            <a:r>
              <a:rPr lang="ja-JP" altLang="en-US" sz="8000">
                <a:solidFill>
                  <a:srgbClr val="00264D"/>
                </a:solidFill>
                <a:latin typeface="DFKai-SB"/>
                <a:hlinkClick r:id="rId7"/>
              </a:rPr>
              <a:t>房</a:t>
            </a:r>
            <a:r>
              <a:rPr lang="ja-JP" altLang="en-US" sz="8000">
                <a:solidFill>
                  <a:srgbClr val="00264D"/>
                </a:solidFill>
                <a:latin typeface="DFKai-SB"/>
                <a:hlinkClick r:id="rId8"/>
              </a:rPr>
              <a:t>班</a:t>
            </a:r>
            <a:r>
              <a:rPr lang="ja-JP" altLang="en-US" sz="8000">
                <a:solidFill>
                  <a:srgbClr val="00264D"/>
                </a:solidFill>
                <a:latin typeface="DFKai-SB"/>
                <a:hlinkClick r:id="rId9"/>
              </a:rPr>
              <a:t>長</a:t>
            </a:r>
            <a:r>
              <a:rPr lang="ja-JP" altLang="en-US" sz="8000">
                <a:solidFill>
                  <a:srgbClr val="00264D"/>
                </a:solidFill>
                <a:latin typeface="DFKai-SB"/>
                <a:hlinkClick r:id="rId10"/>
              </a:rPr>
              <a:t>天天</a:t>
            </a:r>
            <a:r>
              <a:rPr lang="ja-JP" altLang="en-US" sz="8000">
                <a:solidFill>
                  <a:srgbClr val="00264D"/>
                </a:solidFill>
                <a:latin typeface="DFKai-SB"/>
                <a:hlinkClick r:id="rId11"/>
              </a:rPr>
              <a:t>賭</a:t>
            </a:r>
            <a:r>
              <a:rPr lang="ja-JP" altLang="en-US" sz="8000">
                <a:solidFill>
                  <a:srgbClr val="00264D"/>
                </a:solidFill>
                <a:latin typeface="DFKai-SB"/>
              </a:rPr>
              <a:t>，</a:t>
            </a:r>
            <a:br>
              <a:rPr lang="ja-JP" altLang="en-US" sz="8000">
                <a:solidFill>
                  <a:srgbClr val="00264D"/>
                </a:solidFill>
                <a:latin typeface="DFKai-SB"/>
              </a:rPr>
            </a:br>
            <a:r>
              <a:rPr lang="ja-JP" altLang="en-US" sz="8000">
                <a:solidFill>
                  <a:srgbClr val="00264D"/>
                </a:solidFill>
                <a:latin typeface="DFKai-SB"/>
                <a:hlinkClick r:id="rId12"/>
              </a:rPr>
              <a:t>警</a:t>
            </a:r>
            <a:r>
              <a:rPr lang="ja-JP" altLang="en-US" sz="8000">
                <a:solidFill>
                  <a:srgbClr val="00264D"/>
                </a:solidFill>
                <a:latin typeface="DFKai-SB"/>
                <a:hlinkClick r:id="rId9"/>
              </a:rPr>
              <a:t>長</a:t>
            </a:r>
            <a:r>
              <a:rPr lang="ja-JP" altLang="en-US" sz="8000">
                <a:solidFill>
                  <a:srgbClr val="00264D"/>
                </a:solidFill>
                <a:latin typeface="DFKai-SB"/>
                <a:hlinkClick r:id="rId13"/>
              </a:rPr>
              <a:t>貪</a:t>
            </a:r>
            <a:r>
              <a:rPr lang="ja-JP" altLang="en-US" sz="8000">
                <a:solidFill>
                  <a:srgbClr val="00264D"/>
                </a:solidFill>
                <a:latin typeface="DFKai-SB"/>
                <a:hlinkClick r:id="rId14"/>
              </a:rPr>
              <a:t>吞</a:t>
            </a:r>
            <a:r>
              <a:rPr lang="ja-JP" altLang="en-US" sz="8000">
                <a:solidFill>
                  <a:srgbClr val="00264D"/>
                </a:solidFill>
                <a:latin typeface="DFKai-SB"/>
                <a:hlinkClick r:id="rId15"/>
              </a:rPr>
              <a:t>解</a:t>
            </a:r>
            <a:r>
              <a:rPr lang="ja-JP" altLang="en-US" sz="8000">
                <a:solidFill>
                  <a:srgbClr val="00264D"/>
                </a:solidFill>
                <a:latin typeface="DFKai-SB"/>
                <a:hlinkClick r:id="rId16"/>
              </a:rPr>
              <a:t>犯</a:t>
            </a:r>
            <a:r>
              <a:rPr lang="ja-JP" altLang="en-US" sz="8000">
                <a:solidFill>
                  <a:srgbClr val="00264D"/>
                </a:solidFill>
                <a:latin typeface="DFKai-SB"/>
                <a:hlinkClick r:id="rId17"/>
              </a:rPr>
              <a:t>錢</a:t>
            </a:r>
            <a:r>
              <a:rPr lang="ja-JP" altLang="en-US" sz="8000">
                <a:solidFill>
                  <a:srgbClr val="00264D"/>
                </a:solidFill>
                <a:latin typeface="DFKai-SB"/>
              </a:rPr>
              <a:t>。</a:t>
            </a:r>
            <a:br>
              <a:rPr lang="ja-JP" altLang="en-US" sz="8000">
                <a:solidFill>
                  <a:srgbClr val="00264D"/>
                </a:solidFill>
                <a:latin typeface="DFKai-SB"/>
              </a:rPr>
            </a:br>
            <a:r>
              <a:rPr lang="ja-JP" altLang="en-US" sz="8000">
                <a:solidFill>
                  <a:srgbClr val="00264D"/>
                </a:solidFill>
                <a:latin typeface="DFKai-SB"/>
                <a:hlinkClick r:id="rId18"/>
              </a:rPr>
              <a:t>縣</a:t>
            </a:r>
            <a:r>
              <a:rPr lang="ja-JP" altLang="en-US" sz="8000">
                <a:solidFill>
                  <a:srgbClr val="00264D"/>
                </a:solidFill>
                <a:latin typeface="DFKai-SB"/>
                <a:hlinkClick r:id="rId9"/>
              </a:rPr>
              <a:t>長</a:t>
            </a:r>
            <a:r>
              <a:rPr lang="ja-JP" altLang="en-US" sz="8000">
                <a:solidFill>
                  <a:srgbClr val="00264D"/>
                </a:solidFill>
                <a:latin typeface="DFKai-SB"/>
                <a:hlinkClick r:id="rId19"/>
              </a:rPr>
              <a:t>燒</a:t>
            </a:r>
            <a:r>
              <a:rPr lang="ja-JP" altLang="en-US" sz="8000">
                <a:solidFill>
                  <a:srgbClr val="00264D"/>
                </a:solidFill>
                <a:latin typeface="DFKai-SB"/>
                <a:hlinkClick r:id="rId20"/>
              </a:rPr>
              <a:t>燈</a:t>
            </a:r>
            <a:r>
              <a:rPr lang="ja-JP" altLang="en-US" sz="8000">
                <a:solidFill>
                  <a:srgbClr val="00264D"/>
                </a:solidFill>
                <a:latin typeface="DFKai-SB"/>
                <a:hlinkClick r:id="rId21"/>
              </a:rPr>
              <a:t>辨</a:t>
            </a:r>
            <a:r>
              <a:rPr lang="ja-JP" altLang="en-US" sz="8000">
                <a:solidFill>
                  <a:srgbClr val="00264D"/>
                </a:solidFill>
                <a:latin typeface="DFKai-SB"/>
                <a:hlinkClick r:id="rId22"/>
              </a:rPr>
              <a:t>公</a:t>
            </a:r>
            <a:r>
              <a:rPr lang="ja-JP" altLang="en-US" sz="8000">
                <a:solidFill>
                  <a:srgbClr val="00264D"/>
                </a:solidFill>
                <a:latin typeface="DFKai-SB"/>
                <a:hlinkClick r:id="rId23"/>
              </a:rPr>
              <a:t>事</a:t>
            </a:r>
            <a:r>
              <a:rPr lang="ja-JP" altLang="en-US" sz="8000">
                <a:solidFill>
                  <a:srgbClr val="00264D"/>
                </a:solidFill>
                <a:latin typeface="DFKai-SB"/>
              </a:rPr>
              <a:t>，</a:t>
            </a:r>
            <a:br>
              <a:rPr lang="ja-JP" altLang="en-US" sz="8000">
                <a:solidFill>
                  <a:srgbClr val="00264D"/>
                </a:solidFill>
                <a:latin typeface="DFKai-SB"/>
              </a:rPr>
            </a:br>
            <a:r>
              <a:rPr lang="ja-JP" altLang="en-US" sz="8000">
                <a:solidFill>
                  <a:srgbClr val="00264D"/>
                </a:solidFill>
                <a:latin typeface="DFKai-SB"/>
                <a:hlinkClick r:id="rId4"/>
              </a:rPr>
              <a:t>來</a:t>
            </a:r>
            <a:r>
              <a:rPr lang="ja-JP" altLang="en-US" sz="8000">
                <a:solidFill>
                  <a:srgbClr val="00264D"/>
                </a:solidFill>
                <a:latin typeface="DFKai-SB"/>
                <a:hlinkClick r:id="rId5"/>
              </a:rPr>
              <a:t>賓</a:t>
            </a:r>
            <a:r>
              <a:rPr lang="ja-JP" altLang="en-US" sz="8000">
                <a:solidFill>
                  <a:srgbClr val="00264D"/>
                </a:solidFill>
                <a:latin typeface="DFKai-SB"/>
                <a:hlinkClick r:id="rId24"/>
              </a:rPr>
              <a:t>依</a:t>
            </a:r>
            <a:r>
              <a:rPr lang="ja-JP" altLang="en-US" sz="8000">
                <a:solidFill>
                  <a:srgbClr val="00264D"/>
                </a:solidFill>
                <a:latin typeface="DFKai-SB"/>
                <a:hlinkClick r:id="rId25"/>
              </a:rPr>
              <a:t>舊</a:t>
            </a:r>
            <a:r>
              <a:rPr lang="ja-JP" altLang="en-US" sz="8000">
                <a:solidFill>
                  <a:srgbClr val="00264D"/>
                </a:solidFill>
                <a:latin typeface="DFKai-SB"/>
                <a:hlinkClick r:id="rId26"/>
              </a:rPr>
              <a:t>太</a:t>
            </a:r>
            <a:r>
              <a:rPr lang="ja-JP" altLang="en-US" sz="8000">
                <a:solidFill>
                  <a:srgbClr val="00264D"/>
                </a:solidFill>
                <a:latin typeface="DFKai-SB"/>
                <a:hlinkClick r:id="rId27"/>
              </a:rPr>
              <a:t>平</a:t>
            </a:r>
            <a:r>
              <a:rPr lang="ja-JP" altLang="en-US" sz="8000">
                <a:solidFill>
                  <a:srgbClr val="00264D"/>
                </a:solidFill>
                <a:latin typeface="DFKai-SB"/>
                <a:hlinkClick r:id="rId10"/>
              </a:rPr>
              <a:t>天</a:t>
            </a:r>
            <a:r>
              <a:rPr lang="ja-JP" altLang="en-US" sz="4800">
                <a:solidFill>
                  <a:srgbClr val="00264D"/>
                </a:solidFill>
                <a:latin typeface="DFKai-SB"/>
              </a:rPr>
              <a:t>。</a:t>
            </a:r>
          </a:p>
          <a:p>
            <a:r>
              <a:rPr lang="ja-JP" altLang="en-US" sz="4800">
                <a:solidFill>
                  <a:srgbClr val="00264D"/>
                </a:solidFill>
                <a:latin typeface="Open Sans" panose="020B0606030504020204" pitchFamily="34" charset="0"/>
              </a:rPr>
              <a:t> </a:t>
            </a:r>
            <a:endParaRPr lang="ja-JP" altLang="en-US" sz="4800">
              <a:solidFill>
                <a:srgbClr val="00264D"/>
              </a:solidFill>
              <a:latin typeface="Open Sans" panose="020B0606030504020204" pitchFamily="34" charset="0"/>
            </a:endParaRPr>
          </a:p>
        </p:txBody>
      </p:sp>
      <p:sp>
        <p:nvSpPr>
          <p:cNvPr id="17" name="Rectangle 16"/>
          <p:cNvSpPr/>
          <p:nvPr/>
        </p:nvSpPr>
        <p:spPr>
          <a:xfrm>
            <a:off x="839787" y="768493"/>
            <a:ext cx="11515653" cy="1064843"/>
          </a:xfrm>
          <a:prstGeom prst="rect">
            <a:avLst/>
          </a:prstGeom>
        </p:spPr>
        <p:txBody>
          <a:bodyPr wrap="none">
            <a:spAutoFit/>
          </a:bodyPr>
          <a:lstStyle/>
          <a:p>
            <a:pPr>
              <a:lnSpc>
                <a:spcPct val="130000"/>
              </a:lnSpc>
              <a:spcAft>
                <a:spcPts val="0"/>
              </a:spcAft>
            </a:pPr>
            <a:r>
              <a:rPr lang="en-US" sz="5400" b="1">
                <a:latin typeface="Times New Roman" panose="02020603050405020304" pitchFamily="18" charset="0"/>
                <a:ea typeface="Times New Roman" panose="02020603050405020304" pitchFamily="18" charset="0"/>
                <a:cs typeface="Times New Roman" panose="02020603050405020304" pitchFamily="18" charset="0"/>
              </a:rPr>
              <a:t>II. KHÁM PHÁ CHI TIẾT VĂN BẢN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839787" y="2143297"/>
            <a:ext cx="12500858" cy="1064843"/>
          </a:xfrm>
          <a:prstGeom prst="rect">
            <a:avLst/>
          </a:prstGeom>
        </p:spPr>
        <p:txBody>
          <a:bodyPr wrap="none">
            <a:spAutoFit/>
          </a:bodyPr>
          <a:lstStyle/>
          <a:p>
            <a:pPr>
              <a:lnSpc>
                <a:spcPct val="130000"/>
              </a:lnSpc>
              <a:spcAft>
                <a:spcPts val="0"/>
              </a:spcAft>
            </a:pPr>
            <a:r>
              <a:rPr lang="en-US" sz="5400" b="1">
                <a:latin typeface="Times New Roman" panose="02020603050405020304" pitchFamily="18" charset="0"/>
                <a:ea typeface="Calibri" panose="020F0502020204030204" pitchFamily="34" charset="0"/>
                <a:cs typeface="Times New Roman" panose="02020603050405020304" pitchFamily="18" charset="0"/>
              </a:rPr>
              <a:t>1. Ba câu đầu: Bộ máy quan lại ở Lai Tân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Rectangle 2"/>
          <p:cNvSpPr/>
          <p:nvPr/>
        </p:nvSpPr>
        <p:spPr>
          <a:xfrm>
            <a:off x="1068387" y="4069940"/>
            <a:ext cx="13030200" cy="9541073"/>
          </a:xfrm>
          <a:prstGeom prst="rect">
            <a:avLst/>
          </a:prstGeom>
        </p:spPr>
        <p:txBody>
          <a:bodyPr wrap="square">
            <a:spAutoFit/>
          </a:bodyPr>
          <a:lstStyle/>
          <a:p>
            <a:r>
              <a:rPr lang="vi-VN" sz="4800" b="1" smtClean="0">
                <a:latin typeface="Times New Roman" panose="02020603050405020304" pitchFamily="18" charset="0"/>
                <a:cs typeface="Times New Roman" panose="02020603050405020304" pitchFamily="18" charset="0"/>
              </a:rPr>
              <a:t>Lai </a:t>
            </a:r>
            <a:r>
              <a:rPr lang="vi-VN" sz="4800" b="1">
                <a:latin typeface="Times New Roman" panose="02020603050405020304" pitchFamily="18" charset="0"/>
                <a:cs typeface="Times New Roman" panose="02020603050405020304" pitchFamily="18" charset="0"/>
              </a:rPr>
              <a:t>Tân</a:t>
            </a:r>
            <a:endParaRPr lang="vi-VN"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Giam phòng Ban trưởng thiên thiên đổ,</a:t>
            </a:r>
            <a:br>
              <a:rPr lang="vi-VN" sz="4800">
                <a:latin typeface="Times New Roman" panose="02020603050405020304" pitchFamily="18" charset="0"/>
                <a:cs typeface="Times New Roman" panose="02020603050405020304" pitchFamily="18" charset="0"/>
              </a:rPr>
            </a:br>
            <a:r>
              <a:rPr lang="vi-VN" sz="4800">
                <a:latin typeface="Times New Roman" panose="02020603050405020304" pitchFamily="18" charset="0"/>
                <a:cs typeface="Times New Roman" panose="02020603050405020304" pitchFamily="18" charset="0"/>
              </a:rPr>
              <a:t>Cảnh trưởng tham thôn giải phạm tiền;</a:t>
            </a:r>
            <a:br>
              <a:rPr lang="vi-VN" sz="4800">
                <a:latin typeface="Times New Roman" panose="02020603050405020304" pitchFamily="18" charset="0"/>
                <a:cs typeface="Times New Roman" panose="02020603050405020304" pitchFamily="18" charset="0"/>
              </a:rPr>
            </a:br>
            <a:r>
              <a:rPr lang="vi-VN" sz="4800">
                <a:latin typeface="Times New Roman" panose="02020603050405020304" pitchFamily="18" charset="0"/>
                <a:cs typeface="Times New Roman" panose="02020603050405020304" pitchFamily="18" charset="0"/>
              </a:rPr>
              <a:t>Huyện trưởng thiêu đăng biện công sự,</a:t>
            </a:r>
            <a:br>
              <a:rPr lang="vi-VN" sz="4800">
                <a:latin typeface="Times New Roman" panose="02020603050405020304" pitchFamily="18" charset="0"/>
                <a:cs typeface="Times New Roman" panose="02020603050405020304" pitchFamily="18" charset="0"/>
              </a:rPr>
            </a:br>
            <a:r>
              <a:rPr lang="vi-VN" sz="4800">
                <a:latin typeface="Times New Roman" panose="02020603050405020304" pitchFamily="18" charset="0"/>
                <a:cs typeface="Times New Roman" panose="02020603050405020304" pitchFamily="18" charset="0"/>
              </a:rPr>
              <a:t>Lai Tân y cựu thái bình thiên.</a:t>
            </a:r>
          </a:p>
          <a:p>
            <a:r>
              <a:rPr lang="vi-VN" sz="4800">
                <a:latin typeface="Times New Roman" panose="02020603050405020304" pitchFamily="18" charset="0"/>
                <a:cs typeface="Times New Roman" panose="02020603050405020304" pitchFamily="18" charset="0"/>
              </a:rPr>
              <a:t> </a:t>
            </a:r>
          </a:p>
          <a:p>
            <a:r>
              <a:rPr lang="vi-VN" sz="4800" b="1">
                <a:latin typeface="Times New Roman" panose="02020603050405020304" pitchFamily="18" charset="0"/>
                <a:cs typeface="Times New Roman" panose="02020603050405020304" pitchFamily="18" charset="0"/>
              </a:rPr>
              <a:t>Dịch nghĩa</a:t>
            </a:r>
            <a:endParaRPr lang="vi-VN"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Ban trưởng nhà giam ngày ngày đánh bạc,</a:t>
            </a:r>
            <a:br>
              <a:rPr lang="vi-VN" sz="4800">
                <a:latin typeface="Times New Roman" panose="02020603050405020304" pitchFamily="18" charset="0"/>
                <a:cs typeface="Times New Roman" panose="02020603050405020304" pitchFamily="18" charset="0"/>
              </a:rPr>
            </a:br>
            <a:r>
              <a:rPr lang="vi-VN" sz="4800">
                <a:latin typeface="Times New Roman" panose="02020603050405020304" pitchFamily="18" charset="0"/>
                <a:cs typeface="Times New Roman" panose="02020603050405020304" pitchFamily="18" charset="0"/>
              </a:rPr>
              <a:t>Cảnh trưởng tham lam ăn tiền phạm nhân bị giải;</a:t>
            </a:r>
            <a:br>
              <a:rPr lang="vi-VN" sz="4800">
                <a:latin typeface="Times New Roman" panose="02020603050405020304" pitchFamily="18" charset="0"/>
                <a:cs typeface="Times New Roman" panose="02020603050405020304" pitchFamily="18" charset="0"/>
              </a:rPr>
            </a:br>
            <a:r>
              <a:rPr lang="vi-VN" sz="4800">
                <a:latin typeface="Times New Roman" panose="02020603050405020304" pitchFamily="18" charset="0"/>
                <a:cs typeface="Times New Roman" panose="02020603050405020304" pitchFamily="18" charset="0"/>
              </a:rPr>
              <a:t>Huyện trưởng chong đèn làm việc công,</a:t>
            </a:r>
            <a:br>
              <a:rPr lang="vi-VN" sz="4800">
                <a:latin typeface="Times New Roman" panose="02020603050405020304" pitchFamily="18" charset="0"/>
                <a:cs typeface="Times New Roman" panose="02020603050405020304" pitchFamily="18" charset="0"/>
              </a:rPr>
            </a:br>
            <a:r>
              <a:rPr lang="vi-VN" sz="4800">
                <a:latin typeface="Times New Roman" panose="02020603050405020304" pitchFamily="18" charset="0"/>
                <a:cs typeface="Times New Roman" panose="02020603050405020304" pitchFamily="18" charset="0"/>
              </a:rPr>
              <a:t>Lai Tân vẫn thái bình như xưa.</a:t>
            </a:r>
          </a:p>
          <a:p>
            <a:r>
              <a:rPr lang="vi-VN">
                <a:latin typeface="Times New Roman" panose="02020603050405020304" pitchFamily="18" charset="0"/>
                <a:cs typeface="Times New Roman" panose="02020603050405020304" pitchFamily="18" charset="0"/>
              </a:rPr>
              <a:t/>
            </a:r>
            <a:br>
              <a:rPr lang="vi-VN">
                <a:latin typeface="Times New Roman" panose="02020603050405020304" pitchFamily="18" charset="0"/>
                <a:cs typeface="Times New Roman" panose="02020603050405020304" pitchFamily="18" charset="0"/>
              </a:rPr>
            </a:br>
            <a:endParaRPr lang="en-GB">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20232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p:bldP spid="18"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a:xfrm>
            <a:off x="-1" y="-533399"/>
            <a:ext cx="24387175" cy="142494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4" name="Rectangle 3"/>
          <p:cNvSpPr/>
          <p:nvPr/>
        </p:nvSpPr>
        <p:spPr>
          <a:xfrm>
            <a:off x="6859587" y="762000"/>
            <a:ext cx="10307886" cy="971100"/>
          </a:xfrm>
          <a:prstGeom prst="rect">
            <a:avLst/>
          </a:prstGeom>
        </p:spPr>
        <p:txBody>
          <a:bodyPr wrap="none">
            <a:spAutoFit/>
          </a:bodyPr>
          <a:lstStyle/>
          <a:p>
            <a:pPr algn="ctr">
              <a:lnSpc>
                <a:spcPct val="130000"/>
              </a:lnSpc>
              <a:spcAft>
                <a:spcPts val="0"/>
              </a:spcAft>
            </a:pPr>
            <a:r>
              <a:rPr lang="de-DE" sz="4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PHT số 03: Bộ máy quan lại ở Lai Tân</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97323274"/>
              </p:ext>
            </p:extLst>
          </p:nvPr>
        </p:nvGraphicFramePr>
        <p:xfrm>
          <a:off x="431129" y="2109995"/>
          <a:ext cx="23164801" cy="11411712"/>
        </p:xfrm>
        <a:graphic>
          <a:graphicData uri="http://schemas.openxmlformats.org/drawingml/2006/table">
            <a:tbl>
              <a:tblPr firstRow="1" firstCol="1" bandRow="1">
                <a:effectLst>
                  <a:outerShdw blurRad="50800" dist="38100" algn="l" rotWithShape="0">
                    <a:prstClr val="black">
                      <a:alpha val="40000"/>
                    </a:prstClr>
                  </a:outerShdw>
                </a:effectLst>
              </a:tblPr>
              <a:tblGrid>
                <a:gridCol w="4175967"/>
                <a:gridCol w="6408795"/>
                <a:gridCol w="6293516"/>
                <a:gridCol w="6286523"/>
              </a:tblGrid>
              <a:tr h="949462">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 vật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Vị trí xã hội, chức trách</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Công việc thường làm</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Mục đích của </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công việc</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731">
                <a:tc>
                  <a:txBody>
                    <a:bodyPr/>
                    <a:lstStyle/>
                    <a:p>
                      <a:pPr algn="ctr">
                        <a:lnSpc>
                          <a:spcPct val="130000"/>
                        </a:lnSpc>
                        <a:spcAft>
                          <a:spcPts val="0"/>
                        </a:spcAft>
                      </a:pPr>
                      <a:r>
                        <a:rPr lang="en-US" sz="4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Ban trưởng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731">
                <a:tc>
                  <a:txBody>
                    <a:bodyPr/>
                    <a:lstStyle/>
                    <a:p>
                      <a:pPr algn="ctr">
                        <a:lnSpc>
                          <a:spcPct val="130000"/>
                        </a:lnSpc>
                        <a:spcAft>
                          <a:spcPts val="0"/>
                        </a:spcAft>
                      </a:pPr>
                      <a:r>
                        <a:rPr lang="en-US" sz="4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Cảnh trưởng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731">
                <a:tc>
                  <a:txBody>
                    <a:bodyPr/>
                    <a:lstStyle/>
                    <a:p>
                      <a:pPr algn="ctr">
                        <a:lnSpc>
                          <a:spcPct val="130000"/>
                        </a:lnSpc>
                        <a:spcAft>
                          <a:spcPts val="0"/>
                        </a:spcAft>
                      </a:pPr>
                      <a:r>
                        <a:rPr lang="en-US" sz="4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Huyện trưởng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7846">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Nhận xét chung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lnSpc>
                          <a:spcPct val="130000"/>
                        </a:lnSpc>
                        <a:spcAft>
                          <a:spcPts val="0"/>
                        </a:spcAft>
                      </a:pP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Bộ máy quan lại ở Lai Tân hiện lên như thế nào? Những người đứng đầu bộ máy quan lại ở Lai Tân có làm đúng chức năng của những người đại diện cho pháp luật không?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pP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Giọng điệu trào phúng ở câu thơ thứ 3 có gì khác biệt so với hai câu thơ đầu.</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pP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Các nhân vật trong bài thơ “Lai Tân”thuộc thành phần nào trong xã hội? Hãy làm rõ dụng ý của tác giả khi nhắm vào đối tượng này.</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1673993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a:xfrm>
            <a:off x="-1" y="-533399"/>
            <a:ext cx="24387175" cy="142494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285994104"/>
              </p:ext>
            </p:extLst>
          </p:nvPr>
        </p:nvGraphicFramePr>
        <p:xfrm>
          <a:off x="1220787" y="1295400"/>
          <a:ext cx="22402799" cy="11506200"/>
        </p:xfrm>
        <a:graphic>
          <a:graphicData uri="http://schemas.openxmlformats.org/drawingml/2006/table">
            <a:tbl>
              <a:tblPr firstRow="1" firstCol="1" bandRow="1">
                <a:effectLst>
                  <a:outerShdw blurRad="50800" dist="38100" algn="l" rotWithShape="0">
                    <a:prstClr val="black">
                      <a:alpha val="40000"/>
                    </a:prstClr>
                  </a:outerShdw>
                </a:effectLst>
              </a:tblPr>
              <a:tblGrid>
                <a:gridCol w="4328884"/>
                <a:gridCol w="5362822"/>
                <a:gridCol w="4786294"/>
                <a:gridCol w="7924799"/>
              </a:tblGrid>
              <a:tr h="1425388">
                <a:tc>
                  <a:txBody>
                    <a:bodyPr/>
                    <a:lstStyle/>
                    <a:p>
                      <a:pPr algn="ctr">
                        <a:lnSpc>
                          <a:spcPct val="130000"/>
                        </a:lnSpc>
                        <a:spcAft>
                          <a:spcPts val="0"/>
                        </a:spcAft>
                      </a:pPr>
                      <a:r>
                        <a:rPr lang="en-US"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 vật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Vị trí xã hội -Chức trách</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Công việc thường làm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Mục đích của công việc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8082">
                <a:tc>
                  <a:txBody>
                    <a:bodyPr/>
                    <a:lstStyle/>
                    <a:p>
                      <a:pPr algn="ctr">
                        <a:lnSpc>
                          <a:spcPct val="130000"/>
                        </a:lnSpc>
                        <a:spcAft>
                          <a:spcPts val="0"/>
                        </a:spcAft>
                      </a:pPr>
                      <a:r>
                        <a:rPr lang="en-US"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Ban trưởng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Đứng đầu bộ máy cai trị chính quyền ở Lai Tân.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Đại diện và thực thi công lí, pháp luật của nhà nước.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Giữ trật tự, an ninh cho xã hội</a:t>
                      </a:r>
                      <a:r>
                        <a:rPr lang="en-US"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Chuyên đánh bạc </a:t>
                      </a: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ngang nhiên phạm pháp.</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Trục lợi cá nhân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Những việc làm </a:t>
                      </a:r>
                      <a:r>
                        <a:rPr lang="vi-VN"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lố bịch, làm lộ rõ bản chất xấu xa của ban trưởng, cảnh trưởng, từ đó tạo tiếng cười trào phúng.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0777">
                <a:tc>
                  <a:txBody>
                    <a:bodyPr/>
                    <a:lstStyle/>
                    <a:p>
                      <a:pPr algn="ctr">
                        <a:lnSpc>
                          <a:spcPct val="130000"/>
                        </a:lnSpc>
                        <a:spcAft>
                          <a:spcPts val="0"/>
                        </a:spcAft>
                      </a:pPr>
                      <a:r>
                        <a:rPr lang="en-US"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Cảnh trưởng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Ăn tiền của phạm nhân bị giải </a:t>
                      </a: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tìm mọi cách moi tiền của phạm nhân.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r>
              <a:tr h="4373880">
                <a:tc>
                  <a:txBody>
                    <a:bodyPr/>
                    <a:lstStyle/>
                    <a:p>
                      <a:pPr algn="ctr">
                        <a:lnSpc>
                          <a:spcPct val="130000"/>
                        </a:lnSpc>
                        <a:spcAft>
                          <a:spcPts val="0"/>
                        </a:spcAft>
                      </a:pPr>
                      <a:r>
                        <a:rPr lang="en-US"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Huyện trưởng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“chong đèn” làm việc công.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Là kẻ đứng đầu địa phương nhưng không làm tròn trách nhiệm khiến bộ máy cai trị trở nên thối nát.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pPr>
                      <a:r>
                        <a:rPr lang="en-US" sz="40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Hành động “chong đèn” làm việc tới khuya là hành động  mờ ám.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78875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a:xfrm>
            <a:off x="-1" y="-533399"/>
            <a:ext cx="24387175" cy="142494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709094922"/>
              </p:ext>
            </p:extLst>
          </p:nvPr>
        </p:nvGraphicFramePr>
        <p:xfrm>
          <a:off x="763587" y="1295400"/>
          <a:ext cx="22936200" cy="11506200"/>
        </p:xfrm>
        <a:graphic>
          <a:graphicData uri="http://schemas.openxmlformats.org/drawingml/2006/table">
            <a:tbl>
              <a:tblPr firstRow="1" firstCol="1" bandRow="1"/>
              <a:tblGrid>
                <a:gridCol w="3276600"/>
                <a:gridCol w="19659600"/>
              </a:tblGrid>
              <a:tr h="11506200">
                <a:tc>
                  <a:txBody>
                    <a:bodyPr/>
                    <a:lstStyle/>
                    <a:p>
                      <a:pPr algn="ctr">
                        <a:lnSpc>
                          <a:spcPct val="130000"/>
                        </a:lnSpc>
                        <a:spcAft>
                          <a:spcPts val="0"/>
                        </a:spcAft>
                      </a:pPr>
                      <a:endParaRPr lang="vi-VN"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endParaRPr lang="vi-VN"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endParaRPr lang="vi-VN"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endParaRPr lang="vi-VN"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endParaRPr lang="vi-VN"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endParaRPr lang="vi-VN"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endParaRPr lang="vi-VN"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4000" b="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Nhận </a:t>
                      </a:r>
                      <a:r>
                        <a:rPr lang="en-US"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xét chung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990600" algn="l"/>
                        </a:tabLst>
                      </a:pPr>
                      <a:r>
                        <a:rPr lang="en-US"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 thực của bộ máy chính quyền Lai Tân:</a:t>
                      </a:r>
                      <a:r>
                        <a:rPr lang="en-US"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thối nát, vô trách nhiệm. Ở đó, </a:t>
                      </a: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những kẻ đứng đầu tuy đại diện và thực thi công lí, pháp luật nhưng hành vi lại phi pháp, không đúng với bổn phận, trái với pháp luật, đều hoàn toàn vô trách nhiệm.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tabLst>
                          <a:tab pos="990600" algn="l"/>
                        </a:tabLs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 Giọng điệu trào phúng: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tabLst>
                          <a:tab pos="990600" algn="l"/>
                        </a:tabLst>
                      </a:pPr>
                      <a:r>
                        <a:rPr lang="en-US" sz="4000">
                          <a:effectLst/>
                          <a:latin typeface="Times New Roman" panose="02020603050405020304" pitchFamily="18" charset="0"/>
                          <a:ea typeface="Calibri" panose="020F0502020204030204" pitchFamily="34" charset="0"/>
                          <a:cs typeface="Times New Roman" panose="02020603050405020304" pitchFamily="18" charset="0"/>
                        </a:rPr>
                        <a:t>+ Hai câu đầu: giọng điệu đả kích, sử dụng những từ ngữ thô mộc, suồng sã.</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spcAft>
                          <a:spcPts val="0"/>
                        </a:spcAft>
                        <a:tabLst>
                          <a:tab pos="990600" algn="l"/>
                        </a:tabLst>
                      </a:pPr>
                      <a:r>
                        <a:rPr lang="en-US" sz="4000">
                          <a:effectLst/>
                          <a:latin typeface="Times New Roman" panose="02020603050405020304" pitchFamily="18" charset="0"/>
                          <a:ea typeface="Calibri" panose="020F0502020204030204" pitchFamily="34" charset="0"/>
                          <a:cs typeface="Times New Roman" panose="02020603050405020304" pitchFamily="18" charset="0"/>
                        </a:rPr>
                        <a:t>+ Câu thứ 3: giọng mỉa mai – châm biếm</a:t>
                      </a:r>
                      <a:r>
                        <a:rPr lang="en-US" sz="4000" b="1">
                          <a:effectLst/>
                          <a:latin typeface="Times New Roman" panose="02020603050405020304" pitchFamily="18" charset="0"/>
                          <a:ea typeface="Calibri" panose="020F0502020204030204" pitchFamily="34" charset="0"/>
                          <a:cs typeface="Times New Roman" panose="02020603050405020304" pitchFamily="18" charset="0"/>
                        </a:rPr>
                        <a:t> </a:t>
                      </a:r>
                      <a:r>
                        <a:rPr lang="vi-VN"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(tạo ra yếu tố vô lí hoặc thiếu lô-gíc, đảo lộn trật tự thông thường: lời thơ tựa như khen ngợi huyện trưởng chăm chỉ làm công việc đến tận đêm khuya, ngược hẳn với hai “cán bộ nhà nước” trong hai câu thơ trước).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indent="12700" algn="just">
                        <a:lnSpc>
                          <a:spcPct val="130000"/>
                        </a:lnSpc>
                        <a:spcAft>
                          <a:spcPts val="0"/>
                        </a:spcAft>
                        <a:tabLst>
                          <a:tab pos="507365" algn="l"/>
                        </a:tabLst>
                      </a:pPr>
                      <a:r>
                        <a:rPr lang="en-GB" sz="40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40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Các nhân vật trong bài thơ </a:t>
                      </a:r>
                      <a:r>
                        <a:rPr lang="vi-VN" sz="4000" i="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Lai Tân</a:t>
                      </a:r>
                      <a:r>
                        <a:rPr lang="vi-VN" sz="40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gồm ban trưởng nhà giam, cảnh trưởng, huyện trưởng. Họ là những công chức, viên chức thuộc bộ máy chính quyền, những người thuộc giai tầng thống trị trong xã hội.</a:t>
                      </a:r>
                      <a:endParaRPr lang="en-GB" sz="2800">
                        <a:effectLst/>
                        <a:latin typeface="Times New Roman" panose="02020603050405020304" pitchFamily="18" charset="0"/>
                        <a:ea typeface="Arial" panose="020B0604020202020204" pitchFamily="34" charset="0"/>
                        <a:cs typeface="Times New Roman" panose="02020603050405020304" pitchFamily="18" charset="0"/>
                      </a:endParaRPr>
                    </a:p>
                    <a:p>
                      <a:pPr indent="12700" algn="just">
                        <a:lnSpc>
                          <a:spcPct val="130000"/>
                        </a:lnSpc>
                        <a:spcAft>
                          <a:spcPts val="0"/>
                        </a:spcAft>
                        <a:tabLst>
                          <a:tab pos="504190" algn="l"/>
                        </a:tabLst>
                      </a:pPr>
                      <a:r>
                        <a:rPr lang="vi-VN" sz="40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4000" b="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Dụng ý châm biếm của tác giả:</a:t>
                      </a:r>
                      <a:r>
                        <a:rPr lang="vi-VN" sz="40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Tác giả hướng tiếng cười vào giai tầng thống trị trong xã hội để châm biếm, đả kích, tố cáo tình trạng mục nát, “nhà dột từ nóc” mà tác giả chứng kiến ở Lai Tân thời bấy giờ.</a:t>
                      </a:r>
                      <a:endParaRPr lang="en-GB" sz="280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7136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USER\Desktop\Untitle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668" y="0"/>
            <a:ext cx="24537987" cy="13802618"/>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17527587" y="3048000"/>
            <a:ext cx="6824732" cy="10468487"/>
          </a:xfrm>
          <a:prstGeom prst="roundRect">
            <a:avLst/>
          </a:prstGeom>
          <a:blipFill dpi="0" rotWithShape="1">
            <a:blip r:embed="rId3"/>
            <a:srcRect/>
            <a:stretch>
              <a:fillRect t="-15000" r="-1400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6000" b="1" dirty="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1672157" y="1173453"/>
            <a:ext cx="13802176" cy="1280992"/>
          </a:xfrm>
          <a:prstGeom prst="rect">
            <a:avLst/>
          </a:prstGeom>
        </p:spPr>
        <p:txBody>
          <a:bodyPr wrap="none">
            <a:spAutoFit/>
          </a:bodyPr>
          <a:lstStyle/>
          <a:p>
            <a:pPr>
              <a:lnSpc>
                <a:spcPct val="130000"/>
              </a:lnSpc>
              <a:spcAft>
                <a:spcPts val="0"/>
              </a:spcAft>
            </a:pPr>
            <a:r>
              <a:rPr lang="vi-VN" sz="6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Câu thơ cuối: Bình luận của tác giả</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7" name="Rounded Rectangle 16"/>
          <p:cNvSpPr/>
          <p:nvPr/>
        </p:nvSpPr>
        <p:spPr>
          <a:xfrm>
            <a:off x="1209119" y="3047999"/>
            <a:ext cx="13575267" cy="10468487"/>
          </a:xfrm>
          <a:prstGeom prst="roundRect">
            <a:avLst/>
          </a:prstGeom>
          <a:blipFill dpi="0" rotWithShape="1">
            <a:blip r:embed="rId3"/>
            <a:srcRect/>
            <a:stretch>
              <a:fillRect t="-15000" r="-1400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4000" b="1" dirty="0">
              <a:solidFill>
                <a:prstClr val="black"/>
              </a:solidFill>
              <a:latin typeface="Times New Roman" panose="02020603050405020304" pitchFamily="18" charset="0"/>
              <a:cs typeface="Times New Roman" panose="02020603050405020304" pitchFamily="18" charset="0"/>
            </a:endParaRPr>
          </a:p>
        </p:txBody>
      </p:sp>
      <p:sp>
        <p:nvSpPr>
          <p:cNvPr id="4" name="Rectangle 3"/>
          <p:cNvSpPr/>
          <p:nvPr/>
        </p:nvSpPr>
        <p:spPr>
          <a:xfrm>
            <a:off x="1525389" y="4576036"/>
            <a:ext cx="8915597" cy="2252924"/>
          </a:xfrm>
          <a:prstGeom prst="rect">
            <a:avLst/>
          </a:prstGeom>
        </p:spPr>
        <p:txBody>
          <a:bodyPr wrap="square">
            <a:spAutoFit/>
          </a:bodyPr>
          <a:lstStyle/>
          <a:p>
            <a:pPr>
              <a:lnSpc>
                <a:spcPct val="130000"/>
              </a:lnSpc>
              <a:spcAft>
                <a:spcPts val="0"/>
              </a:spcAft>
            </a:pPr>
            <a:r>
              <a:rPr lang="vi-VN" sz="5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Nghịch lí: Quan chức nhũng nhiễu &gt;&lt;  Lai Tân vẫn thái bình</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1525389" y="7230262"/>
            <a:ext cx="11963400" cy="5386026"/>
          </a:xfrm>
          <a:prstGeom prst="rect">
            <a:avLst/>
          </a:prstGeom>
        </p:spPr>
        <p:txBody>
          <a:bodyPr wrap="square">
            <a:spAutoFit/>
          </a:bodyPr>
          <a:lstStyle/>
          <a:p>
            <a:pPr indent="12700" algn="just">
              <a:lnSpc>
                <a:spcPct val="130000"/>
              </a:lnSpc>
              <a:spcAft>
                <a:spcPts val="0"/>
              </a:spcAft>
              <a:tabLst>
                <a:tab pos="507365" algn="l"/>
              </a:tabLst>
            </a:pPr>
            <a:r>
              <a:rPr lang="vi-VN" sz="5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540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r>
              <a:rPr lang="vi-VN" sz="5400" i="1">
                <a:solidFill>
                  <a:srgbClr val="000000"/>
                </a:solidFill>
                <a:latin typeface="Times New Roman" panose="02020603050405020304" pitchFamily="18" charset="0"/>
                <a:ea typeface="Arial" panose="020B0604020202020204" pitchFamily="34" charset="0"/>
                <a:cs typeface="Times New Roman" panose="02020603050405020304" pitchFamily="18" charset="0"/>
              </a:rPr>
              <a:t>Trời đất Lai Tân vẫn thái bình”:</a:t>
            </a:r>
            <a:r>
              <a:rPr lang="vi-VN" sz="5400">
                <a:solidFill>
                  <a:srgbClr val="000000"/>
                </a:solidFill>
                <a:latin typeface="Times New Roman" panose="02020603050405020304" pitchFamily="18" charset="0"/>
                <a:ea typeface="Arial" panose="020B0604020202020204" pitchFamily="34" charset="0"/>
                <a:cs typeface="Times New Roman" panose="02020603050405020304" pitchFamily="18" charset="0"/>
              </a:rPr>
              <a:t> “Thái bình” khi mà ban trưởng vi phạm pháp luật (đánh bạc), cảnh trưởng chỉ tìm cách tư lợi (kiếm ăn quanh) thì chỉ có thể là thái bình giả tạo. </a:t>
            </a:r>
            <a:endParaRPr lang="en-GB" sz="400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7" name="Rectangle 6"/>
          <p:cNvSpPr/>
          <p:nvPr/>
        </p:nvSpPr>
        <p:spPr>
          <a:xfrm>
            <a:off x="17815753" y="7157144"/>
            <a:ext cx="6248400" cy="4708981"/>
          </a:xfrm>
          <a:prstGeom prst="rect">
            <a:avLst/>
          </a:prstGeom>
        </p:spPr>
        <p:txBody>
          <a:bodyPr wrap="square">
            <a:spAutoFit/>
          </a:bodyPr>
          <a:lstStyle/>
          <a:p>
            <a:pPr algn="just"/>
            <a:r>
              <a:rPr lang="vi-VN" sz="6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6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Giọng điệu có vẻ dửng dưng, nhưng hiệu quả châm biếm thật thâm thuý sâu sắc.</a:t>
            </a:r>
            <a:endParaRPr lang="en-GB" sz="199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018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P spid="17" grpId="0" animBg="1"/>
      <p:bldP spid="4" grpId="0"/>
      <p:bldP spid="5"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3"/>
          <p:cNvGrpSpPr/>
          <p:nvPr/>
        </p:nvGrpSpPr>
        <p:grpSpPr>
          <a:xfrm>
            <a:off x="2512331" y="3505200"/>
            <a:ext cx="19362512" cy="8229600"/>
            <a:chOff x="2626632" y="3305314"/>
            <a:chExt cx="19362512" cy="7065506"/>
          </a:xfrm>
        </p:grpSpPr>
        <p:grpSp>
          <p:nvGrpSpPr>
            <p:cNvPr id="6" name="Group 44"/>
            <p:cNvGrpSpPr/>
            <p:nvPr/>
          </p:nvGrpSpPr>
          <p:grpSpPr>
            <a:xfrm>
              <a:off x="2626632" y="3839711"/>
              <a:ext cx="19362512" cy="6531109"/>
              <a:chOff x="2626632" y="3839711"/>
              <a:chExt cx="19362512" cy="6531109"/>
            </a:xfrm>
          </p:grpSpPr>
          <p:sp>
            <p:nvSpPr>
              <p:cNvPr id="8" name="Rectangle 7"/>
              <p:cNvSpPr/>
              <p:nvPr/>
            </p:nvSpPr>
            <p:spPr>
              <a:xfrm>
                <a:off x="2741894" y="3965622"/>
                <a:ext cx="19131988" cy="6279286"/>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26632" y="3839711"/>
                <a:ext cx="19362512" cy="6531109"/>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7959884" y="3305314"/>
              <a:ext cx="8696006"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48"/>
          <p:cNvGrpSpPr/>
          <p:nvPr/>
        </p:nvGrpSpPr>
        <p:grpSpPr>
          <a:xfrm>
            <a:off x="8114614" y="3769853"/>
            <a:ext cx="8212150" cy="1015663"/>
            <a:chOff x="8087512" y="3379111"/>
            <a:chExt cx="8212150" cy="1015663"/>
          </a:xfrm>
        </p:grpSpPr>
        <p:sp>
          <p:nvSpPr>
            <p:cNvPr id="11" name="Rectangle 10"/>
            <p:cNvSpPr/>
            <p:nvPr/>
          </p:nvSpPr>
          <p:spPr>
            <a:xfrm>
              <a:off x="10210622" y="3379111"/>
              <a:ext cx="3969356" cy="1015663"/>
            </a:xfrm>
            <a:prstGeom prst="rect">
              <a:avLst/>
            </a:prstGeom>
            <a:noFill/>
          </p:spPr>
          <p:txBody>
            <a:bodyPr wrap="none">
              <a:spAutoFit/>
            </a:bodyPr>
            <a:lstStyle/>
            <a:p>
              <a:r>
                <a:rPr lang="en-US" sz="6000" b="1">
                  <a:latin typeface="Times New Roman" panose="02020603050405020304" pitchFamily="18" charset="0"/>
                  <a:cs typeface="Times New Roman" panose="02020603050405020304" pitchFamily="18" charset="0"/>
                </a:rPr>
                <a:t>1. Nội dung</a:t>
              </a:r>
              <a:endParaRPr lang="en-GB" sz="6000">
                <a:latin typeface="Times New Roman" panose="02020603050405020304" pitchFamily="18" charset="0"/>
                <a:cs typeface="Times New Roman" panose="02020603050405020304" pitchFamily="18" charset="0"/>
              </a:endParaRPr>
            </a:p>
          </p:txBody>
        </p:sp>
        <p:sp>
          <p:nvSpPr>
            <p:cNvPr id="12" name="Freeform 19"/>
            <p:cNvSpPr>
              <a:spLocks noEditPoints="1"/>
            </p:cNvSpPr>
            <p:nvPr/>
          </p:nvSpPr>
          <p:spPr bwMode="auto">
            <a:xfrm>
              <a:off x="8087512" y="3493211"/>
              <a:ext cx="1582750" cy="850189"/>
            </a:xfrm>
            <a:custGeom>
              <a:avLst/>
              <a:gdLst>
                <a:gd name="T0" fmla="*/ 540 w 575"/>
                <a:gd name="T1" fmla="*/ 99 h 309"/>
                <a:gd name="T2" fmla="*/ 558 w 575"/>
                <a:gd name="T3" fmla="*/ 119 h 309"/>
                <a:gd name="T4" fmla="*/ 575 w 575"/>
                <a:gd name="T5" fmla="*/ 230 h 309"/>
                <a:gd name="T6" fmla="*/ 550 w 575"/>
                <a:gd name="T7" fmla="*/ 168 h 309"/>
                <a:gd name="T8" fmla="*/ 543 w 575"/>
                <a:gd name="T9" fmla="*/ 105 h 309"/>
                <a:gd name="T10" fmla="*/ 404 w 575"/>
                <a:gd name="T11" fmla="*/ 145 h 309"/>
                <a:gd name="T12" fmla="*/ 519 w 575"/>
                <a:gd name="T13" fmla="*/ 190 h 309"/>
                <a:gd name="T14" fmla="*/ 516 w 575"/>
                <a:gd name="T15" fmla="*/ 190 h 309"/>
                <a:gd name="T16" fmla="*/ 471 w 575"/>
                <a:gd name="T17" fmla="*/ 157 h 309"/>
                <a:gd name="T18" fmla="*/ 403 w 575"/>
                <a:gd name="T19" fmla="*/ 151 h 309"/>
                <a:gd name="T20" fmla="*/ 323 w 575"/>
                <a:gd name="T21" fmla="*/ 160 h 309"/>
                <a:gd name="T22" fmla="*/ 247 w 575"/>
                <a:gd name="T23" fmla="*/ 189 h 309"/>
                <a:gd name="T24" fmla="*/ 213 w 575"/>
                <a:gd name="T25" fmla="*/ 245 h 309"/>
                <a:gd name="T26" fmla="*/ 237 w 575"/>
                <a:gd name="T27" fmla="*/ 288 h 309"/>
                <a:gd name="T28" fmla="*/ 282 w 575"/>
                <a:gd name="T29" fmla="*/ 301 h 309"/>
                <a:gd name="T30" fmla="*/ 337 w 575"/>
                <a:gd name="T31" fmla="*/ 284 h 309"/>
                <a:gd name="T32" fmla="*/ 372 w 575"/>
                <a:gd name="T33" fmla="*/ 230 h 309"/>
                <a:gd name="T34" fmla="*/ 362 w 575"/>
                <a:gd name="T35" fmla="*/ 262 h 309"/>
                <a:gd name="T36" fmla="*/ 314 w 575"/>
                <a:gd name="T37" fmla="*/ 303 h 309"/>
                <a:gd name="T38" fmla="*/ 257 w 575"/>
                <a:gd name="T39" fmla="*/ 305 h 309"/>
                <a:gd name="T40" fmla="*/ 216 w 575"/>
                <a:gd name="T41" fmla="*/ 271 h 309"/>
                <a:gd name="T42" fmla="*/ 230 w 575"/>
                <a:gd name="T43" fmla="*/ 198 h 309"/>
                <a:gd name="T44" fmla="*/ 343 w 575"/>
                <a:gd name="T45" fmla="*/ 150 h 309"/>
                <a:gd name="T46" fmla="*/ 403 w 575"/>
                <a:gd name="T47" fmla="*/ 119 h 309"/>
                <a:gd name="T48" fmla="*/ 490 w 575"/>
                <a:gd name="T49" fmla="*/ 136 h 309"/>
                <a:gd name="T50" fmla="*/ 538 w 575"/>
                <a:gd name="T51" fmla="*/ 177 h 309"/>
                <a:gd name="T52" fmla="*/ 575 w 575"/>
                <a:gd name="T53" fmla="*/ 238 h 309"/>
                <a:gd name="T54" fmla="*/ 563 w 575"/>
                <a:gd name="T55" fmla="*/ 226 h 309"/>
                <a:gd name="T56" fmla="*/ 542 w 575"/>
                <a:gd name="T57" fmla="*/ 190 h 309"/>
                <a:gd name="T58" fmla="*/ 486 w 575"/>
                <a:gd name="T59" fmla="*/ 141 h 309"/>
                <a:gd name="T60" fmla="*/ 347 w 575"/>
                <a:gd name="T61" fmla="*/ 136 h 309"/>
                <a:gd name="T62" fmla="*/ 193 w 575"/>
                <a:gd name="T63" fmla="*/ 160 h 309"/>
                <a:gd name="T64" fmla="*/ 75 w 575"/>
                <a:gd name="T65" fmla="*/ 161 h 309"/>
                <a:gd name="T66" fmla="*/ 10 w 575"/>
                <a:gd name="T67" fmla="*/ 124 h 309"/>
                <a:gd name="T68" fmla="*/ 12 w 575"/>
                <a:gd name="T69" fmla="*/ 52 h 309"/>
                <a:gd name="T70" fmla="*/ 79 w 575"/>
                <a:gd name="T71" fmla="*/ 6 h 309"/>
                <a:gd name="T72" fmla="*/ 174 w 575"/>
                <a:gd name="T73" fmla="*/ 8 h 309"/>
                <a:gd name="T74" fmla="*/ 251 w 575"/>
                <a:gd name="T75" fmla="*/ 50 h 309"/>
                <a:gd name="T76" fmla="*/ 269 w 575"/>
                <a:gd name="T77" fmla="*/ 73 h 309"/>
                <a:gd name="T78" fmla="*/ 248 w 575"/>
                <a:gd name="T79" fmla="*/ 51 h 309"/>
                <a:gd name="T80" fmla="*/ 175 w 575"/>
                <a:gd name="T81" fmla="*/ 13 h 309"/>
                <a:gd name="T82" fmla="*/ 83 w 575"/>
                <a:gd name="T83" fmla="*/ 12 h 309"/>
                <a:gd name="T84" fmla="*/ 15 w 575"/>
                <a:gd name="T85" fmla="*/ 55 h 309"/>
                <a:gd name="T86" fmla="*/ 14 w 575"/>
                <a:gd name="T87" fmla="*/ 123 h 309"/>
                <a:gd name="T88" fmla="*/ 75 w 575"/>
                <a:gd name="T89" fmla="*/ 151 h 309"/>
                <a:gd name="T90" fmla="*/ 183 w 575"/>
                <a:gd name="T91" fmla="*/ 149 h 309"/>
                <a:gd name="T92" fmla="*/ 329 w 575"/>
                <a:gd name="T93" fmla="*/ 12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5" h="309">
                  <a:moveTo>
                    <a:pt x="538" y="100"/>
                  </a:moveTo>
                  <a:cubicBezTo>
                    <a:pt x="540" y="99"/>
                    <a:pt x="540" y="99"/>
                    <a:pt x="540" y="99"/>
                  </a:cubicBezTo>
                  <a:cubicBezTo>
                    <a:pt x="543" y="101"/>
                    <a:pt x="546" y="104"/>
                    <a:pt x="549" y="108"/>
                  </a:cubicBezTo>
                  <a:cubicBezTo>
                    <a:pt x="551" y="112"/>
                    <a:pt x="554" y="115"/>
                    <a:pt x="558" y="119"/>
                  </a:cubicBezTo>
                  <a:cubicBezTo>
                    <a:pt x="553" y="138"/>
                    <a:pt x="553" y="158"/>
                    <a:pt x="557" y="177"/>
                  </a:cubicBezTo>
                  <a:cubicBezTo>
                    <a:pt x="561" y="197"/>
                    <a:pt x="567" y="215"/>
                    <a:pt x="575" y="230"/>
                  </a:cubicBezTo>
                  <a:cubicBezTo>
                    <a:pt x="575" y="233"/>
                    <a:pt x="575" y="233"/>
                    <a:pt x="573" y="231"/>
                  </a:cubicBezTo>
                  <a:cubicBezTo>
                    <a:pt x="561" y="208"/>
                    <a:pt x="553" y="187"/>
                    <a:pt x="550" y="168"/>
                  </a:cubicBezTo>
                  <a:cubicBezTo>
                    <a:pt x="547" y="149"/>
                    <a:pt x="546" y="129"/>
                    <a:pt x="547" y="110"/>
                  </a:cubicBezTo>
                  <a:cubicBezTo>
                    <a:pt x="546" y="108"/>
                    <a:pt x="545" y="107"/>
                    <a:pt x="543" y="105"/>
                  </a:cubicBezTo>
                  <a:cubicBezTo>
                    <a:pt x="542" y="103"/>
                    <a:pt x="540" y="102"/>
                    <a:pt x="538" y="100"/>
                  </a:cubicBezTo>
                  <a:close/>
                  <a:moveTo>
                    <a:pt x="404" y="145"/>
                  </a:moveTo>
                  <a:cubicBezTo>
                    <a:pt x="436" y="145"/>
                    <a:pt x="462" y="149"/>
                    <a:pt x="483" y="157"/>
                  </a:cubicBezTo>
                  <a:cubicBezTo>
                    <a:pt x="503" y="164"/>
                    <a:pt x="515" y="175"/>
                    <a:pt x="519" y="190"/>
                  </a:cubicBezTo>
                  <a:cubicBezTo>
                    <a:pt x="519" y="191"/>
                    <a:pt x="518" y="192"/>
                    <a:pt x="518" y="192"/>
                  </a:cubicBezTo>
                  <a:cubicBezTo>
                    <a:pt x="517" y="192"/>
                    <a:pt x="516" y="191"/>
                    <a:pt x="516" y="190"/>
                  </a:cubicBezTo>
                  <a:cubicBezTo>
                    <a:pt x="513" y="181"/>
                    <a:pt x="508" y="174"/>
                    <a:pt x="500" y="169"/>
                  </a:cubicBezTo>
                  <a:cubicBezTo>
                    <a:pt x="492" y="163"/>
                    <a:pt x="482" y="160"/>
                    <a:pt x="471" y="157"/>
                  </a:cubicBezTo>
                  <a:cubicBezTo>
                    <a:pt x="461" y="154"/>
                    <a:pt x="449" y="153"/>
                    <a:pt x="437" y="152"/>
                  </a:cubicBezTo>
                  <a:cubicBezTo>
                    <a:pt x="425" y="151"/>
                    <a:pt x="414" y="151"/>
                    <a:pt x="403" y="151"/>
                  </a:cubicBezTo>
                  <a:cubicBezTo>
                    <a:pt x="391" y="151"/>
                    <a:pt x="379" y="152"/>
                    <a:pt x="365" y="153"/>
                  </a:cubicBezTo>
                  <a:cubicBezTo>
                    <a:pt x="351" y="154"/>
                    <a:pt x="337" y="157"/>
                    <a:pt x="323" y="160"/>
                  </a:cubicBezTo>
                  <a:cubicBezTo>
                    <a:pt x="308" y="163"/>
                    <a:pt x="295" y="167"/>
                    <a:pt x="282" y="172"/>
                  </a:cubicBezTo>
                  <a:cubicBezTo>
                    <a:pt x="269" y="177"/>
                    <a:pt x="257" y="183"/>
                    <a:pt x="247" y="189"/>
                  </a:cubicBezTo>
                  <a:cubicBezTo>
                    <a:pt x="236" y="196"/>
                    <a:pt x="228" y="204"/>
                    <a:pt x="222" y="214"/>
                  </a:cubicBezTo>
                  <a:cubicBezTo>
                    <a:pt x="216" y="223"/>
                    <a:pt x="213" y="233"/>
                    <a:pt x="213" y="245"/>
                  </a:cubicBezTo>
                  <a:cubicBezTo>
                    <a:pt x="213" y="255"/>
                    <a:pt x="215" y="264"/>
                    <a:pt x="220" y="271"/>
                  </a:cubicBezTo>
                  <a:cubicBezTo>
                    <a:pt x="224" y="278"/>
                    <a:pt x="230" y="283"/>
                    <a:pt x="237" y="288"/>
                  </a:cubicBezTo>
                  <a:cubicBezTo>
                    <a:pt x="244" y="293"/>
                    <a:pt x="251" y="296"/>
                    <a:pt x="260" y="298"/>
                  </a:cubicBezTo>
                  <a:cubicBezTo>
                    <a:pt x="268" y="300"/>
                    <a:pt x="275" y="301"/>
                    <a:pt x="282" y="301"/>
                  </a:cubicBezTo>
                  <a:cubicBezTo>
                    <a:pt x="291" y="301"/>
                    <a:pt x="301" y="299"/>
                    <a:pt x="310" y="297"/>
                  </a:cubicBezTo>
                  <a:cubicBezTo>
                    <a:pt x="320" y="294"/>
                    <a:pt x="329" y="290"/>
                    <a:pt x="337" y="284"/>
                  </a:cubicBezTo>
                  <a:cubicBezTo>
                    <a:pt x="345" y="279"/>
                    <a:pt x="352" y="271"/>
                    <a:pt x="359" y="262"/>
                  </a:cubicBezTo>
                  <a:cubicBezTo>
                    <a:pt x="365" y="253"/>
                    <a:pt x="369" y="242"/>
                    <a:pt x="372" y="230"/>
                  </a:cubicBezTo>
                  <a:cubicBezTo>
                    <a:pt x="373" y="228"/>
                    <a:pt x="374" y="229"/>
                    <a:pt x="374" y="231"/>
                  </a:cubicBezTo>
                  <a:cubicBezTo>
                    <a:pt x="372" y="242"/>
                    <a:pt x="368" y="252"/>
                    <a:pt x="362" y="262"/>
                  </a:cubicBezTo>
                  <a:cubicBezTo>
                    <a:pt x="356" y="271"/>
                    <a:pt x="349" y="279"/>
                    <a:pt x="341" y="286"/>
                  </a:cubicBezTo>
                  <a:cubicBezTo>
                    <a:pt x="333" y="293"/>
                    <a:pt x="324" y="299"/>
                    <a:pt x="314" y="303"/>
                  </a:cubicBezTo>
                  <a:cubicBezTo>
                    <a:pt x="304" y="307"/>
                    <a:pt x="294" y="309"/>
                    <a:pt x="284" y="309"/>
                  </a:cubicBezTo>
                  <a:cubicBezTo>
                    <a:pt x="275" y="309"/>
                    <a:pt x="266" y="308"/>
                    <a:pt x="257" y="305"/>
                  </a:cubicBezTo>
                  <a:cubicBezTo>
                    <a:pt x="248" y="301"/>
                    <a:pt x="240" y="297"/>
                    <a:pt x="233" y="292"/>
                  </a:cubicBezTo>
                  <a:cubicBezTo>
                    <a:pt x="226" y="286"/>
                    <a:pt x="220" y="279"/>
                    <a:pt x="216" y="271"/>
                  </a:cubicBezTo>
                  <a:cubicBezTo>
                    <a:pt x="212" y="264"/>
                    <a:pt x="210" y="255"/>
                    <a:pt x="210" y="245"/>
                  </a:cubicBezTo>
                  <a:cubicBezTo>
                    <a:pt x="210" y="226"/>
                    <a:pt x="216" y="210"/>
                    <a:pt x="230" y="198"/>
                  </a:cubicBezTo>
                  <a:cubicBezTo>
                    <a:pt x="243" y="185"/>
                    <a:pt x="260" y="175"/>
                    <a:pt x="280" y="167"/>
                  </a:cubicBezTo>
                  <a:cubicBezTo>
                    <a:pt x="300" y="159"/>
                    <a:pt x="321" y="153"/>
                    <a:pt x="343" y="150"/>
                  </a:cubicBezTo>
                  <a:cubicBezTo>
                    <a:pt x="366" y="147"/>
                    <a:pt x="386" y="145"/>
                    <a:pt x="404" y="145"/>
                  </a:cubicBezTo>
                  <a:close/>
                  <a:moveTo>
                    <a:pt x="403" y="119"/>
                  </a:moveTo>
                  <a:cubicBezTo>
                    <a:pt x="422" y="119"/>
                    <a:pt x="438" y="120"/>
                    <a:pt x="453" y="123"/>
                  </a:cubicBezTo>
                  <a:cubicBezTo>
                    <a:pt x="467" y="126"/>
                    <a:pt x="479" y="130"/>
                    <a:pt x="490" y="136"/>
                  </a:cubicBezTo>
                  <a:cubicBezTo>
                    <a:pt x="501" y="141"/>
                    <a:pt x="510" y="147"/>
                    <a:pt x="518" y="154"/>
                  </a:cubicBezTo>
                  <a:cubicBezTo>
                    <a:pt x="525" y="161"/>
                    <a:pt x="532" y="169"/>
                    <a:pt x="538" y="177"/>
                  </a:cubicBezTo>
                  <a:cubicBezTo>
                    <a:pt x="545" y="187"/>
                    <a:pt x="552" y="197"/>
                    <a:pt x="557" y="209"/>
                  </a:cubicBezTo>
                  <a:cubicBezTo>
                    <a:pt x="562" y="221"/>
                    <a:pt x="569" y="230"/>
                    <a:pt x="575" y="238"/>
                  </a:cubicBezTo>
                  <a:cubicBezTo>
                    <a:pt x="575" y="239"/>
                    <a:pt x="575" y="239"/>
                    <a:pt x="573" y="238"/>
                  </a:cubicBezTo>
                  <a:cubicBezTo>
                    <a:pt x="570" y="235"/>
                    <a:pt x="567" y="231"/>
                    <a:pt x="563" y="226"/>
                  </a:cubicBezTo>
                  <a:cubicBezTo>
                    <a:pt x="560" y="220"/>
                    <a:pt x="556" y="214"/>
                    <a:pt x="553" y="208"/>
                  </a:cubicBezTo>
                  <a:cubicBezTo>
                    <a:pt x="549" y="202"/>
                    <a:pt x="546" y="196"/>
                    <a:pt x="542" y="190"/>
                  </a:cubicBezTo>
                  <a:cubicBezTo>
                    <a:pt x="538" y="184"/>
                    <a:pt x="535" y="179"/>
                    <a:pt x="531" y="174"/>
                  </a:cubicBezTo>
                  <a:cubicBezTo>
                    <a:pt x="520" y="158"/>
                    <a:pt x="505" y="147"/>
                    <a:pt x="486" y="141"/>
                  </a:cubicBezTo>
                  <a:cubicBezTo>
                    <a:pt x="467" y="134"/>
                    <a:pt x="445" y="131"/>
                    <a:pt x="420" y="131"/>
                  </a:cubicBezTo>
                  <a:cubicBezTo>
                    <a:pt x="397" y="131"/>
                    <a:pt x="372" y="133"/>
                    <a:pt x="347" y="136"/>
                  </a:cubicBezTo>
                  <a:cubicBezTo>
                    <a:pt x="322" y="140"/>
                    <a:pt x="296" y="144"/>
                    <a:pt x="270" y="148"/>
                  </a:cubicBezTo>
                  <a:cubicBezTo>
                    <a:pt x="244" y="152"/>
                    <a:pt x="218" y="156"/>
                    <a:pt x="193" y="160"/>
                  </a:cubicBezTo>
                  <a:cubicBezTo>
                    <a:pt x="168" y="163"/>
                    <a:pt x="143" y="165"/>
                    <a:pt x="120" y="165"/>
                  </a:cubicBezTo>
                  <a:cubicBezTo>
                    <a:pt x="104" y="165"/>
                    <a:pt x="89" y="163"/>
                    <a:pt x="75" y="161"/>
                  </a:cubicBezTo>
                  <a:cubicBezTo>
                    <a:pt x="61" y="158"/>
                    <a:pt x="48" y="153"/>
                    <a:pt x="37" y="147"/>
                  </a:cubicBezTo>
                  <a:cubicBezTo>
                    <a:pt x="26" y="141"/>
                    <a:pt x="17" y="134"/>
                    <a:pt x="10" y="124"/>
                  </a:cubicBezTo>
                  <a:cubicBezTo>
                    <a:pt x="4" y="115"/>
                    <a:pt x="0" y="104"/>
                    <a:pt x="0" y="91"/>
                  </a:cubicBezTo>
                  <a:cubicBezTo>
                    <a:pt x="0" y="77"/>
                    <a:pt x="4" y="64"/>
                    <a:pt x="12" y="52"/>
                  </a:cubicBezTo>
                  <a:cubicBezTo>
                    <a:pt x="19" y="41"/>
                    <a:pt x="29" y="32"/>
                    <a:pt x="41" y="24"/>
                  </a:cubicBezTo>
                  <a:cubicBezTo>
                    <a:pt x="52" y="16"/>
                    <a:pt x="65" y="10"/>
                    <a:pt x="79" y="6"/>
                  </a:cubicBezTo>
                  <a:cubicBezTo>
                    <a:pt x="93" y="2"/>
                    <a:pt x="106" y="0"/>
                    <a:pt x="118" y="0"/>
                  </a:cubicBezTo>
                  <a:cubicBezTo>
                    <a:pt x="138" y="0"/>
                    <a:pt x="157" y="3"/>
                    <a:pt x="174" y="8"/>
                  </a:cubicBezTo>
                  <a:cubicBezTo>
                    <a:pt x="191" y="13"/>
                    <a:pt x="206" y="19"/>
                    <a:pt x="219" y="26"/>
                  </a:cubicBezTo>
                  <a:cubicBezTo>
                    <a:pt x="232" y="34"/>
                    <a:pt x="242" y="42"/>
                    <a:pt x="251" y="50"/>
                  </a:cubicBezTo>
                  <a:cubicBezTo>
                    <a:pt x="260" y="58"/>
                    <a:pt x="266" y="65"/>
                    <a:pt x="270" y="72"/>
                  </a:cubicBezTo>
                  <a:cubicBezTo>
                    <a:pt x="270" y="73"/>
                    <a:pt x="270" y="73"/>
                    <a:pt x="269" y="73"/>
                  </a:cubicBezTo>
                  <a:cubicBezTo>
                    <a:pt x="269" y="73"/>
                    <a:pt x="268" y="73"/>
                    <a:pt x="267" y="72"/>
                  </a:cubicBezTo>
                  <a:cubicBezTo>
                    <a:pt x="263" y="66"/>
                    <a:pt x="256" y="59"/>
                    <a:pt x="248" y="51"/>
                  </a:cubicBezTo>
                  <a:cubicBezTo>
                    <a:pt x="239" y="44"/>
                    <a:pt x="229" y="37"/>
                    <a:pt x="217" y="30"/>
                  </a:cubicBezTo>
                  <a:cubicBezTo>
                    <a:pt x="205" y="23"/>
                    <a:pt x="191" y="18"/>
                    <a:pt x="175" y="13"/>
                  </a:cubicBezTo>
                  <a:cubicBezTo>
                    <a:pt x="160" y="8"/>
                    <a:pt x="143" y="6"/>
                    <a:pt x="124" y="6"/>
                  </a:cubicBezTo>
                  <a:cubicBezTo>
                    <a:pt x="111" y="6"/>
                    <a:pt x="97" y="8"/>
                    <a:pt x="83" y="12"/>
                  </a:cubicBezTo>
                  <a:cubicBezTo>
                    <a:pt x="69" y="15"/>
                    <a:pt x="55" y="21"/>
                    <a:pt x="44" y="28"/>
                  </a:cubicBezTo>
                  <a:cubicBezTo>
                    <a:pt x="32" y="35"/>
                    <a:pt x="22" y="44"/>
                    <a:pt x="15" y="55"/>
                  </a:cubicBezTo>
                  <a:cubicBezTo>
                    <a:pt x="7" y="65"/>
                    <a:pt x="4" y="78"/>
                    <a:pt x="4" y="92"/>
                  </a:cubicBezTo>
                  <a:cubicBezTo>
                    <a:pt x="4" y="105"/>
                    <a:pt x="7" y="115"/>
                    <a:pt x="14" y="123"/>
                  </a:cubicBezTo>
                  <a:cubicBezTo>
                    <a:pt x="21" y="131"/>
                    <a:pt x="30" y="137"/>
                    <a:pt x="40" y="142"/>
                  </a:cubicBezTo>
                  <a:cubicBezTo>
                    <a:pt x="51" y="146"/>
                    <a:pt x="62" y="150"/>
                    <a:pt x="75" y="151"/>
                  </a:cubicBezTo>
                  <a:cubicBezTo>
                    <a:pt x="87" y="153"/>
                    <a:pt x="99" y="154"/>
                    <a:pt x="109" y="154"/>
                  </a:cubicBezTo>
                  <a:cubicBezTo>
                    <a:pt x="134" y="154"/>
                    <a:pt x="159" y="153"/>
                    <a:pt x="183" y="149"/>
                  </a:cubicBezTo>
                  <a:cubicBezTo>
                    <a:pt x="208" y="145"/>
                    <a:pt x="232" y="141"/>
                    <a:pt x="256" y="137"/>
                  </a:cubicBezTo>
                  <a:cubicBezTo>
                    <a:pt x="281" y="132"/>
                    <a:pt x="305" y="128"/>
                    <a:pt x="329" y="124"/>
                  </a:cubicBezTo>
                  <a:cubicBezTo>
                    <a:pt x="354" y="120"/>
                    <a:pt x="379" y="119"/>
                    <a:pt x="403"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9"/>
            <p:cNvSpPr>
              <a:spLocks noEditPoints="1"/>
            </p:cNvSpPr>
            <p:nvPr/>
          </p:nvSpPr>
          <p:spPr bwMode="auto">
            <a:xfrm flipH="1">
              <a:off x="14716912" y="3493211"/>
              <a:ext cx="1582750" cy="850189"/>
            </a:xfrm>
            <a:custGeom>
              <a:avLst/>
              <a:gdLst>
                <a:gd name="T0" fmla="*/ 540 w 575"/>
                <a:gd name="T1" fmla="*/ 99 h 309"/>
                <a:gd name="T2" fmla="*/ 558 w 575"/>
                <a:gd name="T3" fmla="*/ 119 h 309"/>
                <a:gd name="T4" fmla="*/ 575 w 575"/>
                <a:gd name="T5" fmla="*/ 230 h 309"/>
                <a:gd name="T6" fmla="*/ 550 w 575"/>
                <a:gd name="T7" fmla="*/ 168 h 309"/>
                <a:gd name="T8" fmla="*/ 543 w 575"/>
                <a:gd name="T9" fmla="*/ 105 h 309"/>
                <a:gd name="T10" fmla="*/ 404 w 575"/>
                <a:gd name="T11" fmla="*/ 145 h 309"/>
                <a:gd name="T12" fmla="*/ 519 w 575"/>
                <a:gd name="T13" fmla="*/ 190 h 309"/>
                <a:gd name="T14" fmla="*/ 516 w 575"/>
                <a:gd name="T15" fmla="*/ 190 h 309"/>
                <a:gd name="T16" fmla="*/ 471 w 575"/>
                <a:gd name="T17" fmla="*/ 157 h 309"/>
                <a:gd name="T18" fmla="*/ 403 w 575"/>
                <a:gd name="T19" fmla="*/ 151 h 309"/>
                <a:gd name="T20" fmla="*/ 323 w 575"/>
                <a:gd name="T21" fmla="*/ 160 h 309"/>
                <a:gd name="T22" fmla="*/ 247 w 575"/>
                <a:gd name="T23" fmla="*/ 189 h 309"/>
                <a:gd name="T24" fmla="*/ 213 w 575"/>
                <a:gd name="T25" fmla="*/ 245 h 309"/>
                <a:gd name="T26" fmla="*/ 237 w 575"/>
                <a:gd name="T27" fmla="*/ 288 h 309"/>
                <a:gd name="T28" fmla="*/ 282 w 575"/>
                <a:gd name="T29" fmla="*/ 301 h 309"/>
                <a:gd name="T30" fmla="*/ 337 w 575"/>
                <a:gd name="T31" fmla="*/ 284 h 309"/>
                <a:gd name="T32" fmla="*/ 372 w 575"/>
                <a:gd name="T33" fmla="*/ 230 h 309"/>
                <a:gd name="T34" fmla="*/ 362 w 575"/>
                <a:gd name="T35" fmla="*/ 262 h 309"/>
                <a:gd name="T36" fmla="*/ 314 w 575"/>
                <a:gd name="T37" fmla="*/ 303 h 309"/>
                <a:gd name="T38" fmla="*/ 257 w 575"/>
                <a:gd name="T39" fmla="*/ 305 h 309"/>
                <a:gd name="T40" fmla="*/ 216 w 575"/>
                <a:gd name="T41" fmla="*/ 271 h 309"/>
                <a:gd name="T42" fmla="*/ 230 w 575"/>
                <a:gd name="T43" fmla="*/ 198 h 309"/>
                <a:gd name="T44" fmla="*/ 343 w 575"/>
                <a:gd name="T45" fmla="*/ 150 h 309"/>
                <a:gd name="T46" fmla="*/ 403 w 575"/>
                <a:gd name="T47" fmla="*/ 119 h 309"/>
                <a:gd name="T48" fmla="*/ 490 w 575"/>
                <a:gd name="T49" fmla="*/ 136 h 309"/>
                <a:gd name="T50" fmla="*/ 538 w 575"/>
                <a:gd name="T51" fmla="*/ 177 h 309"/>
                <a:gd name="T52" fmla="*/ 575 w 575"/>
                <a:gd name="T53" fmla="*/ 238 h 309"/>
                <a:gd name="T54" fmla="*/ 563 w 575"/>
                <a:gd name="T55" fmla="*/ 226 h 309"/>
                <a:gd name="T56" fmla="*/ 542 w 575"/>
                <a:gd name="T57" fmla="*/ 190 h 309"/>
                <a:gd name="T58" fmla="*/ 486 w 575"/>
                <a:gd name="T59" fmla="*/ 141 h 309"/>
                <a:gd name="T60" fmla="*/ 347 w 575"/>
                <a:gd name="T61" fmla="*/ 136 h 309"/>
                <a:gd name="T62" fmla="*/ 193 w 575"/>
                <a:gd name="T63" fmla="*/ 160 h 309"/>
                <a:gd name="T64" fmla="*/ 75 w 575"/>
                <a:gd name="T65" fmla="*/ 161 h 309"/>
                <a:gd name="T66" fmla="*/ 10 w 575"/>
                <a:gd name="T67" fmla="*/ 124 h 309"/>
                <a:gd name="T68" fmla="*/ 12 w 575"/>
                <a:gd name="T69" fmla="*/ 52 h 309"/>
                <a:gd name="T70" fmla="*/ 79 w 575"/>
                <a:gd name="T71" fmla="*/ 6 h 309"/>
                <a:gd name="T72" fmla="*/ 174 w 575"/>
                <a:gd name="T73" fmla="*/ 8 h 309"/>
                <a:gd name="T74" fmla="*/ 251 w 575"/>
                <a:gd name="T75" fmla="*/ 50 h 309"/>
                <a:gd name="T76" fmla="*/ 269 w 575"/>
                <a:gd name="T77" fmla="*/ 73 h 309"/>
                <a:gd name="T78" fmla="*/ 248 w 575"/>
                <a:gd name="T79" fmla="*/ 51 h 309"/>
                <a:gd name="T80" fmla="*/ 175 w 575"/>
                <a:gd name="T81" fmla="*/ 13 h 309"/>
                <a:gd name="T82" fmla="*/ 83 w 575"/>
                <a:gd name="T83" fmla="*/ 12 h 309"/>
                <a:gd name="T84" fmla="*/ 15 w 575"/>
                <a:gd name="T85" fmla="*/ 55 h 309"/>
                <a:gd name="T86" fmla="*/ 14 w 575"/>
                <a:gd name="T87" fmla="*/ 123 h 309"/>
                <a:gd name="T88" fmla="*/ 75 w 575"/>
                <a:gd name="T89" fmla="*/ 151 h 309"/>
                <a:gd name="T90" fmla="*/ 183 w 575"/>
                <a:gd name="T91" fmla="*/ 149 h 309"/>
                <a:gd name="T92" fmla="*/ 329 w 575"/>
                <a:gd name="T93" fmla="*/ 12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5" h="309">
                  <a:moveTo>
                    <a:pt x="538" y="100"/>
                  </a:moveTo>
                  <a:cubicBezTo>
                    <a:pt x="540" y="99"/>
                    <a:pt x="540" y="99"/>
                    <a:pt x="540" y="99"/>
                  </a:cubicBezTo>
                  <a:cubicBezTo>
                    <a:pt x="543" y="101"/>
                    <a:pt x="546" y="104"/>
                    <a:pt x="549" y="108"/>
                  </a:cubicBezTo>
                  <a:cubicBezTo>
                    <a:pt x="551" y="112"/>
                    <a:pt x="554" y="115"/>
                    <a:pt x="558" y="119"/>
                  </a:cubicBezTo>
                  <a:cubicBezTo>
                    <a:pt x="553" y="138"/>
                    <a:pt x="553" y="158"/>
                    <a:pt x="557" y="177"/>
                  </a:cubicBezTo>
                  <a:cubicBezTo>
                    <a:pt x="561" y="197"/>
                    <a:pt x="567" y="215"/>
                    <a:pt x="575" y="230"/>
                  </a:cubicBezTo>
                  <a:cubicBezTo>
                    <a:pt x="575" y="233"/>
                    <a:pt x="575" y="233"/>
                    <a:pt x="573" y="231"/>
                  </a:cubicBezTo>
                  <a:cubicBezTo>
                    <a:pt x="561" y="208"/>
                    <a:pt x="553" y="187"/>
                    <a:pt x="550" y="168"/>
                  </a:cubicBezTo>
                  <a:cubicBezTo>
                    <a:pt x="547" y="149"/>
                    <a:pt x="546" y="129"/>
                    <a:pt x="547" y="110"/>
                  </a:cubicBezTo>
                  <a:cubicBezTo>
                    <a:pt x="546" y="108"/>
                    <a:pt x="545" y="107"/>
                    <a:pt x="543" y="105"/>
                  </a:cubicBezTo>
                  <a:cubicBezTo>
                    <a:pt x="542" y="103"/>
                    <a:pt x="540" y="102"/>
                    <a:pt x="538" y="100"/>
                  </a:cubicBezTo>
                  <a:close/>
                  <a:moveTo>
                    <a:pt x="404" y="145"/>
                  </a:moveTo>
                  <a:cubicBezTo>
                    <a:pt x="436" y="145"/>
                    <a:pt x="462" y="149"/>
                    <a:pt x="483" y="157"/>
                  </a:cubicBezTo>
                  <a:cubicBezTo>
                    <a:pt x="503" y="164"/>
                    <a:pt x="515" y="175"/>
                    <a:pt x="519" y="190"/>
                  </a:cubicBezTo>
                  <a:cubicBezTo>
                    <a:pt x="519" y="191"/>
                    <a:pt x="518" y="192"/>
                    <a:pt x="518" y="192"/>
                  </a:cubicBezTo>
                  <a:cubicBezTo>
                    <a:pt x="517" y="192"/>
                    <a:pt x="516" y="191"/>
                    <a:pt x="516" y="190"/>
                  </a:cubicBezTo>
                  <a:cubicBezTo>
                    <a:pt x="513" y="181"/>
                    <a:pt x="508" y="174"/>
                    <a:pt x="500" y="169"/>
                  </a:cubicBezTo>
                  <a:cubicBezTo>
                    <a:pt x="492" y="163"/>
                    <a:pt x="482" y="160"/>
                    <a:pt x="471" y="157"/>
                  </a:cubicBezTo>
                  <a:cubicBezTo>
                    <a:pt x="461" y="154"/>
                    <a:pt x="449" y="153"/>
                    <a:pt x="437" y="152"/>
                  </a:cubicBezTo>
                  <a:cubicBezTo>
                    <a:pt x="425" y="151"/>
                    <a:pt x="414" y="151"/>
                    <a:pt x="403" y="151"/>
                  </a:cubicBezTo>
                  <a:cubicBezTo>
                    <a:pt x="391" y="151"/>
                    <a:pt x="379" y="152"/>
                    <a:pt x="365" y="153"/>
                  </a:cubicBezTo>
                  <a:cubicBezTo>
                    <a:pt x="351" y="154"/>
                    <a:pt x="337" y="157"/>
                    <a:pt x="323" y="160"/>
                  </a:cubicBezTo>
                  <a:cubicBezTo>
                    <a:pt x="308" y="163"/>
                    <a:pt x="295" y="167"/>
                    <a:pt x="282" y="172"/>
                  </a:cubicBezTo>
                  <a:cubicBezTo>
                    <a:pt x="269" y="177"/>
                    <a:pt x="257" y="183"/>
                    <a:pt x="247" y="189"/>
                  </a:cubicBezTo>
                  <a:cubicBezTo>
                    <a:pt x="236" y="196"/>
                    <a:pt x="228" y="204"/>
                    <a:pt x="222" y="214"/>
                  </a:cubicBezTo>
                  <a:cubicBezTo>
                    <a:pt x="216" y="223"/>
                    <a:pt x="213" y="233"/>
                    <a:pt x="213" y="245"/>
                  </a:cubicBezTo>
                  <a:cubicBezTo>
                    <a:pt x="213" y="255"/>
                    <a:pt x="215" y="264"/>
                    <a:pt x="220" y="271"/>
                  </a:cubicBezTo>
                  <a:cubicBezTo>
                    <a:pt x="224" y="278"/>
                    <a:pt x="230" y="283"/>
                    <a:pt x="237" y="288"/>
                  </a:cubicBezTo>
                  <a:cubicBezTo>
                    <a:pt x="244" y="293"/>
                    <a:pt x="251" y="296"/>
                    <a:pt x="260" y="298"/>
                  </a:cubicBezTo>
                  <a:cubicBezTo>
                    <a:pt x="268" y="300"/>
                    <a:pt x="275" y="301"/>
                    <a:pt x="282" y="301"/>
                  </a:cubicBezTo>
                  <a:cubicBezTo>
                    <a:pt x="291" y="301"/>
                    <a:pt x="301" y="299"/>
                    <a:pt x="310" y="297"/>
                  </a:cubicBezTo>
                  <a:cubicBezTo>
                    <a:pt x="320" y="294"/>
                    <a:pt x="329" y="290"/>
                    <a:pt x="337" y="284"/>
                  </a:cubicBezTo>
                  <a:cubicBezTo>
                    <a:pt x="345" y="279"/>
                    <a:pt x="352" y="271"/>
                    <a:pt x="359" y="262"/>
                  </a:cubicBezTo>
                  <a:cubicBezTo>
                    <a:pt x="365" y="253"/>
                    <a:pt x="369" y="242"/>
                    <a:pt x="372" y="230"/>
                  </a:cubicBezTo>
                  <a:cubicBezTo>
                    <a:pt x="373" y="228"/>
                    <a:pt x="374" y="229"/>
                    <a:pt x="374" y="231"/>
                  </a:cubicBezTo>
                  <a:cubicBezTo>
                    <a:pt x="372" y="242"/>
                    <a:pt x="368" y="252"/>
                    <a:pt x="362" y="262"/>
                  </a:cubicBezTo>
                  <a:cubicBezTo>
                    <a:pt x="356" y="271"/>
                    <a:pt x="349" y="279"/>
                    <a:pt x="341" y="286"/>
                  </a:cubicBezTo>
                  <a:cubicBezTo>
                    <a:pt x="333" y="293"/>
                    <a:pt x="324" y="299"/>
                    <a:pt x="314" y="303"/>
                  </a:cubicBezTo>
                  <a:cubicBezTo>
                    <a:pt x="304" y="307"/>
                    <a:pt x="294" y="309"/>
                    <a:pt x="284" y="309"/>
                  </a:cubicBezTo>
                  <a:cubicBezTo>
                    <a:pt x="275" y="309"/>
                    <a:pt x="266" y="308"/>
                    <a:pt x="257" y="305"/>
                  </a:cubicBezTo>
                  <a:cubicBezTo>
                    <a:pt x="248" y="301"/>
                    <a:pt x="240" y="297"/>
                    <a:pt x="233" y="292"/>
                  </a:cubicBezTo>
                  <a:cubicBezTo>
                    <a:pt x="226" y="286"/>
                    <a:pt x="220" y="279"/>
                    <a:pt x="216" y="271"/>
                  </a:cubicBezTo>
                  <a:cubicBezTo>
                    <a:pt x="212" y="264"/>
                    <a:pt x="210" y="255"/>
                    <a:pt x="210" y="245"/>
                  </a:cubicBezTo>
                  <a:cubicBezTo>
                    <a:pt x="210" y="226"/>
                    <a:pt x="216" y="210"/>
                    <a:pt x="230" y="198"/>
                  </a:cubicBezTo>
                  <a:cubicBezTo>
                    <a:pt x="243" y="185"/>
                    <a:pt x="260" y="175"/>
                    <a:pt x="280" y="167"/>
                  </a:cubicBezTo>
                  <a:cubicBezTo>
                    <a:pt x="300" y="159"/>
                    <a:pt x="321" y="153"/>
                    <a:pt x="343" y="150"/>
                  </a:cubicBezTo>
                  <a:cubicBezTo>
                    <a:pt x="366" y="147"/>
                    <a:pt x="386" y="145"/>
                    <a:pt x="404" y="145"/>
                  </a:cubicBezTo>
                  <a:close/>
                  <a:moveTo>
                    <a:pt x="403" y="119"/>
                  </a:moveTo>
                  <a:cubicBezTo>
                    <a:pt x="422" y="119"/>
                    <a:pt x="438" y="120"/>
                    <a:pt x="453" y="123"/>
                  </a:cubicBezTo>
                  <a:cubicBezTo>
                    <a:pt x="467" y="126"/>
                    <a:pt x="479" y="130"/>
                    <a:pt x="490" y="136"/>
                  </a:cubicBezTo>
                  <a:cubicBezTo>
                    <a:pt x="501" y="141"/>
                    <a:pt x="510" y="147"/>
                    <a:pt x="518" y="154"/>
                  </a:cubicBezTo>
                  <a:cubicBezTo>
                    <a:pt x="525" y="161"/>
                    <a:pt x="532" y="169"/>
                    <a:pt x="538" y="177"/>
                  </a:cubicBezTo>
                  <a:cubicBezTo>
                    <a:pt x="545" y="187"/>
                    <a:pt x="552" y="197"/>
                    <a:pt x="557" y="209"/>
                  </a:cubicBezTo>
                  <a:cubicBezTo>
                    <a:pt x="562" y="221"/>
                    <a:pt x="569" y="230"/>
                    <a:pt x="575" y="238"/>
                  </a:cubicBezTo>
                  <a:cubicBezTo>
                    <a:pt x="575" y="239"/>
                    <a:pt x="575" y="239"/>
                    <a:pt x="573" y="238"/>
                  </a:cubicBezTo>
                  <a:cubicBezTo>
                    <a:pt x="570" y="235"/>
                    <a:pt x="567" y="231"/>
                    <a:pt x="563" y="226"/>
                  </a:cubicBezTo>
                  <a:cubicBezTo>
                    <a:pt x="560" y="220"/>
                    <a:pt x="556" y="214"/>
                    <a:pt x="553" y="208"/>
                  </a:cubicBezTo>
                  <a:cubicBezTo>
                    <a:pt x="549" y="202"/>
                    <a:pt x="546" y="196"/>
                    <a:pt x="542" y="190"/>
                  </a:cubicBezTo>
                  <a:cubicBezTo>
                    <a:pt x="538" y="184"/>
                    <a:pt x="535" y="179"/>
                    <a:pt x="531" y="174"/>
                  </a:cubicBezTo>
                  <a:cubicBezTo>
                    <a:pt x="520" y="158"/>
                    <a:pt x="505" y="147"/>
                    <a:pt x="486" y="141"/>
                  </a:cubicBezTo>
                  <a:cubicBezTo>
                    <a:pt x="467" y="134"/>
                    <a:pt x="445" y="131"/>
                    <a:pt x="420" y="131"/>
                  </a:cubicBezTo>
                  <a:cubicBezTo>
                    <a:pt x="397" y="131"/>
                    <a:pt x="372" y="133"/>
                    <a:pt x="347" y="136"/>
                  </a:cubicBezTo>
                  <a:cubicBezTo>
                    <a:pt x="322" y="140"/>
                    <a:pt x="296" y="144"/>
                    <a:pt x="270" y="148"/>
                  </a:cubicBezTo>
                  <a:cubicBezTo>
                    <a:pt x="244" y="152"/>
                    <a:pt x="218" y="156"/>
                    <a:pt x="193" y="160"/>
                  </a:cubicBezTo>
                  <a:cubicBezTo>
                    <a:pt x="168" y="163"/>
                    <a:pt x="143" y="165"/>
                    <a:pt x="120" y="165"/>
                  </a:cubicBezTo>
                  <a:cubicBezTo>
                    <a:pt x="104" y="165"/>
                    <a:pt x="89" y="163"/>
                    <a:pt x="75" y="161"/>
                  </a:cubicBezTo>
                  <a:cubicBezTo>
                    <a:pt x="61" y="158"/>
                    <a:pt x="48" y="153"/>
                    <a:pt x="37" y="147"/>
                  </a:cubicBezTo>
                  <a:cubicBezTo>
                    <a:pt x="26" y="141"/>
                    <a:pt x="17" y="134"/>
                    <a:pt x="10" y="124"/>
                  </a:cubicBezTo>
                  <a:cubicBezTo>
                    <a:pt x="4" y="115"/>
                    <a:pt x="0" y="104"/>
                    <a:pt x="0" y="91"/>
                  </a:cubicBezTo>
                  <a:cubicBezTo>
                    <a:pt x="0" y="77"/>
                    <a:pt x="4" y="64"/>
                    <a:pt x="12" y="52"/>
                  </a:cubicBezTo>
                  <a:cubicBezTo>
                    <a:pt x="19" y="41"/>
                    <a:pt x="29" y="32"/>
                    <a:pt x="41" y="24"/>
                  </a:cubicBezTo>
                  <a:cubicBezTo>
                    <a:pt x="52" y="16"/>
                    <a:pt x="65" y="10"/>
                    <a:pt x="79" y="6"/>
                  </a:cubicBezTo>
                  <a:cubicBezTo>
                    <a:pt x="93" y="2"/>
                    <a:pt x="106" y="0"/>
                    <a:pt x="118" y="0"/>
                  </a:cubicBezTo>
                  <a:cubicBezTo>
                    <a:pt x="138" y="0"/>
                    <a:pt x="157" y="3"/>
                    <a:pt x="174" y="8"/>
                  </a:cubicBezTo>
                  <a:cubicBezTo>
                    <a:pt x="191" y="13"/>
                    <a:pt x="206" y="19"/>
                    <a:pt x="219" y="26"/>
                  </a:cubicBezTo>
                  <a:cubicBezTo>
                    <a:pt x="232" y="34"/>
                    <a:pt x="242" y="42"/>
                    <a:pt x="251" y="50"/>
                  </a:cubicBezTo>
                  <a:cubicBezTo>
                    <a:pt x="260" y="58"/>
                    <a:pt x="266" y="65"/>
                    <a:pt x="270" y="72"/>
                  </a:cubicBezTo>
                  <a:cubicBezTo>
                    <a:pt x="270" y="73"/>
                    <a:pt x="270" y="73"/>
                    <a:pt x="269" y="73"/>
                  </a:cubicBezTo>
                  <a:cubicBezTo>
                    <a:pt x="269" y="73"/>
                    <a:pt x="268" y="73"/>
                    <a:pt x="267" y="72"/>
                  </a:cubicBezTo>
                  <a:cubicBezTo>
                    <a:pt x="263" y="66"/>
                    <a:pt x="256" y="59"/>
                    <a:pt x="248" y="51"/>
                  </a:cubicBezTo>
                  <a:cubicBezTo>
                    <a:pt x="239" y="44"/>
                    <a:pt x="229" y="37"/>
                    <a:pt x="217" y="30"/>
                  </a:cubicBezTo>
                  <a:cubicBezTo>
                    <a:pt x="205" y="23"/>
                    <a:pt x="191" y="18"/>
                    <a:pt x="175" y="13"/>
                  </a:cubicBezTo>
                  <a:cubicBezTo>
                    <a:pt x="160" y="8"/>
                    <a:pt x="143" y="6"/>
                    <a:pt x="124" y="6"/>
                  </a:cubicBezTo>
                  <a:cubicBezTo>
                    <a:pt x="111" y="6"/>
                    <a:pt x="97" y="8"/>
                    <a:pt x="83" y="12"/>
                  </a:cubicBezTo>
                  <a:cubicBezTo>
                    <a:pt x="69" y="15"/>
                    <a:pt x="55" y="21"/>
                    <a:pt x="44" y="28"/>
                  </a:cubicBezTo>
                  <a:cubicBezTo>
                    <a:pt x="32" y="35"/>
                    <a:pt x="22" y="44"/>
                    <a:pt x="15" y="55"/>
                  </a:cubicBezTo>
                  <a:cubicBezTo>
                    <a:pt x="7" y="65"/>
                    <a:pt x="4" y="78"/>
                    <a:pt x="4" y="92"/>
                  </a:cubicBezTo>
                  <a:cubicBezTo>
                    <a:pt x="4" y="105"/>
                    <a:pt x="7" y="115"/>
                    <a:pt x="14" y="123"/>
                  </a:cubicBezTo>
                  <a:cubicBezTo>
                    <a:pt x="21" y="131"/>
                    <a:pt x="30" y="137"/>
                    <a:pt x="40" y="142"/>
                  </a:cubicBezTo>
                  <a:cubicBezTo>
                    <a:pt x="51" y="146"/>
                    <a:pt x="62" y="150"/>
                    <a:pt x="75" y="151"/>
                  </a:cubicBezTo>
                  <a:cubicBezTo>
                    <a:pt x="87" y="153"/>
                    <a:pt x="99" y="154"/>
                    <a:pt x="109" y="154"/>
                  </a:cubicBezTo>
                  <a:cubicBezTo>
                    <a:pt x="134" y="154"/>
                    <a:pt x="159" y="153"/>
                    <a:pt x="183" y="149"/>
                  </a:cubicBezTo>
                  <a:cubicBezTo>
                    <a:pt x="208" y="145"/>
                    <a:pt x="232" y="141"/>
                    <a:pt x="256" y="137"/>
                  </a:cubicBezTo>
                  <a:cubicBezTo>
                    <a:pt x="281" y="132"/>
                    <a:pt x="305" y="128"/>
                    <a:pt x="329" y="124"/>
                  </a:cubicBezTo>
                  <a:cubicBezTo>
                    <a:pt x="354" y="120"/>
                    <a:pt x="379" y="119"/>
                    <a:pt x="403"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Rectangle 1"/>
          <p:cNvSpPr/>
          <p:nvPr/>
        </p:nvSpPr>
        <p:spPr>
          <a:xfrm>
            <a:off x="8968058" y="2022755"/>
            <a:ext cx="6070060" cy="1300677"/>
          </a:xfrm>
          <a:prstGeom prst="rect">
            <a:avLst/>
          </a:prstGeom>
        </p:spPr>
        <p:txBody>
          <a:bodyPr wrap="none">
            <a:spAutoFit/>
          </a:bodyPr>
          <a:lstStyle/>
          <a:p>
            <a:pPr algn="just">
              <a:lnSpc>
                <a:spcPct val="130000"/>
              </a:lnSpc>
              <a:spcAft>
                <a:spcPts val="0"/>
              </a:spcAft>
            </a:pPr>
            <a:r>
              <a:rPr lang="en-US" sz="66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III. TỔNG KẾT</a:t>
            </a:r>
            <a:endParaRPr lang="en-GB" sz="6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3201987" y="5020905"/>
            <a:ext cx="17449800" cy="2391167"/>
          </a:xfrm>
          <a:prstGeom prst="rect">
            <a:avLst/>
          </a:prstGeom>
        </p:spPr>
        <p:txBody>
          <a:bodyPr wrap="square">
            <a:spAutoFit/>
          </a:bodyPr>
          <a:lstStyle/>
          <a:p>
            <a:pPr>
              <a:lnSpc>
                <a:spcPct val="130000"/>
              </a:lnSpc>
              <a:spcAft>
                <a:spcPts val="0"/>
              </a:spcAft>
            </a:pPr>
            <a:r>
              <a:rPr lang="en-US" sz="6000">
                <a:latin typeface="Times New Roman" panose="02020603050405020304" pitchFamily="18" charset="0"/>
                <a:ea typeface="Calibri" panose="020F0502020204030204" pitchFamily="34" charset="0"/>
                <a:cs typeface="Times New Roman" panose="02020603050405020304" pitchFamily="18" charset="0"/>
              </a:rPr>
              <a:t>- </a:t>
            </a:r>
            <a:r>
              <a:rPr lang="en-US" sz="6000">
                <a:latin typeface="Times New Roman" panose="02020603050405020304" pitchFamily="18" charset="0"/>
                <a:ea typeface="Times New Roman" panose="02020603050405020304" pitchFamily="18" charset="0"/>
                <a:cs typeface="Times New Roman" panose="02020603050405020304" pitchFamily="18" charset="0"/>
              </a:rPr>
              <a:t>Bài thơ miêu tả, phơi bày thực trạng thối nát của chính quyền Trung Quốc dưới thời Tưởng Giới Thạch.</a:t>
            </a:r>
            <a:endParaRPr lang="en-GB" sz="5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3201987" y="7628559"/>
            <a:ext cx="17754599" cy="3591496"/>
          </a:xfrm>
          <a:prstGeom prst="rect">
            <a:avLst/>
          </a:prstGeom>
        </p:spPr>
        <p:txBody>
          <a:bodyPr wrap="square">
            <a:spAutoFit/>
          </a:bodyPr>
          <a:lstStyle/>
          <a:p>
            <a:pPr>
              <a:lnSpc>
                <a:spcPct val="130000"/>
              </a:lnSpc>
              <a:spcAft>
                <a:spcPts val="0"/>
              </a:spcAft>
            </a:pPr>
            <a:r>
              <a:rPr lang="en-US" sz="6000">
                <a:latin typeface="Times New Roman" panose="02020603050405020304" pitchFamily="18" charset="0"/>
                <a:ea typeface="Times New Roman" panose="02020603050405020304" pitchFamily="18" charset="0"/>
                <a:cs typeface="Times New Roman" panose="02020603050405020304" pitchFamily="18" charset="0"/>
              </a:rPr>
              <a:t>- Thái độ châm biếm, mỉa mai sâu cay của Hồ Chí Minh đối với </a:t>
            </a:r>
            <a:r>
              <a:rPr lang="vi-VN" sz="6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giai tầng thống trị trong xã hội </a:t>
            </a:r>
            <a:r>
              <a:rPr lang="en-US" sz="6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Trung Quốc lúc bấy giờ.</a:t>
            </a:r>
            <a:endParaRPr lang="en-GB" sz="5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640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1587" y="8804"/>
            <a:ext cx="24387175" cy="1375954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3"/>
          <p:cNvGrpSpPr/>
          <p:nvPr/>
        </p:nvGrpSpPr>
        <p:grpSpPr>
          <a:xfrm>
            <a:off x="2897187" y="1742784"/>
            <a:ext cx="19362512" cy="10220616"/>
            <a:chOff x="2626632" y="3305314"/>
            <a:chExt cx="19362512" cy="7065506"/>
          </a:xfrm>
        </p:grpSpPr>
        <p:grpSp>
          <p:nvGrpSpPr>
            <p:cNvPr id="6" name="Group 44"/>
            <p:cNvGrpSpPr/>
            <p:nvPr/>
          </p:nvGrpSpPr>
          <p:grpSpPr>
            <a:xfrm>
              <a:off x="2626632" y="3839711"/>
              <a:ext cx="19362512" cy="6531109"/>
              <a:chOff x="2626632" y="3839711"/>
              <a:chExt cx="19362512" cy="6531109"/>
            </a:xfrm>
          </p:grpSpPr>
          <p:sp>
            <p:nvSpPr>
              <p:cNvPr id="8" name="Rectangle 7"/>
              <p:cNvSpPr/>
              <p:nvPr/>
            </p:nvSpPr>
            <p:spPr>
              <a:xfrm>
                <a:off x="2741894" y="3965622"/>
                <a:ext cx="19131988" cy="6279286"/>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26632" y="3839711"/>
                <a:ext cx="19362512" cy="6531109"/>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7959884" y="3305314"/>
              <a:ext cx="8696006"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48"/>
          <p:cNvGrpSpPr/>
          <p:nvPr/>
        </p:nvGrpSpPr>
        <p:grpSpPr>
          <a:xfrm>
            <a:off x="8472367" y="1829629"/>
            <a:ext cx="8212150" cy="1107996"/>
            <a:chOff x="8087512" y="3448081"/>
            <a:chExt cx="8212150" cy="1107996"/>
          </a:xfrm>
        </p:grpSpPr>
        <p:sp>
          <p:nvSpPr>
            <p:cNvPr id="11" name="Rectangle 10"/>
            <p:cNvSpPr/>
            <p:nvPr/>
          </p:nvSpPr>
          <p:spPr>
            <a:xfrm>
              <a:off x="9663926" y="3448081"/>
              <a:ext cx="5052986" cy="1107996"/>
            </a:xfrm>
            <a:prstGeom prst="rect">
              <a:avLst/>
            </a:prstGeom>
            <a:noFill/>
          </p:spPr>
          <p:txBody>
            <a:bodyPr wrap="none">
              <a:spAutoFit/>
            </a:bodyPr>
            <a:lstStyle/>
            <a:p>
              <a:r>
                <a:rPr lang="en-US" sz="6600" b="1">
                  <a:latin typeface="Times New Roman" panose="02020603050405020304" pitchFamily="18" charset="0"/>
                  <a:cs typeface="Times New Roman" panose="02020603050405020304" pitchFamily="18" charset="0"/>
                </a:rPr>
                <a:t>2. Nghệ thuật</a:t>
              </a:r>
              <a:endParaRPr lang="en-GB" sz="6600">
                <a:latin typeface="Times New Roman" panose="02020603050405020304" pitchFamily="18" charset="0"/>
                <a:cs typeface="Times New Roman" panose="02020603050405020304" pitchFamily="18" charset="0"/>
              </a:endParaRPr>
            </a:p>
          </p:txBody>
        </p:sp>
        <p:sp>
          <p:nvSpPr>
            <p:cNvPr id="12" name="Freeform 19"/>
            <p:cNvSpPr>
              <a:spLocks noEditPoints="1"/>
            </p:cNvSpPr>
            <p:nvPr/>
          </p:nvSpPr>
          <p:spPr bwMode="auto">
            <a:xfrm>
              <a:off x="8087512" y="3493211"/>
              <a:ext cx="1582750" cy="850189"/>
            </a:xfrm>
            <a:custGeom>
              <a:avLst/>
              <a:gdLst>
                <a:gd name="T0" fmla="*/ 540 w 575"/>
                <a:gd name="T1" fmla="*/ 99 h 309"/>
                <a:gd name="T2" fmla="*/ 558 w 575"/>
                <a:gd name="T3" fmla="*/ 119 h 309"/>
                <a:gd name="T4" fmla="*/ 575 w 575"/>
                <a:gd name="T5" fmla="*/ 230 h 309"/>
                <a:gd name="T6" fmla="*/ 550 w 575"/>
                <a:gd name="T7" fmla="*/ 168 h 309"/>
                <a:gd name="T8" fmla="*/ 543 w 575"/>
                <a:gd name="T9" fmla="*/ 105 h 309"/>
                <a:gd name="T10" fmla="*/ 404 w 575"/>
                <a:gd name="T11" fmla="*/ 145 h 309"/>
                <a:gd name="T12" fmla="*/ 519 w 575"/>
                <a:gd name="T13" fmla="*/ 190 h 309"/>
                <a:gd name="T14" fmla="*/ 516 w 575"/>
                <a:gd name="T15" fmla="*/ 190 h 309"/>
                <a:gd name="T16" fmla="*/ 471 w 575"/>
                <a:gd name="T17" fmla="*/ 157 h 309"/>
                <a:gd name="T18" fmla="*/ 403 w 575"/>
                <a:gd name="T19" fmla="*/ 151 h 309"/>
                <a:gd name="T20" fmla="*/ 323 w 575"/>
                <a:gd name="T21" fmla="*/ 160 h 309"/>
                <a:gd name="T22" fmla="*/ 247 w 575"/>
                <a:gd name="T23" fmla="*/ 189 h 309"/>
                <a:gd name="T24" fmla="*/ 213 w 575"/>
                <a:gd name="T25" fmla="*/ 245 h 309"/>
                <a:gd name="T26" fmla="*/ 237 w 575"/>
                <a:gd name="T27" fmla="*/ 288 h 309"/>
                <a:gd name="T28" fmla="*/ 282 w 575"/>
                <a:gd name="T29" fmla="*/ 301 h 309"/>
                <a:gd name="T30" fmla="*/ 337 w 575"/>
                <a:gd name="T31" fmla="*/ 284 h 309"/>
                <a:gd name="T32" fmla="*/ 372 w 575"/>
                <a:gd name="T33" fmla="*/ 230 h 309"/>
                <a:gd name="T34" fmla="*/ 362 w 575"/>
                <a:gd name="T35" fmla="*/ 262 h 309"/>
                <a:gd name="T36" fmla="*/ 314 w 575"/>
                <a:gd name="T37" fmla="*/ 303 h 309"/>
                <a:gd name="T38" fmla="*/ 257 w 575"/>
                <a:gd name="T39" fmla="*/ 305 h 309"/>
                <a:gd name="T40" fmla="*/ 216 w 575"/>
                <a:gd name="T41" fmla="*/ 271 h 309"/>
                <a:gd name="T42" fmla="*/ 230 w 575"/>
                <a:gd name="T43" fmla="*/ 198 h 309"/>
                <a:gd name="T44" fmla="*/ 343 w 575"/>
                <a:gd name="T45" fmla="*/ 150 h 309"/>
                <a:gd name="T46" fmla="*/ 403 w 575"/>
                <a:gd name="T47" fmla="*/ 119 h 309"/>
                <a:gd name="T48" fmla="*/ 490 w 575"/>
                <a:gd name="T49" fmla="*/ 136 h 309"/>
                <a:gd name="T50" fmla="*/ 538 w 575"/>
                <a:gd name="T51" fmla="*/ 177 h 309"/>
                <a:gd name="T52" fmla="*/ 575 w 575"/>
                <a:gd name="T53" fmla="*/ 238 h 309"/>
                <a:gd name="T54" fmla="*/ 563 w 575"/>
                <a:gd name="T55" fmla="*/ 226 h 309"/>
                <a:gd name="T56" fmla="*/ 542 w 575"/>
                <a:gd name="T57" fmla="*/ 190 h 309"/>
                <a:gd name="T58" fmla="*/ 486 w 575"/>
                <a:gd name="T59" fmla="*/ 141 h 309"/>
                <a:gd name="T60" fmla="*/ 347 w 575"/>
                <a:gd name="T61" fmla="*/ 136 h 309"/>
                <a:gd name="T62" fmla="*/ 193 w 575"/>
                <a:gd name="T63" fmla="*/ 160 h 309"/>
                <a:gd name="T64" fmla="*/ 75 w 575"/>
                <a:gd name="T65" fmla="*/ 161 h 309"/>
                <a:gd name="T66" fmla="*/ 10 w 575"/>
                <a:gd name="T67" fmla="*/ 124 h 309"/>
                <a:gd name="T68" fmla="*/ 12 w 575"/>
                <a:gd name="T69" fmla="*/ 52 h 309"/>
                <a:gd name="T70" fmla="*/ 79 w 575"/>
                <a:gd name="T71" fmla="*/ 6 h 309"/>
                <a:gd name="T72" fmla="*/ 174 w 575"/>
                <a:gd name="T73" fmla="*/ 8 h 309"/>
                <a:gd name="T74" fmla="*/ 251 w 575"/>
                <a:gd name="T75" fmla="*/ 50 h 309"/>
                <a:gd name="T76" fmla="*/ 269 w 575"/>
                <a:gd name="T77" fmla="*/ 73 h 309"/>
                <a:gd name="T78" fmla="*/ 248 w 575"/>
                <a:gd name="T79" fmla="*/ 51 h 309"/>
                <a:gd name="T80" fmla="*/ 175 w 575"/>
                <a:gd name="T81" fmla="*/ 13 h 309"/>
                <a:gd name="T82" fmla="*/ 83 w 575"/>
                <a:gd name="T83" fmla="*/ 12 h 309"/>
                <a:gd name="T84" fmla="*/ 15 w 575"/>
                <a:gd name="T85" fmla="*/ 55 h 309"/>
                <a:gd name="T86" fmla="*/ 14 w 575"/>
                <a:gd name="T87" fmla="*/ 123 h 309"/>
                <a:gd name="T88" fmla="*/ 75 w 575"/>
                <a:gd name="T89" fmla="*/ 151 h 309"/>
                <a:gd name="T90" fmla="*/ 183 w 575"/>
                <a:gd name="T91" fmla="*/ 149 h 309"/>
                <a:gd name="T92" fmla="*/ 329 w 575"/>
                <a:gd name="T93" fmla="*/ 12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5" h="309">
                  <a:moveTo>
                    <a:pt x="538" y="100"/>
                  </a:moveTo>
                  <a:cubicBezTo>
                    <a:pt x="540" y="99"/>
                    <a:pt x="540" y="99"/>
                    <a:pt x="540" y="99"/>
                  </a:cubicBezTo>
                  <a:cubicBezTo>
                    <a:pt x="543" y="101"/>
                    <a:pt x="546" y="104"/>
                    <a:pt x="549" y="108"/>
                  </a:cubicBezTo>
                  <a:cubicBezTo>
                    <a:pt x="551" y="112"/>
                    <a:pt x="554" y="115"/>
                    <a:pt x="558" y="119"/>
                  </a:cubicBezTo>
                  <a:cubicBezTo>
                    <a:pt x="553" y="138"/>
                    <a:pt x="553" y="158"/>
                    <a:pt x="557" y="177"/>
                  </a:cubicBezTo>
                  <a:cubicBezTo>
                    <a:pt x="561" y="197"/>
                    <a:pt x="567" y="215"/>
                    <a:pt x="575" y="230"/>
                  </a:cubicBezTo>
                  <a:cubicBezTo>
                    <a:pt x="575" y="233"/>
                    <a:pt x="575" y="233"/>
                    <a:pt x="573" y="231"/>
                  </a:cubicBezTo>
                  <a:cubicBezTo>
                    <a:pt x="561" y="208"/>
                    <a:pt x="553" y="187"/>
                    <a:pt x="550" y="168"/>
                  </a:cubicBezTo>
                  <a:cubicBezTo>
                    <a:pt x="547" y="149"/>
                    <a:pt x="546" y="129"/>
                    <a:pt x="547" y="110"/>
                  </a:cubicBezTo>
                  <a:cubicBezTo>
                    <a:pt x="546" y="108"/>
                    <a:pt x="545" y="107"/>
                    <a:pt x="543" y="105"/>
                  </a:cubicBezTo>
                  <a:cubicBezTo>
                    <a:pt x="542" y="103"/>
                    <a:pt x="540" y="102"/>
                    <a:pt x="538" y="100"/>
                  </a:cubicBezTo>
                  <a:close/>
                  <a:moveTo>
                    <a:pt x="404" y="145"/>
                  </a:moveTo>
                  <a:cubicBezTo>
                    <a:pt x="436" y="145"/>
                    <a:pt x="462" y="149"/>
                    <a:pt x="483" y="157"/>
                  </a:cubicBezTo>
                  <a:cubicBezTo>
                    <a:pt x="503" y="164"/>
                    <a:pt x="515" y="175"/>
                    <a:pt x="519" y="190"/>
                  </a:cubicBezTo>
                  <a:cubicBezTo>
                    <a:pt x="519" y="191"/>
                    <a:pt x="518" y="192"/>
                    <a:pt x="518" y="192"/>
                  </a:cubicBezTo>
                  <a:cubicBezTo>
                    <a:pt x="517" y="192"/>
                    <a:pt x="516" y="191"/>
                    <a:pt x="516" y="190"/>
                  </a:cubicBezTo>
                  <a:cubicBezTo>
                    <a:pt x="513" y="181"/>
                    <a:pt x="508" y="174"/>
                    <a:pt x="500" y="169"/>
                  </a:cubicBezTo>
                  <a:cubicBezTo>
                    <a:pt x="492" y="163"/>
                    <a:pt x="482" y="160"/>
                    <a:pt x="471" y="157"/>
                  </a:cubicBezTo>
                  <a:cubicBezTo>
                    <a:pt x="461" y="154"/>
                    <a:pt x="449" y="153"/>
                    <a:pt x="437" y="152"/>
                  </a:cubicBezTo>
                  <a:cubicBezTo>
                    <a:pt x="425" y="151"/>
                    <a:pt x="414" y="151"/>
                    <a:pt x="403" y="151"/>
                  </a:cubicBezTo>
                  <a:cubicBezTo>
                    <a:pt x="391" y="151"/>
                    <a:pt x="379" y="152"/>
                    <a:pt x="365" y="153"/>
                  </a:cubicBezTo>
                  <a:cubicBezTo>
                    <a:pt x="351" y="154"/>
                    <a:pt x="337" y="157"/>
                    <a:pt x="323" y="160"/>
                  </a:cubicBezTo>
                  <a:cubicBezTo>
                    <a:pt x="308" y="163"/>
                    <a:pt x="295" y="167"/>
                    <a:pt x="282" y="172"/>
                  </a:cubicBezTo>
                  <a:cubicBezTo>
                    <a:pt x="269" y="177"/>
                    <a:pt x="257" y="183"/>
                    <a:pt x="247" y="189"/>
                  </a:cubicBezTo>
                  <a:cubicBezTo>
                    <a:pt x="236" y="196"/>
                    <a:pt x="228" y="204"/>
                    <a:pt x="222" y="214"/>
                  </a:cubicBezTo>
                  <a:cubicBezTo>
                    <a:pt x="216" y="223"/>
                    <a:pt x="213" y="233"/>
                    <a:pt x="213" y="245"/>
                  </a:cubicBezTo>
                  <a:cubicBezTo>
                    <a:pt x="213" y="255"/>
                    <a:pt x="215" y="264"/>
                    <a:pt x="220" y="271"/>
                  </a:cubicBezTo>
                  <a:cubicBezTo>
                    <a:pt x="224" y="278"/>
                    <a:pt x="230" y="283"/>
                    <a:pt x="237" y="288"/>
                  </a:cubicBezTo>
                  <a:cubicBezTo>
                    <a:pt x="244" y="293"/>
                    <a:pt x="251" y="296"/>
                    <a:pt x="260" y="298"/>
                  </a:cubicBezTo>
                  <a:cubicBezTo>
                    <a:pt x="268" y="300"/>
                    <a:pt x="275" y="301"/>
                    <a:pt x="282" y="301"/>
                  </a:cubicBezTo>
                  <a:cubicBezTo>
                    <a:pt x="291" y="301"/>
                    <a:pt x="301" y="299"/>
                    <a:pt x="310" y="297"/>
                  </a:cubicBezTo>
                  <a:cubicBezTo>
                    <a:pt x="320" y="294"/>
                    <a:pt x="329" y="290"/>
                    <a:pt x="337" y="284"/>
                  </a:cubicBezTo>
                  <a:cubicBezTo>
                    <a:pt x="345" y="279"/>
                    <a:pt x="352" y="271"/>
                    <a:pt x="359" y="262"/>
                  </a:cubicBezTo>
                  <a:cubicBezTo>
                    <a:pt x="365" y="253"/>
                    <a:pt x="369" y="242"/>
                    <a:pt x="372" y="230"/>
                  </a:cubicBezTo>
                  <a:cubicBezTo>
                    <a:pt x="373" y="228"/>
                    <a:pt x="374" y="229"/>
                    <a:pt x="374" y="231"/>
                  </a:cubicBezTo>
                  <a:cubicBezTo>
                    <a:pt x="372" y="242"/>
                    <a:pt x="368" y="252"/>
                    <a:pt x="362" y="262"/>
                  </a:cubicBezTo>
                  <a:cubicBezTo>
                    <a:pt x="356" y="271"/>
                    <a:pt x="349" y="279"/>
                    <a:pt x="341" y="286"/>
                  </a:cubicBezTo>
                  <a:cubicBezTo>
                    <a:pt x="333" y="293"/>
                    <a:pt x="324" y="299"/>
                    <a:pt x="314" y="303"/>
                  </a:cubicBezTo>
                  <a:cubicBezTo>
                    <a:pt x="304" y="307"/>
                    <a:pt x="294" y="309"/>
                    <a:pt x="284" y="309"/>
                  </a:cubicBezTo>
                  <a:cubicBezTo>
                    <a:pt x="275" y="309"/>
                    <a:pt x="266" y="308"/>
                    <a:pt x="257" y="305"/>
                  </a:cubicBezTo>
                  <a:cubicBezTo>
                    <a:pt x="248" y="301"/>
                    <a:pt x="240" y="297"/>
                    <a:pt x="233" y="292"/>
                  </a:cubicBezTo>
                  <a:cubicBezTo>
                    <a:pt x="226" y="286"/>
                    <a:pt x="220" y="279"/>
                    <a:pt x="216" y="271"/>
                  </a:cubicBezTo>
                  <a:cubicBezTo>
                    <a:pt x="212" y="264"/>
                    <a:pt x="210" y="255"/>
                    <a:pt x="210" y="245"/>
                  </a:cubicBezTo>
                  <a:cubicBezTo>
                    <a:pt x="210" y="226"/>
                    <a:pt x="216" y="210"/>
                    <a:pt x="230" y="198"/>
                  </a:cubicBezTo>
                  <a:cubicBezTo>
                    <a:pt x="243" y="185"/>
                    <a:pt x="260" y="175"/>
                    <a:pt x="280" y="167"/>
                  </a:cubicBezTo>
                  <a:cubicBezTo>
                    <a:pt x="300" y="159"/>
                    <a:pt x="321" y="153"/>
                    <a:pt x="343" y="150"/>
                  </a:cubicBezTo>
                  <a:cubicBezTo>
                    <a:pt x="366" y="147"/>
                    <a:pt x="386" y="145"/>
                    <a:pt x="404" y="145"/>
                  </a:cubicBezTo>
                  <a:close/>
                  <a:moveTo>
                    <a:pt x="403" y="119"/>
                  </a:moveTo>
                  <a:cubicBezTo>
                    <a:pt x="422" y="119"/>
                    <a:pt x="438" y="120"/>
                    <a:pt x="453" y="123"/>
                  </a:cubicBezTo>
                  <a:cubicBezTo>
                    <a:pt x="467" y="126"/>
                    <a:pt x="479" y="130"/>
                    <a:pt x="490" y="136"/>
                  </a:cubicBezTo>
                  <a:cubicBezTo>
                    <a:pt x="501" y="141"/>
                    <a:pt x="510" y="147"/>
                    <a:pt x="518" y="154"/>
                  </a:cubicBezTo>
                  <a:cubicBezTo>
                    <a:pt x="525" y="161"/>
                    <a:pt x="532" y="169"/>
                    <a:pt x="538" y="177"/>
                  </a:cubicBezTo>
                  <a:cubicBezTo>
                    <a:pt x="545" y="187"/>
                    <a:pt x="552" y="197"/>
                    <a:pt x="557" y="209"/>
                  </a:cubicBezTo>
                  <a:cubicBezTo>
                    <a:pt x="562" y="221"/>
                    <a:pt x="569" y="230"/>
                    <a:pt x="575" y="238"/>
                  </a:cubicBezTo>
                  <a:cubicBezTo>
                    <a:pt x="575" y="239"/>
                    <a:pt x="575" y="239"/>
                    <a:pt x="573" y="238"/>
                  </a:cubicBezTo>
                  <a:cubicBezTo>
                    <a:pt x="570" y="235"/>
                    <a:pt x="567" y="231"/>
                    <a:pt x="563" y="226"/>
                  </a:cubicBezTo>
                  <a:cubicBezTo>
                    <a:pt x="560" y="220"/>
                    <a:pt x="556" y="214"/>
                    <a:pt x="553" y="208"/>
                  </a:cubicBezTo>
                  <a:cubicBezTo>
                    <a:pt x="549" y="202"/>
                    <a:pt x="546" y="196"/>
                    <a:pt x="542" y="190"/>
                  </a:cubicBezTo>
                  <a:cubicBezTo>
                    <a:pt x="538" y="184"/>
                    <a:pt x="535" y="179"/>
                    <a:pt x="531" y="174"/>
                  </a:cubicBezTo>
                  <a:cubicBezTo>
                    <a:pt x="520" y="158"/>
                    <a:pt x="505" y="147"/>
                    <a:pt x="486" y="141"/>
                  </a:cubicBezTo>
                  <a:cubicBezTo>
                    <a:pt x="467" y="134"/>
                    <a:pt x="445" y="131"/>
                    <a:pt x="420" y="131"/>
                  </a:cubicBezTo>
                  <a:cubicBezTo>
                    <a:pt x="397" y="131"/>
                    <a:pt x="372" y="133"/>
                    <a:pt x="347" y="136"/>
                  </a:cubicBezTo>
                  <a:cubicBezTo>
                    <a:pt x="322" y="140"/>
                    <a:pt x="296" y="144"/>
                    <a:pt x="270" y="148"/>
                  </a:cubicBezTo>
                  <a:cubicBezTo>
                    <a:pt x="244" y="152"/>
                    <a:pt x="218" y="156"/>
                    <a:pt x="193" y="160"/>
                  </a:cubicBezTo>
                  <a:cubicBezTo>
                    <a:pt x="168" y="163"/>
                    <a:pt x="143" y="165"/>
                    <a:pt x="120" y="165"/>
                  </a:cubicBezTo>
                  <a:cubicBezTo>
                    <a:pt x="104" y="165"/>
                    <a:pt x="89" y="163"/>
                    <a:pt x="75" y="161"/>
                  </a:cubicBezTo>
                  <a:cubicBezTo>
                    <a:pt x="61" y="158"/>
                    <a:pt x="48" y="153"/>
                    <a:pt x="37" y="147"/>
                  </a:cubicBezTo>
                  <a:cubicBezTo>
                    <a:pt x="26" y="141"/>
                    <a:pt x="17" y="134"/>
                    <a:pt x="10" y="124"/>
                  </a:cubicBezTo>
                  <a:cubicBezTo>
                    <a:pt x="4" y="115"/>
                    <a:pt x="0" y="104"/>
                    <a:pt x="0" y="91"/>
                  </a:cubicBezTo>
                  <a:cubicBezTo>
                    <a:pt x="0" y="77"/>
                    <a:pt x="4" y="64"/>
                    <a:pt x="12" y="52"/>
                  </a:cubicBezTo>
                  <a:cubicBezTo>
                    <a:pt x="19" y="41"/>
                    <a:pt x="29" y="32"/>
                    <a:pt x="41" y="24"/>
                  </a:cubicBezTo>
                  <a:cubicBezTo>
                    <a:pt x="52" y="16"/>
                    <a:pt x="65" y="10"/>
                    <a:pt x="79" y="6"/>
                  </a:cubicBezTo>
                  <a:cubicBezTo>
                    <a:pt x="93" y="2"/>
                    <a:pt x="106" y="0"/>
                    <a:pt x="118" y="0"/>
                  </a:cubicBezTo>
                  <a:cubicBezTo>
                    <a:pt x="138" y="0"/>
                    <a:pt x="157" y="3"/>
                    <a:pt x="174" y="8"/>
                  </a:cubicBezTo>
                  <a:cubicBezTo>
                    <a:pt x="191" y="13"/>
                    <a:pt x="206" y="19"/>
                    <a:pt x="219" y="26"/>
                  </a:cubicBezTo>
                  <a:cubicBezTo>
                    <a:pt x="232" y="34"/>
                    <a:pt x="242" y="42"/>
                    <a:pt x="251" y="50"/>
                  </a:cubicBezTo>
                  <a:cubicBezTo>
                    <a:pt x="260" y="58"/>
                    <a:pt x="266" y="65"/>
                    <a:pt x="270" y="72"/>
                  </a:cubicBezTo>
                  <a:cubicBezTo>
                    <a:pt x="270" y="73"/>
                    <a:pt x="270" y="73"/>
                    <a:pt x="269" y="73"/>
                  </a:cubicBezTo>
                  <a:cubicBezTo>
                    <a:pt x="269" y="73"/>
                    <a:pt x="268" y="73"/>
                    <a:pt x="267" y="72"/>
                  </a:cubicBezTo>
                  <a:cubicBezTo>
                    <a:pt x="263" y="66"/>
                    <a:pt x="256" y="59"/>
                    <a:pt x="248" y="51"/>
                  </a:cubicBezTo>
                  <a:cubicBezTo>
                    <a:pt x="239" y="44"/>
                    <a:pt x="229" y="37"/>
                    <a:pt x="217" y="30"/>
                  </a:cubicBezTo>
                  <a:cubicBezTo>
                    <a:pt x="205" y="23"/>
                    <a:pt x="191" y="18"/>
                    <a:pt x="175" y="13"/>
                  </a:cubicBezTo>
                  <a:cubicBezTo>
                    <a:pt x="160" y="8"/>
                    <a:pt x="143" y="6"/>
                    <a:pt x="124" y="6"/>
                  </a:cubicBezTo>
                  <a:cubicBezTo>
                    <a:pt x="111" y="6"/>
                    <a:pt x="97" y="8"/>
                    <a:pt x="83" y="12"/>
                  </a:cubicBezTo>
                  <a:cubicBezTo>
                    <a:pt x="69" y="15"/>
                    <a:pt x="55" y="21"/>
                    <a:pt x="44" y="28"/>
                  </a:cubicBezTo>
                  <a:cubicBezTo>
                    <a:pt x="32" y="35"/>
                    <a:pt x="22" y="44"/>
                    <a:pt x="15" y="55"/>
                  </a:cubicBezTo>
                  <a:cubicBezTo>
                    <a:pt x="7" y="65"/>
                    <a:pt x="4" y="78"/>
                    <a:pt x="4" y="92"/>
                  </a:cubicBezTo>
                  <a:cubicBezTo>
                    <a:pt x="4" y="105"/>
                    <a:pt x="7" y="115"/>
                    <a:pt x="14" y="123"/>
                  </a:cubicBezTo>
                  <a:cubicBezTo>
                    <a:pt x="21" y="131"/>
                    <a:pt x="30" y="137"/>
                    <a:pt x="40" y="142"/>
                  </a:cubicBezTo>
                  <a:cubicBezTo>
                    <a:pt x="51" y="146"/>
                    <a:pt x="62" y="150"/>
                    <a:pt x="75" y="151"/>
                  </a:cubicBezTo>
                  <a:cubicBezTo>
                    <a:pt x="87" y="153"/>
                    <a:pt x="99" y="154"/>
                    <a:pt x="109" y="154"/>
                  </a:cubicBezTo>
                  <a:cubicBezTo>
                    <a:pt x="134" y="154"/>
                    <a:pt x="159" y="153"/>
                    <a:pt x="183" y="149"/>
                  </a:cubicBezTo>
                  <a:cubicBezTo>
                    <a:pt x="208" y="145"/>
                    <a:pt x="232" y="141"/>
                    <a:pt x="256" y="137"/>
                  </a:cubicBezTo>
                  <a:cubicBezTo>
                    <a:pt x="281" y="132"/>
                    <a:pt x="305" y="128"/>
                    <a:pt x="329" y="124"/>
                  </a:cubicBezTo>
                  <a:cubicBezTo>
                    <a:pt x="354" y="120"/>
                    <a:pt x="379" y="119"/>
                    <a:pt x="403"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9"/>
            <p:cNvSpPr>
              <a:spLocks noEditPoints="1"/>
            </p:cNvSpPr>
            <p:nvPr/>
          </p:nvSpPr>
          <p:spPr bwMode="auto">
            <a:xfrm flipH="1">
              <a:off x="14716912" y="3493211"/>
              <a:ext cx="1582750" cy="850189"/>
            </a:xfrm>
            <a:custGeom>
              <a:avLst/>
              <a:gdLst>
                <a:gd name="T0" fmla="*/ 540 w 575"/>
                <a:gd name="T1" fmla="*/ 99 h 309"/>
                <a:gd name="T2" fmla="*/ 558 w 575"/>
                <a:gd name="T3" fmla="*/ 119 h 309"/>
                <a:gd name="T4" fmla="*/ 575 w 575"/>
                <a:gd name="T5" fmla="*/ 230 h 309"/>
                <a:gd name="T6" fmla="*/ 550 w 575"/>
                <a:gd name="T7" fmla="*/ 168 h 309"/>
                <a:gd name="T8" fmla="*/ 543 w 575"/>
                <a:gd name="T9" fmla="*/ 105 h 309"/>
                <a:gd name="T10" fmla="*/ 404 w 575"/>
                <a:gd name="T11" fmla="*/ 145 h 309"/>
                <a:gd name="T12" fmla="*/ 519 w 575"/>
                <a:gd name="T13" fmla="*/ 190 h 309"/>
                <a:gd name="T14" fmla="*/ 516 w 575"/>
                <a:gd name="T15" fmla="*/ 190 h 309"/>
                <a:gd name="T16" fmla="*/ 471 w 575"/>
                <a:gd name="T17" fmla="*/ 157 h 309"/>
                <a:gd name="T18" fmla="*/ 403 w 575"/>
                <a:gd name="T19" fmla="*/ 151 h 309"/>
                <a:gd name="T20" fmla="*/ 323 w 575"/>
                <a:gd name="T21" fmla="*/ 160 h 309"/>
                <a:gd name="T22" fmla="*/ 247 w 575"/>
                <a:gd name="T23" fmla="*/ 189 h 309"/>
                <a:gd name="T24" fmla="*/ 213 w 575"/>
                <a:gd name="T25" fmla="*/ 245 h 309"/>
                <a:gd name="T26" fmla="*/ 237 w 575"/>
                <a:gd name="T27" fmla="*/ 288 h 309"/>
                <a:gd name="T28" fmla="*/ 282 w 575"/>
                <a:gd name="T29" fmla="*/ 301 h 309"/>
                <a:gd name="T30" fmla="*/ 337 w 575"/>
                <a:gd name="T31" fmla="*/ 284 h 309"/>
                <a:gd name="T32" fmla="*/ 372 w 575"/>
                <a:gd name="T33" fmla="*/ 230 h 309"/>
                <a:gd name="T34" fmla="*/ 362 w 575"/>
                <a:gd name="T35" fmla="*/ 262 h 309"/>
                <a:gd name="T36" fmla="*/ 314 w 575"/>
                <a:gd name="T37" fmla="*/ 303 h 309"/>
                <a:gd name="T38" fmla="*/ 257 w 575"/>
                <a:gd name="T39" fmla="*/ 305 h 309"/>
                <a:gd name="T40" fmla="*/ 216 w 575"/>
                <a:gd name="T41" fmla="*/ 271 h 309"/>
                <a:gd name="T42" fmla="*/ 230 w 575"/>
                <a:gd name="T43" fmla="*/ 198 h 309"/>
                <a:gd name="T44" fmla="*/ 343 w 575"/>
                <a:gd name="T45" fmla="*/ 150 h 309"/>
                <a:gd name="T46" fmla="*/ 403 w 575"/>
                <a:gd name="T47" fmla="*/ 119 h 309"/>
                <a:gd name="T48" fmla="*/ 490 w 575"/>
                <a:gd name="T49" fmla="*/ 136 h 309"/>
                <a:gd name="T50" fmla="*/ 538 w 575"/>
                <a:gd name="T51" fmla="*/ 177 h 309"/>
                <a:gd name="T52" fmla="*/ 575 w 575"/>
                <a:gd name="T53" fmla="*/ 238 h 309"/>
                <a:gd name="T54" fmla="*/ 563 w 575"/>
                <a:gd name="T55" fmla="*/ 226 h 309"/>
                <a:gd name="T56" fmla="*/ 542 w 575"/>
                <a:gd name="T57" fmla="*/ 190 h 309"/>
                <a:gd name="T58" fmla="*/ 486 w 575"/>
                <a:gd name="T59" fmla="*/ 141 h 309"/>
                <a:gd name="T60" fmla="*/ 347 w 575"/>
                <a:gd name="T61" fmla="*/ 136 h 309"/>
                <a:gd name="T62" fmla="*/ 193 w 575"/>
                <a:gd name="T63" fmla="*/ 160 h 309"/>
                <a:gd name="T64" fmla="*/ 75 w 575"/>
                <a:gd name="T65" fmla="*/ 161 h 309"/>
                <a:gd name="T66" fmla="*/ 10 w 575"/>
                <a:gd name="T67" fmla="*/ 124 h 309"/>
                <a:gd name="T68" fmla="*/ 12 w 575"/>
                <a:gd name="T69" fmla="*/ 52 h 309"/>
                <a:gd name="T70" fmla="*/ 79 w 575"/>
                <a:gd name="T71" fmla="*/ 6 h 309"/>
                <a:gd name="T72" fmla="*/ 174 w 575"/>
                <a:gd name="T73" fmla="*/ 8 h 309"/>
                <a:gd name="T74" fmla="*/ 251 w 575"/>
                <a:gd name="T75" fmla="*/ 50 h 309"/>
                <a:gd name="T76" fmla="*/ 269 w 575"/>
                <a:gd name="T77" fmla="*/ 73 h 309"/>
                <a:gd name="T78" fmla="*/ 248 w 575"/>
                <a:gd name="T79" fmla="*/ 51 h 309"/>
                <a:gd name="T80" fmla="*/ 175 w 575"/>
                <a:gd name="T81" fmla="*/ 13 h 309"/>
                <a:gd name="T82" fmla="*/ 83 w 575"/>
                <a:gd name="T83" fmla="*/ 12 h 309"/>
                <a:gd name="T84" fmla="*/ 15 w 575"/>
                <a:gd name="T85" fmla="*/ 55 h 309"/>
                <a:gd name="T86" fmla="*/ 14 w 575"/>
                <a:gd name="T87" fmla="*/ 123 h 309"/>
                <a:gd name="T88" fmla="*/ 75 w 575"/>
                <a:gd name="T89" fmla="*/ 151 h 309"/>
                <a:gd name="T90" fmla="*/ 183 w 575"/>
                <a:gd name="T91" fmla="*/ 149 h 309"/>
                <a:gd name="T92" fmla="*/ 329 w 575"/>
                <a:gd name="T93" fmla="*/ 12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5" h="309">
                  <a:moveTo>
                    <a:pt x="538" y="100"/>
                  </a:moveTo>
                  <a:cubicBezTo>
                    <a:pt x="540" y="99"/>
                    <a:pt x="540" y="99"/>
                    <a:pt x="540" y="99"/>
                  </a:cubicBezTo>
                  <a:cubicBezTo>
                    <a:pt x="543" y="101"/>
                    <a:pt x="546" y="104"/>
                    <a:pt x="549" y="108"/>
                  </a:cubicBezTo>
                  <a:cubicBezTo>
                    <a:pt x="551" y="112"/>
                    <a:pt x="554" y="115"/>
                    <a:pt x="558" y="119"/>
                  </a:cubicBezTo>
                  <a:cubicBezTo>
                    <a:pt x="553" y="138"/>
                    <a:pt x="553" y="158"/>
                    <a:pt x="557" y="177"/>
                  </a:cubicBezTo>
                  <a:cubicBezTo>
                    <a:pt x="561" y="197"/>
                    <a:pt x="567" y="215"/>
                    <a:pt x="575" y="230"/>
                  </a:cubicBezTo>
                  <a:cubicBezTo>
                    <a:pt x="575" y="233"/>
                    <a:pt x="575" y="233"/>
                    <a:pt x="573" y="231"/>
                  </a:cubicBezTo>
                  <a:cubicBezTo>
                    <a:pt x="561" y="208"/>
                    <a:pt x="553" y="187"/>
                    <a:pt x="550" y="168"/>
                  </a:cubicBezTo>
                  <a:cubicBezTo>
                    <a:pt x="547" y="149"/>
                    <a:pt x="546" y="129"/>
                    <a:pt x="547" y="110"/>
                  </a:cubicBezTo>
                  <a:cubicBezTo>
                    <a:pt x="546" y="108"/>
                    <a:pt x="545" y="107"/>
                    <a:pt x="543" y="105"/>
                  </a:cubicBezTo>
                  <a:cubicBezTo>
                    <a:pt x="542" y="103"/>
                    <a:pt x="540" y="102"/>
                    <a:pt x="538" y="100"/>
                  </a:cubicBezTo>
                  <a:close/>
                  <a:moveTo>
                    <a:pt x="404" y="145"/>
                  </a:moveTo>
                  <a:cubicBezTo>
                    <a:pt x="436" y="145"/>
                    <a:pt x="462" y="149"/>
                    <a:pt x="483" y="157"/>
                  </a:cubicBezTo>
                  <a:cubicBezTo>
                    <a:pt x="503" y="164"/>
                    <a:pt x="515" y="175"/>
                    <a:pt x="519" y="190"/>
                  </a:cubicBezTo>
                  <a:cubicBezTo>
                    <a:pt x="519" y="191"/>
                    <a:pt x="518" y="192"/>
                    <a:pt x="518" y="192"/>
                  </a:cubicBezTo>
                  <a:cubicBezTo>
                    <a:pt x="517" y="192"/>
                    <a:pt x="516" y="191"/>
                    <a:pt x="516" y="190"/>
                  </a:cubicBezTo>
                  <a:cubicBezTo>
                    <a:pt x="513" y="181"/>
                    <a:pt x="508" y="174"/>
                    <a:pt x="500" y="169"/>
                  </a:cubicBezTo>
                  <a:cubicBezTo>
                    <a:pt x="492" y="163"/>
                    <a:pt x="482" y="160"/>
                    <a:pt x="471" y="157"/>
                  </a:cubicBezTo>
                  <a:cubicBezTo>
                    <a:pt x="461" y="154"/>
                    <a:pt x="449" y="153"/>
                    <a:pt x="437" y="152"/>
                  </a:cubicBezTo>
                  <a:cubicBezTo>
                    <a:pt x="425" y="151"/>
                    <a:pt x="414" y="151"/>
                    <a:pt x="403" y="151"/>
                  </a:cubicBezTo>
                  <a:cubicBezTo>
                    <a:pt x="391" y="151"/>
                    <a:pt x="379" y="152"/>
                    <a:pt x="365" y="153"/>
                  </a:cubicBezTo>
                  <a:cubicBezTo>
                    <a:pt x="351" y="154"/>
                    <a:pt x="337" y="157"/>
                    <a:pt x="323" y="160"/>
                  </a:cubicBezTo>
                  <a:cubicBezTo>
                    <a:pt x="308" y="163"/>
                    <a:pt x="295" y="167"/>
                    <a:pt x="282" y="172"/>
                  </a:cubicBezTo>
                  <a:cubicBezTo>
                    <a:pt x="269" y="177"/>
                    <a:pt x="257" y="183"/>
                    <a:pt x="247" y="189"/>
                  </a:cubicBezTo>
                  <a:cubicBezTo>
                    <a:pt x="236" y="196"/>
                    <a:pt x="228" y="204"/>
                    <a:pt x="222" y="214"/>
                  </a:cubicBezTo>
                  <a:cubicBezTo>
                    <a:pt x="216" y="223"/>
                    <a:pt x="213" y="233"/>
                    <a:pt x="213" y="245"/>
                  </a:cubicBezTo>
                  <a:cubicBezTo>
                    <a:pt x="213" y="255"/>
                    <a:pt x="215" y="264"/>
                    <a:pt x="220" y="271"/>
                  </a:cubicBezTo>
                  <a:cubicBezTo>
                    <a:pt x="224" y="278"/>
                    <a:pt x="230" y="283"/>
                    <a:pt x="237" y="288"/>
                  </a:cubicBezTo>
                  <a:cubicBezTo>
                    <a:pt x="244" y="293"/>
                    <a:pt x="251" y="296"/>
                    <a:pt x="260" y="298"/>
                  </a:cubicBezTo>
                  <a:cubicBezTo>
                    <a:pt x="268" y="300"/>
                    <a:pt x="275" y="301"/>
                    <a:pt x="282" y="301"/>
                  </a:cubicBezTo>
                  <a:cubicBezTo>
                    <a:pt x="291" y="301"/>
                    <a:pt x="301" y="299"/>
                    <a:pt x="310" y="297"/>
                  </a:cubicBezTo>
                  <a:cubicBezTo>
                    <a:pt x="320" y="294"/>
                    <a:pt x="329" y="290"/>
                    <a:pt x="337" y="284"/>
                  </a:cubicBezTo>
                  <a:cubicBezTo>
                    <a:pt x="345" y="279"/>
                    <a:pt x="352" y="271"/>
                    <a:pt x="359" y="262"/>
                  </a:cubicBezTo>
                  <a:cubicBezTo>
                    <a:pt x="365" y="253"/>
                    <a:pt x="369" y="242"/>
                    <a:pt x="372" y="230"/>
                  </a:cubicBezTo>
                  <a:cubicBezTo>
                    <a:pt x="373" y="228"/>
                    <a:pt x="374" y="229"/>
                    <a:pt x="374" y="231"/>
                  </a:cubicBezTo>
                  <a:cubicBezTo>
                    <a:pt x="372" y="242"/>
                    <a:pt x="368" y="252"/>
                    <a:pt x="362" y="262"/>
                  </a:cubicBezTo>
                  <a:cubicBezTo>
                    <a:pt x="356" y="271"/>
                    <a:pt x="349" y="279"/>
                    <a:pt x="341" y="286"/>
                  </a:cubicBezTo>
                  <a:cubicBezTo>
                    <a:pt x="333" y="293"/>
                    <a:pt x="324" y="299"/>
                    <a:pt x="314" y="303"/>
                  </a:cubicBezTo>
                  <a:cubicBezTo>
                    <a:pt x="304" y="307"/>
                    <a:pt x="294" y="309"/>
                    <a:pt x="284" y="309"/>
                  </a:cubicBezTo>
                  <a:cubicBezTo>
                    <a:pt x="275" y="309"/>
                    <a:pt x="266" y="308"/>
                    <a:pt x="257" y="305"/>
                  </a:cubicBezTo>
                  <a:cubicBezTo>
                    <a:pt x="248" y="301"/>
                    <a:pt x="240" y="297"/>
                    <a:pt x="233" y="292"/>
                  </a:cubicBezTo>
                  <a:cubicBezTo>
                    <a:pt x="226" y="286"/>
                    <a:pt x="220" y="279"/>
                    <a:pt x="216" y="271"/>
                  </a:cubicBezTo>
                  <a:cubicBezTo>
                    <a:pt x="212" y="264"/>
                    <a:pt x="210" y="255"/>
                    <a:pt x="210" y="245"/>
                  </a:cubicBezTo>
                  <a:cubicBezTo>
                    <a:pt x="210" y="226"/>
                    <a:pt x="216" y="210"/>
                    <a:pt x="230" y="198"/>
                  </a:cubicBezTo>
                  <a:cubicBezTo>
                    <a:pt x="243" y="185"/>
                    <a:pt x="260" y="175"/>
                    <a:pt x="280" y="167"/>
                  </a:cubicBezTo>
                  <a:cubicBezTo>
                    <a:pt x="300" y="159"/>
                    <a:pt x="321" y="153"/>
                    <a:pt x="343" y="150"/>
                  </a:cubicBezTo>
                  <a:cubicBezTo>
                    <a:pt x="366" y="147"/>
                    <a:pt x="386" y="145"/>
                    <a:pt x="404" y="145"/>
                  </a:cubicBezTo>
                  <a:close/>
                  <a:moveTo>
                    <a:pt x="403" y="119"/>
                  </a:moveTo>
                  <a:cubicBezTo>
                    <a:pt x="422" y="119"/>
                    <a:pt x="438" y="120"/>
                    <a:pt x="453" y="123"/>
                  </a:cubicBezTo>
                  <a:cubicBezTo>
                    <a:pt x="467" y="126"/>
                    <a:pt x="479" y="130"/>
                    <a:pt x="490" y="136"/>
                  </a:cubicBezTo>
                  <a:cubicBezTo>
                    <a:pt x="501" y="141"/>
                    <a:pt x="510" y="147"/>
                    <a:pt x="518" y="154"/>
                  </a:cubicBezTo>
                  <a:cubicBezTo>
                    <a:pt x="525" y="161"/>
                    <a:pt x="532" y="169"/>
                    <a:pt x="538" y="177"/>
                  </a:cubicBezTo>
                  <a:cubicBezTo>
                    <a:pt x="545" y="187"/>
                    <a:pt x="552" y="197"/>
                    <a:pt x="557" y="209"/>
                  </a:cubicBezTo>
                  <a:cubicBezTo>
                    <a:pt x="562" y="221"/>
                    <a:pt x="569" y="230"/>
                    <a:pt x="575" y="238"/>
                  </a:cubicBezTo>
                  <a:cubicBezTo>
                    <a:pt x="575" y="239"/>
                    <a:pt x="575" y="239"/>
                    <a:pt x="573" y="238"/>
                  </a:cubicBezTo>
                  <a:cubicBezTo>
                    <a:pt x="570" y="235"/>
                    <a:pt x="567" y="231"/>
                    <a:pt x="563" y="226"/>
                  </a:cubicBezTo>
                  <a:cubicBezTo>
                    <a:pt x="560" y="220"/>
                    <a:pt x="556" y="214"/>
                    <a:pt x="553" y="208"/>
                  </a:cubicBezTo>
                  <a:cubicBezTo>
                    <a:pt x="549" y="202"/>
                    <a:pt x="546" y="196"/>
                    <a:pt x="542" y="190"/>
                  </a:cubicBezTo>
                  <a:cubicBezTo>
                    <a:pt x="538" y="184"/>
                    <a:pt x="535" y="179"/>
                    <a:pt x="531" y="174"/>
                  </a:cubicBezTo>
                  <a:cubicBezTo>
                    <a:pt x="520" y="158"/>
                    <a:pt x="505" y="147"/>
                    <a:pt x="486" y="141"/>
                  </a:cubicBezTo>
                  <a:cubicBezTo>
                    <a:pt x="467" y="134"/>
                    <a:pt x="445" y="131"/>
                    <a:pt x="420" y="131"/>
                  </a:cubicBezTo>
                  <a:cubicBezTo>
                    <a:pt x="397" y="131"/>
                    <a:pt x="372" y="133"/>
                    <a:pt x="347" y="136"/>
                  </a:cubicBezTo>
                  <a:cubicBezTo>
                    <a:pt x="322" y="140"/>
                    <a:pt x="296" y="144"/>
                    <a:pt x="270" y="148"/>
                  </a:cubicBezTo>
                  <a:cubicBezTo>
                    <a:pt x="244" y="152"/>
                    <a:pt x="218" y="156"/>
                    <a:pt x="193" y="160"/>
                  </a:cubicBezTo>
                  <a:cubicBezTo>
                    <a:pt x="168" y="163"/>
                    <a:pt x="143" y="165"/>
                    <a:pt x="120" y="165"/>
                  </a:cubicBezTo>
                  <a:cubicBezTo>
                    <a:pt x="104" y="165"/>
                    <a:pt x="89" y="163"/>
                    <a:pt x="75" y="161"/>
                  </a:cubicBezTo>
                  <a:cubicBezTo>
                    <a:pt x="61" y="158"/>
                    <a:pt x="48" y="153"/>
                    <a:pt x="37" y="147"/>
                  </a:cubicBezTo>
                  <a:cubicBezTo>
                    <a:pt x="26" y="141"/>
                    <a:pt x="17" y="134"/>
                    <a:pt x="10" y="124"/>
                  </a:cubicBezTo>
                  <a:cubicBezTo>
                    <a:pt x="4" y="115"/>
                    <a:pt x="0" y="104"/>
                    <a:pt x="0" y="91"/>
                  </a:cubicBezTo>
                  <a:cubicBezTo>
                    <a:pt x="0" y="77"/>
                    <a:pt x="4" y="64"/>
                    <a:pt x="12" y="52"/>
                  </a:cubicBezTo>
                  <a:cubicBezTo>
                    <a:pt x="19" y="41"/>
                    <a:pt x="29" y="32"/>
                    <a:pt x="41" y="24"/>
                  </a:cubicBezTo>
                  <a:cubicBezTo>
                    <a:pt x="52" y="16"/>
                    <a:pt x="65" y="10"/>
                    <a:pt x="79" y="6"/>
                  </a:cubicBezTo>
                  <a:cubicBezTo>
                    <a:pt x="93" y="2"/>
                    <a:pt x="106" y="0"/>
                    <a:pt x="118" y="0"/>
                  </a:cubicBezTo>
                  <a:cubicBezTo>
                    <a:pt x="138" y="0"/>
                    <a:pt x="157" y="3"/>
                    <a:pt x="174" y="8"/>
                  </a:cubicBezTo>
                  <a:cubicBezTo>
                    <a:pt x="191" y="13"/>
                    <a:pt x="206" y="19"/>
                    <a:pt x="219" y="26"/>
                  </a:cubicBezTo>
                  <a:cubicBezTo>
                    <a:pt x="232" y="34"/>
                    <a:pt x="242" y="42"/>
                    <a:pt x="251" y="50"/>
                  </a:cubicBezTo>
                  <a:cubicBezTo>
                    <a:pt x="260" y="58"/>
                    <a:pt x="266" y="65"/>
                    <a:pt x="270" y="72"/>
                  </a:cubicBezTo>
                  <a:cubicBezTo>
                    <a:pt x="270" y="73"/>
                    <a:pt x="270" y="73"/>
                    <a:pt x="269" y="73"/>
                  </a:cubicBezTo>
                  <a:cubicBezTo>
                    <a:pt x="269" y="73"/>
                    <a:pt x="268" y="73"/>
                    <a:pt x="267" y="72"/>
                  </a:cubicBezTo>
                  <a:cubicBezTo>
                    <a:pt x="263" y="66"/>
                    <a:pt x="256" y="59"/>
                    <a:pt x="248" y="51"/>
                  </a:cubicBezTo>
                  <a:cubicBezTo>
                    <a:pt x="239" y="44"/>
                    <a:pt x="229" y="37"/>
                    <a:pt x="217" y="30"/>
                  </a:cubicBezTo>
                  <a:cubicBezTo>
                    <a:pt x="205" y="23"/>
                    <a:pt x="191" y="18"/>
                    <a:pt x="175" y="13"/>
                  </a:cubicBezTo>
                  <a:cubicBezTo>
                    <a:pt x="160" y="8"/>
                    <a:pt x="143" y="6"/>
                    <a:pt x="124" y="6"/>
                  </a:cubicBezTo>
                  <a:cubicBezTo>
                    <a:pt x="111" y="6"/>
                    <a:pt x="97" y="8"/>
                    <a:pt x="83" y="12"/>
                  </a:cubicBezTo>
                  <a:cubicBezTo>
                    <a:pt x="69" y="15"/>
                    <a:pt x="55" y="21"/>
                    <a:pt x="44" y="28"/>
                  </a:cubicBezTo>
                  <a:cubicBezTo>
                    <a:pt x="32" y="35"/>
                    <a:pt x="22" y="44"/>
                    <a:pt x="15" y="55"/>
                  </a:cubicBezTo>
                  <a:cubicBezTo>
                    <a:pt x="7" y="65"/>
                    <a:pt x="4" y="78"/>
                    <a:pt x="4" y="92"/>
                  </a:cubicBezTo>
                  <a:cubicBezTo>
                    <a:pt x="4" y="105"/>
                    <a:pt x="7" y="115"/>
                    <a:pt x="14" y="123"/>
                  </a:cubicBezTo>
                  <a:cubicBezTo>
                    <a:pt x="21" y="131"/>
                    <a:pt x="30" y="137"/>
                    <a:pt x="40" y="142"/>
                  </a:cubicBezTo>
                  <a:cubicBezTo>
                    <a:pt x="51" y="146"/>
                    <a:pt x="62" y="150"/>
                    <a:pt x="75" y="151"/>
                  </a:cubicBezTo>
                  <a:cubicBezTo>
                    <a:pt x="87" y="153"/>
                    <a:pt x="99" y="154"/>
                    <a:pt x="109" y="154"/>
                  </a:cubicBezTo>
                  <a:cubicBezTo>
                    <a:pt x="134" y="154"/>
                    <a:pt x="159" y="153"/>
                    <a:pt x="183" y="149"/>
                  </a:cubicBezTo>
                  <a:cubicBezTo>
                    <a:pt x="208" y="145"/>
                    <a:pt x="232" y="141"/>
                    <a:pt x="256" y="137"/>
                  </a:cubicBezTo>
                  <a:cubicBezTo>
                    <a:pt x="281" y="132"/>
                    <a:pt x="305" y="128"/>
                    <a:pt x="329" y="124"/>
                  </a:cubicBezTo>
                  <a:cubicBezTo>
                    <a:pt x="354" y="120"/>
                    <a:pt x="379" y="119"/>
                    <a:pt x="403"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Rectangle 1"/>
          <p:cNvSpPr/>
          <p:nvPr/>
        </p:nvSpPr>
        <p:spPr>
          <a:xfrm>
            <a:off x="4879181" y="4397881"/>
            <a:ext cx="16078200" cy="6389441"/>
          </a:xfrm>
          <a:prstGeom prst="rect">
            <a:avLst/>
          </a:prstGeom>
        </p:spPr>
        <p:txBody>
          <a:bodyPr wrap="square">
            <a:spAutoFit/>
          </a:bodyPr>
          <a:lstStyle/>
          <a:p>
            <a:pPr algn="just">
              <a:lnSpc>
                <a:spcPct val="130000"/>
              </a:lnSpc>
              <a:spcAft>
                <a:spcPts val="0"/>
              </a:spcAft>
            </a:pPr>
            <a:r>
              <a:rPr lang="en-US" sz="66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6600">
                <a:latin typeface="Times New Roman" panose="02020603050405020304" pitchFamily="18" charset="0"/>
                <a:ea typeface="MS Mincho"/>
                <a:cs typeface="Times New Roman" panose="02020603050405020304" pitchFamily="18" charset="0"/>
              </a:rPr>
              <a:t>Thể thơ thất ngôn tứ tuyệt cô đọng hàm súc.</a:t>
            </a:r>
            <a:endParaRPr lang="en-GB" sz="6600">
              <a:latin typeface="Times New Roman" panose="02020603050405020304" pitchFamily="18" charset="0"/>
              <a:ea typeface="Calibri" panose="020F0502020204030204" pitchFamily="34" charset="0"/>
              <a:cs typeface="Times New Roman" panose="02020603050405020304" pitchFamily="18" charset="0"/>
            </a:endParaRPr>
          </a:p>
          <a:p>
            <a:pPr>
              <a:lnSpc>
                <a:spcPct val="130000"/>
              </a:lnSpc>
              <a:spcAft>
                <a:spcPts val="0"/>
              </a:spcAft>
            </a:pPr>
            <a:r>
              <a:rPr lang="en-US" sz="6600">
                <a:latin typeface="Times New Roman" panose="02020603050405020304" pitchFamily="18" charset="0"/>
                <a:ea typeface="Calibri" panose="020F0502020204030204" pitchFamily="34" charset="0"/>
                <a:cs typeface="Times New Roman" panose="02020603050405020304" pitchFamily="18" charset="0"/>
              </a:rPr>
              <a:t>- Hình ảnh chân thực, chọn lọc</a:t>
            </a:r>
            <a:endParaRPr lang="en-GB" sz="6600">
              <a:latin typeface="Times New Roman" panose="02020603050405020304" pitchFamily="18" charset="0"/>
              <a:ea typeface="Calibri" panose="020F0502020204030204" pitchFamily="34" charset="0"/>
              <a:cs typeface="Times New Roman" panose="02020603050405020304" pitchFamily="18" charset="0"/>
            </a:endParaRPr>
          </a:p>
          <a:p>
            <a:pPr>
              <a:lnSpc>
                <a:spcPct val="130000"/>
              </a:lnSpc>
              <a:spcAft>
                <a:spcPts val="0"/>
              </a:spcAft>
            </a:pPr>
            <a:r>
              <a:rPr lang="en-US" sz="6600">
                <a:latin typeface="Times New Roman" panose="02020603050405020304" pitchFamily="18" charset="0"/>
                <a:ea typeface="Times New Roman" panose="02020603050405020304" pitchFamily="18" charset="0"/>
                <a:cs typeface="Times New Roman" panose="02020603050405020304" pitchFamily="18" charset="0"/>
              </a:rPr>
              <a:t>- Ngòi bút miêu tả giản dị, chân thực</a:t>
            </a:r>
            <a:endParaRPr lang="en-GB" sz="6600">
              <a:latin typeface="Times New Roman" panose="02020603050405020304" pitchFamily="18" charset="0"/>
              <a:ea typeface="Calibri" panose="020F0502020204030204" pitchFamily="34" charset="0"/>
              <a:cs typeface="Times New Roman" panose="02020603050405020304" pitchFamily="18" charset="0"/>
            </a:endParaRPr>
          </a:p>
          <a:p>
            <a:pPr>
              <a:lnSpc>
                <a:spcPct val="130000"/>
              </a:lnSpc>
              <a:spcAft>
                <a:spcPts val="0"/>
              </a:spcAft>
            </a:pPr>
            <a:r>
              <a:rPr lang="fr-FR" sz="6600">
                <a:latin typeface="Times New Roman" panose="02020603050405020304" pitchFamily="18" charset="0"/>
                <a:ea typeface="Times New Roman" panose="02020603050405020304" pitchFamily="18" charset="0"/>
                <a:cs typeface="Times New Roman" panose="02020603050405020304" pitchFamily="18" charset="0"/>
              </a:rPr>
              <a:t>- Lối viết mỉa mai sâu cay</a:t>
            </a:r>
            <a:endParaRPr lang="en-GB" sz="6600">
              <a:latin typeface="Times New Roman" panose="02020603050405020304" pitchFamily="18" charset="0"/>
              <a:ea typeface="Calibri" panose="020F0502020204030204" pitchFamily="34" charset="0"/>
              <a:cs typeface="Times New Roman" panose="02020603050405020304" pitchFamily="18" charset="0"/>
            </a:endParaRPr>
          </a:p>
          <a:p>
            <a:r>
              <a:rPr lang="fr-FR" sz="6600">
                <a:latin typeface="Times New Roman" panose="02020603050405020304" pitchFamily="18" charset="0"/>
                <a:ea typeface="Times New Roman" panose="02020603050405020304" pitchFamily="18" charset="0"/>
                <a:cs typeface="Times New Roman" panose="02020603050405020304" pitchFamily="18" charset="0"/>
              </a:rPr>
              <a:t>- Bút pháp trào phúng đặc sắc</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0454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cxnSp>
        <p:nvCxnSpPr>
          <p:cNvPr id="52" name="Straight Connector 51"/>
          <p:cNvCxnSpPr/>
          <p:nvPr/>
        </p:nvCxnSpPr>
        <p:spPr>
          <a:xfrm>
            <a:off x="168937" y="132261"/>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3110" y="62632"/>
            <a:ext cx="1018564" cy="1018564"/>
            <a:chOff x="452190" y="3133126"/>
            <a:chExt cx="286946" cy="286946"/>
          </a:xfrm>
        </p:grpSpPr>
        <p:sp>
          <p:nvSpPr>
            <p:cNvPr id="54" name="Oval 5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5" name="Oval 5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56" name="Group 55"/>
          <p:cNvGrpSpPr/>
          <p:nvPr/>
        </p:nvGrpSpPr>
        <p:grpSpPr>
          <a:xfrm>
            <a:off x="1957356" y="5874401"/>
            <a:ext cx="1018564" cy="1018564"/>
            <a:chOff x="452190" y="3133126"/>
            <a:chExt cx="286946" cy="286946"/>
          </a:xfrm>
        </p:grpSpPr>
        <p:sp>
          <p:nvSpPr>
            <p:cNvPr id="57" name="Oval 56"/>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8" name="Oval 57"/>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59" name="Straight Connector 58"/>
          <p:cNvCxnSpPr/>
          <p:nvPr/>
        </p:nvCxnSpPr>
        <p:spPr>
          <a:xfrm flipH="1">
            <a:off x="168937" y="6991707"/>
            <a:ext cx="2282798" cy="6179528"/>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41624" y="12807067"/>
            <a:ext cx="1018564" cy="1018564"/>
            <a:chOff x="452190" y="3133126"/>
            <a:chExt cx="286946" cy="286946"/>
          </a:xfrm>
        </p:grpSpPr>
        <p:sp>
          <p:nvSpPr>
            <p:cNvPr id="61" name="Oval 6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2" name="Oval 6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63" name="Group 62"/>
          <p:cNvGrpSpPr/>
          <p:nvPr/>
        </p:nvGrpSpPr>
        <p:grpSpPr>
          <a:xfrm>
            <a:off x="23258957" y="45632"/>
            <a:ext cx="1018564" cy="1018564"/>
            <a:chOff x="452190" y="3133126"/>
            <a:chExt cx="286946" cy="286946"/>
          </a:xfrm>
        </p:grpSpPr>
        <p:sp>
          <p:nvSpPr>
            <p:cNvPr id="64" name="Oval 6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5" name="Oval 6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66" name="Straight Connector 65"/>
          <p:cNvCxnSpPr/>
          <p:nvPr/>
        </p:nvCxnSpPr>
        <p:spPr>
          <a:xfrm flipH="1">
            <a:off x="21317218" y="724004"/>
            <a:ext cx="2256436" cy="615876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1051771" y="6073558"/>
            <a:ext cx="1018564" cy="1018564"/>
            <a:chOff x="452190" y="3133126"/>
            <a:chExt cx="286946" cy="286946"/>
          </a:xfrm>
        </p:grpSpPr>
        <p:sp>
          <p:nvSpPr>
            <p:cNvPr id="68" name="Oval 6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9" name="Oval 6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70" name="Straight Connector 69"/>
          <p:cNvCxnSpPr/>
          <p:nvPr/>
        </p:nvCxnSpPr>
        <p:spPr>
          <a:xfrm>
            <a:off x="21561053" y="6952136"/>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71" name="Group 70"/>
          <p:cNvGrpSpPr/>
          <p:nvPr/>
        </p:nvGrpSpPr>
        <p:grpSpPr>
          <a:xfrm>
            <a:off x="23376611" y="12522710"/>
            <a:ext cx="1018564" cy="1018564"/>
            <a:chOff x="452190" y="3133126"/>
            <a:chExt cx="286946" cy="286946"/>
          </a:xfrm>
        </p:grpSpPr>
        <p:sp>
          <p:nvSpPr>
            <p:cNvPr id="72" name="Oval 71"/>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73" name="Oval 72"/>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sp>
        <p:nvSpPr>
          <p:cNvPr id="75" name="Rectangle 74"/>
          <p:cNvSpPr/>
          <p:nvPr/>
        </p:nvSpPr>
        <p:spPr>
          <a:xfrm>
            <a:off x="3307525" y="3078944"/>
            <a:ext cx="17555976" cy="6186712"/>
          </a:xfrm>
          <a:prstGeom prst="rect">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lnSpc>
                <a:spcPct val="150000"/>
              </a:lnSpc>
            </a:pPr>
            <a:r>
              <a:rPr lang="fr-FR" sz="9600" b="1">
                <a:latin typeface="Times New Roman" panose="02020603050405020304" pitchFamily="18" charset="0"/>
                <a:cs typeface="Times New Roman" panose="02020603050405020304" pitchFamily="18" charset="0"/>
              </a:rPr>
              <a:t>HOẠT </a:t>
            </a:r>
            <a:r>
              <a:rPr lang="fr-FR" sz="9600" b="1">
                <a:latin typeface="Times New Roman" panose="02020603050405020304" pitchFamily="18" charset="0"/>
                <a:cs typeface="Times New Roman" panose="02020603050405020304" pitchFamily="18" charset="0"/>
              </a:rPr>
              <a:t>ĐỘNG </a:t>
            </a:r>
            <a:r>
              <a:rPr lang="fr-FR" sz="9600" b="1" smtClean="0">
                <a:latin typeface="Times New Roman" panose="02020603050405020304" pitchFamily="18" charset="0"/>
                <a:cs typeface="Times New Roman" panose="02020603050405020304" pitchFamily="18" charset="0"/>
              </a:rPr>
              <a:t>3</a:t>
            </a:r>
            <a:endParaRPr lang="vi-VN" sz="9600" b="1" smtClean="0">
              <a:latin typeface="Times New Roman" panose="02020603050405020304" pitchFamily="18" charset="0"/>
              <a:cs typeface="Times New Roman" panose="02020603050405020304" pitchFamily="18" charset="0"/>
            </a:endParaRPr>
          </a:p>
          <a:p>
            <a:pPr algn="ctr" defTabSz="1828800">
              <a:lnSpc>
                <a:spcPct val="150000"/>
              </a:lnSpc>
            </a:pPr>
            <a:r>
              <a:rPr lang="fr-FR" sz="9600" b="1" smtClean="0">
                <a:latin typeface="Times New Roman" panose="02020603050405020304" pitchFamily="18" charset="0"/>
                <a:cs typeface="Times New Roman" panose="02020603050405020304" pitchFamily="18" charset="0"/>
              </a:rPr>
              <a:t> </a:t>
            </a:r>
            <a:r>
              <a:rPr lang="fr-FR" sz="9600" b="1">
                <a:latin typeface="Times New Roman" panose="02020603050405020304" pitchFamily="18" charset="0"/>
                <a:cs typeface="Times New Roman" panose="02020603050405020304" pitchFamily="18" charset="0"/>
              </a:rPr>
              <a:t>LUYỆN TẬP</a:t>
            </a:r>
            <a:endParaRPr lang="en-US" sz="120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300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3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3"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 calcmode="lin" valueType="num">
                                      <p:cBhvr>
                                        <p:cTn id="13" dur="300" fill="hold"/>
                                        <p:tgtEl>
                                          <p:spTgt spid="56"/>
                                        </p:tgtEl>
                                        <p:attrNameLst>
                                          <p:attrName>style.rotation</p:attrName>
                                        </p:attrNameLst>
                                      </p:cBhvr>
                                      <p:tavLst>
                                        <p:tav tm="0">
                                          <p:val>
                                            <p:fltVal val="360"/>
                                          </p:val>
                                        </p:tav>
                                        <p:tav tm="100000">
                                          <p:val>
                                            <p:fltVal val="0"/>
                                          </p:val>
                                        </p:tav>
                                      </p:tavLst>
                                    </p:anim>
                                    <p:animEffect transition="in" filter="fade">
                                      <p:cBhvr>
                                        <p:cTn id="14" dur="300"/>
                                        <p:tgtEl>
                                          <p:spTgt spid="56"/>
                                        </p:tgtEl>
                                      </p:cBhvr>
                                    </p:animEffect>
                                  </p:childTnLst>
                                  <p:subTnLst>
                                    <p:audio>
                                      <p:cMediaNode>
                                        <p:cTn display="0" masterRel="sameClick">
                                          <p:stCondLst>
                                            <p:cond evt="begin" delay="0">
                                              <p:tn val="9"/>
                                            </p:cond>
                                          </p:stCondLst>
                                          <p:endCondLst>
                                            <p:cond evt="onStopAudio" delay="0">
                                              <p:tgtEl>
                                                <p:sldTgt/>
                                              </p:tgtEl>
                                            </p:cond>
                                          </p:endCondLst>
                                        </p:cTn>
                                        <p:tgtEl>
                                          <p:sndTgt r:embed="rId4"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300"/>
                                        <p:tgtEl>
                                          <p:spTgt spid="59"/>
                                        </p:tgtEl>
                                      </p:cBhvr>
                                    </p:animEffect>
                                  </p:childTnLst>
                                </p:cTn>
                              </p:par>
                              <p:par>
                                <p:cTn id="18" presetID="22" presetClass="entr" presetSubtype="2"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300"/>
                                        <p:tgtEl>
                                          <p:spTgt spid="6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300" fill="hold"/>
                                        <p:tgtEl>
                                          <p:spTgt spid="67"/>
                                        </p:tgtEl>
                                        <p:attrNameLst>
                                          <p:attrName>ppt_w</p:attrName>
                                        </p:attrNameLst>
                                      </p:cBhvr>
                                      <p:tavLst>
                                        <p:tav tm="0">
                                          <p:val>
                                            <p:fltVal val="0"/>
                                          </p:val>
                                        </p:tav>
                                        <p:tav tm="100000">
                                          <p:val>
                                            <p:strVal val="#ppt_w"/>
                                          </p:val>
                                        </p:tav>
                                      </p:tavLst>
                                    </p:anim>
                                    <p:anim calcmode="lin" valueType="num">
                                      <p:cBhvr>
                                        <p:cTn id="24" dur="300" fill="hold"/>
                                        <p:tgtEl>
                                          <p:spTgt spid="67"/>
                                        </p:tgtEl>
                                        <p:attrNameLst>
                                          <p:attrName>ppt_h</p:attrName>
                                        </p:attrNameLst>
                                      </p:cBhvr>
                                      <p:tavLst>
                                        <p:tav tm="0">
                                          <p:val>
                                            <p:fltVal val="0"/>
                                          </p:val>
                                        </p:tav>
                                        <p:tav tm="100000">
                                          <p:val>
                                            <p:strVal val="#ppt_h"/>
                                          </p:val>
                                        </p:tav>
                                      </p:tavLst>
                                    </p:anim>
                                    <p:anim calcmode="lin" valueType="num">
                                      <p:cBhvr>
                                        <p:cTn id="25" dur="300" fill="hold"/>
                                        <p:tgtEl>
                                          <p:spTgt spid="67"/>
                                        </p:tgtEl>
                                        <p:attrNameLst>
                                          <p:attrName>style.rotation</p:attrName>
                                        </p:attrNameLst>
                                      </p:cBhvr>
                                      <p:tavLst>
                                        <p:tav tm="0">
                                          <p:val>
                                            <p:fltVal val="360"/>
                                          </p:val>
                                        </p:tav>
                                        <p:tav tm="100000">
                                          <p:val>
                                            <p:fltVal val="0"/>
                                          </p:val>
                                        </p:tav>
                                      </p:tavLst>
                                    </p:anim>
                                    <p:animEffect transition="in" filter="fade">
                                      <p:cBhvr>
                                        <p:cTn id="26" dur="300"/>
                                        <p:tgtEl>
                                          <p:spTgt spid="67"/>
                                        </p:tgtEl>
                                      </p:cBhvr>
                                    </p:animEffect>
                                  </p:childTnLst>
                                </p:cTn>
                              </p:par>
                              <p:par>
                                <p:cTn id="27" presetID="22" presetClass="entr" presetSubtype="2"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300"/>
                                        <p:tgtEl>
                                          <p:spTgt spid="70"/>
                                        </p:tgtEl>
                                      </p:cBhvr>
                                    </p:animEffect>
                                  </p:childTnLst>
                                </p:cTn>
                              </p:par>
                            </p:childTnLst>
                          </p:cTn>
                        </p:par>
                        <p:par>
                          <p:cTn id="30" fill="hold">
                            <p:stCondLst>
                              <p:cond delay="600"/>
                            </p:stCondLst>
                            <p:childTnLst>
                              <p:par>
                                <p:cTn id="31" presetID="14" presetClass="entr" presetSubtype="1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randombar(horizontal)">
                                      <p:cBhvr>
                                        <p:cTn id="33" dur="400"/>
                                        <p:tgtEl>
                                          <p:spTgt spid="75"/>
                                        </p:tgtEl>
                                      </p:cBhvr>
                                    </p:animEffect>
                                  </p:childTnLst>
                                  <p:subTnLst>
                                    <p:audio>
                                      <p:cMediaNode>
                                        <p:cTn display="0" masterRel="sameClick">
                                          <p:stCondLst>
                                            <p:cond evt="begin" delay="0">
                                              <p:tn val="31"/>
                                            </p:cond>
                                          </p:stCondLst>
                                          <p:endCondLst>
                                            <p:cond evt="onStopAudio" delay="0">
                                              <p:tgtEl>
                                                <p:sldTgt/>
                                              </p:tgtEl>
                                            </p:cond>
                                          </p:endCondLst>
                                        </p:cTn>
                                        <p:tgtEl>
                                          <p:sndTgt r:embed="rId5" name="fins__success-2.wav"/>
                                        </p:tgtEl>
                                      </p:cMediaNode>
                                    </p:audio>
                                  </p:sub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5">
                                            <p:txEl>
                                              <p:pRg st="0" end="0"/>
                                            </p:txEl>
                                          </p:spTgt>
                                        </p:tgtEl>
                                        <p:attrNameLst>
                                          <p:attrName>style.visibility</p:attrName>
                                        </p:attrNameLst>
                                      </p:cBhvr>
                                      <p:to>
                                        <p:strVal val="visible"/>
                                      </p:to>
                                    </p:set>
                                    <p:animEffect transition="in" filter="fade">
                                      <p:cBhvr>
                                        <p:cTn id="38" dur="1000"/>
                                        <p:tgtEl>
                                          <p:spTgt spid="75">
                                            <p:txEl>
                                              <p:pRg st="0" end="0"/>
                                            </p:txEl>
                                          </p:spTgt>
                                        </p:tgtEl>
                                      </p:cBhvr>
                                    </p:animEffect>
                                    <p:anim calcmode="lin" valueType="num">
                                      <p:cBhvr>
                                        <p:cTn id="39" dur="1000" fill="hold"/>
                                        <p:tgtEl>
                                          <p:spTgt spid="75">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75">
                                            <p:txEl>
                                              <p:pRg st="0" end="0"/>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5">
                                            <p:txEl>
                                              <p:pRg st="1" end="1"/>
                                            </p:txEl>
                                          </p:spTgt>
                                        </p:tgtEl>
                                        <p:attrNameLst>
                                          <p:attrName>style.visibility</p:attrName>
                                        </p:attrNameLst>
                                      </p:cBhvr>
                                      <p:to>
                                        <p:strVal val="visible"/>
                                      </p:to>
                                    </p:set>
                                    <p:animEffect transition="in" filter="fade">
                                      <p:cBhvr>
                                        <p:cTn id="43" dur="1000"/>
                                        <p:tgtEl>
                                          <p:spTgt spid="75">
                                            <p:txEl>
                                              <p:pRg st="1" end="1"/>
                                            </p:txEl>
                                          </p:spTgt>
                                        </p:tgtEl>
                                      </p:cBhvr>
                                    </p:animEffect>
                                    <p:anim calcmode="lin" valueType="num">
                                      <p:cBhvr>
                                        <p:cTn id="44" dur="1000" fill="hold"/>
                                        <p:tgtEl>
                                          <p:spTgt spid="75">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7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cxnSp>
        <p:nvCxnSpPr>
          <p:cNvPr id="52" name="Straight Connector 51"/>
          <p:cNvCxnSpPr/>
          <p:nvPr/>
        </p:nvCxnSpPr>
        <p:spPr>
          <a:xfrm>
            <a:off x="168937" y="132261"/>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3110" y="62632"/>
            <a:ext cx="1018564" cy="1018564"/>
            <a:chOff x="452190" y="3133126"/>
            <a:chExt cx="286946" cy="286946"/>
          </a:xfrm>
        </p:grpSpPr>
        <p:sp>
          <p:nvSpPr>
            <p:cNvPr id="54" name="Oval 5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5" name="Oval 5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56" name="Group 55"/>
          <p:cNvGrpSpPr/>
          <p:nvPr/>
        </p:nvGrpSpPr>
        <p:grpSpPr>
          <a:xfrm>
            <a:off x="1957356" y="5874401"/>
            <a:ext cx="1018564" cy="1018564"/>
            <a:chOff x="452190" y="3133126"/>
            <a:chExt cx="286946" cy="286946"/>
          </a:xfrm>
        </p:grpSpPr>
        <p:sp>
          <p:nvSpPr>
            <p:cNvPr id="57" name="Oval 56"/>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8" name="Oval 57"/>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59" name="Straight Connector 58"/>
          <p:cNvCxnSpPr/>
          <p:nvPr/>
        </p:nvCxnSpPr>
        <p:spPr>
          <a:xfrm flipH="1">
            <a:off x="168937" y="6991707"/>
            <a:ext cx="2282798" cy="6179528"/>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41624" y="12807067"/>
            <a:ext cx="1018564" cy="1018564"/>
            <a:chOff x="452190" y="3133126"/>
            <a:chExt cx="286946" cy="286946"/>
          </a:xfrm>
        </p:grpSpPr>
        <p:sp>
          <p:nvSpPr>
            <p:cNvPr id="61" name="Oval 6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2" name="Oval 6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63" name="Group 62"/>
          <p:cNvGrpSpPr/>
          <p:nvPr/>
        </p:nvGrpSpPr>
        <p:grpSpPr>
          <a:xfrm>
            <a:off x="23258957" y="45632"/>
            <a:ext cx="1018564" cy="1018564"/>
            <a:chOff x="452190" y="3133126"/>
            <a:chExt cx="286946" cy="286946"/>
          </a:xfrm>
        </p:grpSpPr>
        <p:sp>
          <p:nvSpPr>
            <p:cNvPr id="64" name="Oval 6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5" name="Oval 6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66" name="Straight Connector 65"/>
          <p:cNvCxnSpPr/>
          <p:nvPr/>
        </p:nvCxnSpPr>
        <p:spPr>
          <a:xfrm flipH="1">
            <a:off x="21317218" y="724004"/>
            <a:ext cx="2256436" cy="615876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1051771" y="6073558"/>
            <a:ext cx="1018564" cy="1018564"/>
            <a:chOff x="452190" y="3133126"/>
            <a:chExt cx="286946" cy="286946"/>
          </a:xfrm>
        </p:grpSpPr>
        <p:sp>
          <p:nvSpPr>
            <p:cNvPr id="68" name="Oval 6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9" name="Oval 6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70" name="Straight Connector 69"/>
          <p:cNvCxnSpPr/>
          <p:nvPr/>
        </p:nvCxnSpPr>
        <p:spPr>
          <a:xfrm>
            <a:off x="21561053" y="6952136"/>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71" name="Group 70"/>
          <p:cNvGrpSpPr/>
          <p:nvPr/>
        </p:nvGrpSpPr>
        <p:grpSpPr>
          <a:xfrm>
            <a:off x="23376611" y="12522710"/>
            <a:ext cx="1018564" cy="1018564"/>
            <a:chOff x="452190" y="3133126"/>
            <a:chExt cx="286946" cy="286946"/>
          </a:xfrm>
        </p:grpSpPr>
        <p:sp>
          <p:nvSpPr>
            <p:cNvPr id="72" name="Oval 71"/>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73" name="Oval 72"/>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sp>
        <p:nvSpPr>
          <p:cNvPr id="75" name="Rectangle 74"/>
          <p:cNvSpPr/>
          <p:nvPr/>
        </p:nvSpPr>
        <p:spPr>
          <a:xfrm>
            <a:off x="3307525" y="796839"/>
            <a:ext cx="17555976" cy="12308127"/>
          </a:xfrm>
          <a:prstGeom prst="rect">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lnSpc>
                <a:spcPct val="150000"/>
              </a:lnSpc>
            </a:pPr>
            <a:endParaRPr lang="en-US" sz="12000" b="1" dirty="0">
              <a:solidFill>
                <a:prstClr val="white"/>
              </a:solidFill>
              <a:latin typeface="Arial" panose="020B0604020202020204" pitchFamily="34" charset="0"/>
              <a:cs typeface="Arial" panose="020B0604020202020204" pitchFamily="34" charset="0"/>
            </a:endParaRPr>
          </a:p>
        </p:txBody>
      </p:sp>
      <p:pic>
        <p:nvPicPr>
          <p:cNvPr id="3" name="Vidoe số 1 bài 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3258595" y="160706"/>
            <a:ext cx="17587677" cy="13096212"/>
          </a:xfrm>
          <a:prstGeom prst="rect">
            <a:avLst/>
          </a:prstGeom>
        </p:spPr>
      </p:pic>
    </p:spTree>
    <p:extLst>
      <p:ext uri="{BB962C8B-B14F-4D97-AF65-F5344CB8AC3E}">
        <p14:creationId xmlns:p14="http://schemas.microsoft.com/office/powerpoint/2010/main" val="186805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3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5"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 calcmode="lin" valueType="num">
                                      <p:cBhvr>
                                        <p:cTn id="13" dur="300" fill="hold"/>
                                        <p:tgtEl>
                                          <p:spTgt spid="56"/>
                                        </p:tgtEl>
                                        <p:attrNameLst>
                                          <p:attrName>style.rotation</p:attrName>
                                        </p:attrNameLst>
                                      </p:cBhvr>
                                      <p:tavLst>
                                        <p:tav tm="0">
                                          <p:val>
                                            <p:fltVal val="360"/>
                                          </p:val>
                                        </p:tav>
                                        <p:tav tm="100000">
                                          <p:val>
                                            <p:fltVal val="0"/>
                                          </p:val>
                                        </p:tav>
                                      </p:tavLst>
                                    </p:anim>
                                    <p:animEffect transition="in" filter="fade">
                                      <p:cBhvr>
                                        <p:cTn id="14" dur="300"/>
                                        <p:tgtEl>
                                          <p:spTgt spid="56"/>
                                        </p:tgtEl>
                                      </p:cBhvr>
                                    </p:animEffect>
                                  </p:childTnLst>
                                  <p:subTnLst>
                                    <p:audio>
                                      <p:cMediaNode>
                                        <p:cTn display="0" masterRel="sameClick">
                                          <p:stCondLst>
                                            <p:cond evt="begin" delay="0">
                                              <p:tn val="9"/>
                                            </p:cond>
                                          </p:stCondLst>
                                          <p:endCondLst>
                                            <p:cond evt="onStopAudio" delay="0">
                                              <p:tgtEl>
                                                <p:sldTgt/>
                                              </p:tgtEl>
                                            </p:cond>
                                          </p:endCondLst>
                                        </p:cTn>
                                        <p:tgtEl>
                                          <p:sndTgt r:embed="rId6"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300"/>
                                        <p:tgtEl>
                                          <p:spTgt spid="59"/>
                                        </p:tgtEl>
                                      </p:cBhvr>
                                    </p:animEffect>
                                  </p:childTnLst>
                                </p:cTn>
                              </p:par>
                              <p:par>
                                <p:cTn id="18" presetID="22" presetClass="entr" presetSubtype="2"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300"/>
                                        <p:tgtEl>
                                          <p:spTgt spid="6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300" fill="hold"/>
                                        <p:tgtEl>
                                          <p:spTgt spid="67"/>
                                        </p:tgtEl>
                                        <p:attrNameLst>
                                          <p:attrName>ppt_w</p:attrName>
                                        </p:attrNameLst>
                                      </p:cBhvr>
                                      <p:tavLst>
                                        <p:tav tm="0">
                                          <p:val>
                                            <p:fltVal val="0"/>
                                          </p:val>
                                        </p:tav>
                                        <p:tav tm="100000">
                                          <p:val>
                                            <p:strVal val="#ppt_w"/>
                                          </p:val>
                                        </p:tav>
                                      </p:tavLst>
                                    </p:anim>
                                    <p:anim calcmode="lin" valueType="num">
                                      <p:cBhvr>
                                        <p:cTn id="24" dur="300" fill="hold"/>
                                        <p:tgtEl>
                                          <p:spTgt spid="67"/>
                                        </p:tgtEl>
                                        <p:attrNameLst>
                                          <p:attrName>ppt_h</p:attrName>
                                        </p:attrNameLst>
                                      </p:cBhvr>
                                      <p:tavLst>
                                        <p:tav tm="0">
                                          <p:val>
                                            <p:fltVal val="0"/>
                                          </p:val>
                                        </p:tav>
                                        <p:tav tm="100000">
                                          <p:val>
                                            <p:strVal val="#ppt_h"/>
                                          </p:val>
                                        </p:tav>
                                      </p:tavLst>
                                    </p:anim>
                                    <p:anim calcmode="lin" valueType="num">
                                      <p:cBhvr>
                                        <p:cTn id="25" dur="300" fill="hold"/>
                                        <p:tgtEl>
                                          <p:spTgt spid="67"/>
                                        </p:tgtEl>
                                        <p:attrNameLst>
                                          <p:attrName>style.rotation</p:attrName>
                                        </p:attrNameLst>
                                      </p:cBhvr>
                                      <p:tavLst>
                                        <p:tav tm="0">
                                          <p:val>
                                            <p:fltVal val="360"/>
                                          </p:val>
                                        </p:tav>
                                        <p:tav tm="100000">
                                          <p:val>
                                            <p:fltVal val="0"/>
                                          </p:val>
                                        </p:tav>
                                      </p:tavLst>
                                    </p:anim>
                                    <p:animEffect transition="in" filter="fade">
                                      <p:cBhvr>
                                        <p:cTn id="26" dur="300"/>
                                        <p:tgtEl>
                                          <p:spTgt spid="67"/>
                                        </p:tgtEl>
                                      </p:cBhvr>
                                    </p:animEffect>
                                  </p:childTnLst>
                                </p:cTn>
                              </p:par>
                              <p:par>
                                <p:cTn id="27" presetID="22" presetClass="entr" presetSubtype="2"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300"/>
                                        <p:tgtEl>
                                          <p:spTgt spid="70"/>
                                        </p:tgtEl>
                                      </p:cBhvr>
                                    </p:animEffect>
                                  </p:childTnLst>
                                </p:cTn>
                              </p:par>
                            </p:childTnLst>
                          </p:cTn>
                        </p:par>
                        <p:par>
                          <p:cTn id="30" fill="hold">
                            <p:stCondLst>
                              <p:cond delay="600"/>
                            </p:stCondLst>
                            <p:childTnLst>
                              <p:par>
                                <p:cTn id="31" presetID="14" presetClass="entr" presetSubtype="1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randombar(horizontal)">
                                      <p:cBhvr>
                                        <p:cTn id="33" dur="400"/>
                                        <p:tgtEl>
                                          <p:spTgt spid="75"/>
                                        </p:tgtEl>
                                      </p:cBhvr>
                                    </p:animEffect>
                                  </p:childTnLst>
                                  <p:subTnLst>
                                    <p:audio>
                                      <p:cMediaNode>
                                        <p:cTn display="0" masterRel="sameClick">
                                          <p:stCondLst>
                                            <p:cond evt="begin" delay="0">
                                              <p:tn val="31"/>
                                            </p:cond>
                                          </p:stCondLst>
                                          <p:endCondLst>
                                            <p:cond evt="onStopAudio" delay="0">
                                              <p:tgtEl>
                                                <p:sldTgt/>
                                              </p:tgtEl>
                                            </p:cond>
                                          </p:endCondLst>
                                        </p:cTn>
                                        <p:tgtEl>
                                          <p:sndTgt r:embed="rId7" name="fins__success-2.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4" restart="whenNotActive" fill="hold" evtFilter="cancelBubble" nodeType="interactiveSeq">
                <p:stCondLst>
                  <p:cond evt="onClick" delay="0">
                    <p:tgtEl>
                      <p:spTgt spid="3"/>
                    </p:tgtEl>
                  </p:cond>
                </p:stCondLst>
                <p:endSync evt="end" delay="0">
                  <p:rtn val="all"/>
                </p:endSync>
                <p:childTnLst>
                  <p:par>
                    <p:cTn id="35" fill="hold">
                      <p:stCondLst>
                        <p:cond delay="0"/>
                      </p:stCondLst>
                      <p:childTnLst>
                        <p:par>
                          <p:cTn id="36" fill="hold">
                            <p:stCondLst>
                              <p:cond delay="0"/>
                            </p:stCondLst>
                            <p:childTnLst>
                              <p:par>
                                <p:cTn id="37" presetID="2" presetClass="mediacall" presetSubtype="0" fill="hold" nodeType="clickEffect">
                                  <p:stCondLst>
                                    <p:cond delay="0"/>
                                  </p:stCondLst>
                                  <p:childTnLst>
                                    <p:cmd type="call" cmd="togglePause">
                                      <p:cBhvr>
                                        <p:cTn id="38" dur="1" fill="hold"/>
                                        <p:tgtEl>
                                          <p:spTgt spid="3"/>
                                        </p:tgtEl>
                                      </p:cBhvr>
                                    </p:cmd>
                                  </p:childTnLst>
                                </p:cTn>
                              </p:par>
                            </p:childTnLst>
                          </p:cTn>
                        </p:par>
                      </p:childTnLst>
                    </p:cTn>
                  </p:par>
                </p:childTnLst>
              </p:cTn>
              <p:nextCondLst>
                <p:cond evt="onClick" delay="0">
                  <p:tgtEl>
                    <p:spTgt spid="3"/>
                  </p:tgtEl>
                </p:cond>
              </p:nextCondLst>
            </p:seq>
            <p:video>
              <p:cMediaNode vol="80000">
                <p:cTn id="39" fill="hold" display="0">
                  <p:stCondLst>
                    <p:cond delay="indefinite"/>
                  </p:stCondLst>
                </p:cTn>
                <p:tgtEl>
                  <p:spTgt spid="3"/>
                </p:tgtEl>
              </p:cMediaNode>
            </p:video>
          </p:childTnLst>
        </p:cTn>
      </p:par>
    </p:tnLst>
    <p:bldLst>
      <p:bldP spid="7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7" name="H1">
            <a:hlinkClick r:id="rId3" action="ppaction://hlinksldjump"/>
            <a:extLst>
              <a:ext uri="{FF2B5EF4-FFF2-40B4-BE49-F238E27FC236}">
                <a16:creationId xmlns:a16="http://schemas.microsoft.com/office/drawing/2014/main" xmlns="" id="{B3930045-BFA0-26EE-BE5B-C13D4A0B8749}"/>
              </a:ext>
            </a:extLst>
          </p:cNvPr>
          <p:cNvPicPr>
            <a:picLocks noChangeAspect="1"/>
          </p:cNvPicPr>
          <p:nvPr/>
        </p:nvPicPr>
        <p:blipFill>
          <a:blip r:embed="rId4"/>
          <a:stretch>
            <a:fillRect/>
          </a:stretch>
        </p:blipFill>
        <p:spPr>
          <a:xfrm>
            <a:off x="1210149" y="6271725"/>
            <a:ext cx="2161692" cy="5554482"/>
          </a:xfrm>
          <a:prstGeom prst="rect">
            <a:avLst/>
          </a:prstGeom>
        </p:spPr>
      </p:pic>
      <p:pic>
        <p:nvPicPr>
          <p:cNvPr id="28" name="H2">
            <a:hlinkClick r:id="rId5" action="ppaction://hlinksldjump"/>
            <a:extLst>
              <a:ext uri="{FF2B5EF4-FFF2-40B4-BE49-F238E27FC236}">
                <a16:creationId xmlns:a16="http://schemas.microsoft.com/office/drawing/2014/main" xmlns="" id="{DA25FF4D-E6B5-4391-3C54-2C8703254168}"/>
              </a:ext>
            </a:extLst>
          </p:cNvPr>
          <p:cNvPicPr>
            <a:picLocks noChangeAspect="1"/>
          </p:cNvPicPr>
          <p:nvPr/>
        </p:nvPicPr>
        <p:blipFill>
          <a:blip r:embed="rId4"/>
          <a:stretch>
            <a:fillRect/>
          </a:stretch>
        </p:blipFill>
        <p:spPr>
          <a:xfrm>
            <a:off x="3857169" y="6271725"/>
            <a:ext cx="2161692" cy="5554482"/>
          </a:xfrm>
          <a:prstGeom prst="rect">
            <a:avLst/>
          </a:prstGeom>
        </p:spPr>
      </p:pic>
      <p:pic>
        <p:nvPicPr>
          <p:cNvPr id="29" name="H3">
            <a:hlinkClick r:id="rId6" action="ppaction://hlinksldjump"/>
            <a:extLst>
              <a:ext uri="{FF2B5EF4-FFF2-40B4-BE49-F238E27FC236}">
                <a16:creationId xmlns:a16="http://schemas.microsoft.com/office/drawing/2014/main" xmlns="" id="{0078CE2A-A7C0-6B27-0BE4-F014787688A5}"/>
              </a:ext>
            </a:extLst>
          </p:cNvPr>
          <p:cNvPicPr>
            <a:picLocks noChangeAspect="1"/>
          </p:cNvPicPr>
          <p:nvPr/>
        </p:nvPicPr>
        <p:blipFill>
          <a:blip r:embed="rId4"/>
          <a:stretch>
            <a:fillRect/>
          </a:stretch>
        </p:blipFill>
        <p:spPr>
          <a:xfrm>
            <a:off x="6387025" y="6271725"/>
            <a:ext cx="2161692" cy="5554482"/>
          </a:xfrm>
          <a:prstGeom prst="rect">
            <a:avLst/>
          </a:prstGeom>
        </p:spPr>
      </p:pic>
      <p:pic>
        <p:nvPicPr>
          <p:cNvPr id="30" name="H4">
            <a:hlinkClick r:id="rId7" action="ppaction://hlinksldjump"/>
            <a:extLst>
              <a:ext uri="{FF2B5EF4-FFF2-40B4-BE49-F238E27FC236}">
                <a16:creationId xmlns:a16="http://schemas.microsoft.com/office/drawing/2014/main" xmlns="" id="{2B1D098C-822C-E629-9928-494952B30F33}"/>
              </a:ext>
            </a:extLst>
          </p:cNvPr>
          <p:cNvPicPr>
            <a:picLocks noChangeAspect="1"/>
          </p:cNvPicPr>
          <p:nvPr/>
        </p:nvPicPr>
        <p:blipFill>
          <a:blip r:embed="rId4"/>
          <a:stretch>
            <a:fillRect/>
          </a:stretch>
        </p:blipFill>
        <p:spPr>
          <a:xfrm>
            <a:off x="8930009" y="6271725"/>
            <a:ext cx="2161692" cy="5554482"/>
          </a:xfrm>
          <a:prstGeom prst="rect">
            <a:avLst/>
          </a:prstGeom>
        </p:spPr>
      </p:pic>
      <p:pic>
        <p:nvPicPr>
          <p:cNvPr id="31" name="H5">
            <a:hlinkClick r:id="rId8" action="ppaction://hlinksldjump"/>
            <a:extLst>
              <a:ext uri="{FF2B5EF4-FFF2-40B4-BE49-F238E27FC236}">
                <a16:creationId xmlns:a16="http://schemas.microsoft.com/office/drawing/2014/main" xmlns="" id="{5BFC3EF6-9514-1AAB-A20D-8C1B28F49FE6}"/>
              </a:ext>
            </a:extLst>
          </p:cNvPr>
          <p:cNvPicPr>
            <a:picLocks noChangeAspect="1"/>
          </p:cNvPicPr>
          <p:nvPr/>
        </p:nvPicPr>
        <p:blipFill>
          <a:blip r:embed="rId4"/>
          <a:stretch>
            <a:fillRect/>
          </a:stretch>
        </p:blipFill>
        <p:spPr>
          <a:xfrm>
            <a:off x="11458365" y="6271725"/>
            <a:ext cx="2161692" cy="5554482"/>
          </a:xfrm>
          <a:prstGeom prst="rect">
            <a:avLst/>
          </a:prstGeom>
        </p:spPr>
      </p:pic>
      <p:pic>
        <p:nvPicPr>
          <p:cNvPr id="32" name="H6">
            <a:hlinkClick r:id="rId9" action="ppaction://hlinksldjump"/>
            <a:extLst>
              <a:ext uri="{FF2B5EF4-FFF2-40B4-BE49-F238E27FC236}">
                <a16:creationId xmlns:a16="http://schemas.microsoft.com/office/drawing/2014/main" xmlns="" id="{C65DA138-D473-A084-48BA-D2CAAD8AD6B9}"/>
              </a:ext>
            </a:extLst>
          </p:cNvPr>
          <p:cNvPicPr>
            <a:picLocks noChangeAspect="1"/>
          </p:cNvPicPr>
          <p:nvPr/>
        </p:nvPicPr>
        <p:blipFill>
          <a:blip r:embed="rId4"/>
          <a:stretch>
            <a:fillRect/>
          </a:stretch>
        </p:blipFill>
        <p:spPr>
          <a:xfrm>
            <a:off x="13925221" y="6271725"/>
            <a:ext cx="2161692" cy="5554482"/>
          </a:xfrm>
          <a:prstGeom prst="rect">
            <a:avLst/>
          </a:prstGeom>
        </p:spPr>
      </p:pic>
      <p:pic>
        <p:nvPicPr>
          <p:cNvPr id="33" name="H7">
            <a:hlinkClick r:id="rId3" action="ppaction://hlinksldjump"/>
            <a:extLst>
              <a:ext uri="{FF2B5EF4-FFF2-40B4-BE49-F238E27FC236}">
                <a16:creationId xmlns:a16="http://schemas.microsoft.com/office/drawing/2014/main" xmlns="" id="{D9FC46DD-2845-4374-811E-37901E1D88F1}"/>
              </a:ext>
            </a:extLst>
          </p:cNvPr>
          <p:cNvPicPr>
            <a:picLocks noChangeAspect="1"/>
          </p:cNvPicPr>
          <p:nvPr/>
        </p:nvPicPr>
        <p:blipFill>
          <a:blip r:embed="rId4"/>
          <a:stretch>
            <a:fillRect/>
          </a:stretch>
        </p:blipFill>
        <p:spPr>
          <a:xfrm>
            <a:off x="16300901" y="6271725"/>
            <a:ext cx="2161692" cy="5554482"/>
          </a:xfrm>
          <a:prstGeom prst="rect">
            <a:avLst/>
          </a:prstGeom>
        </p:spPr>
      </p:pic>
      <p:pic>
        <p:nvPicPr>
          <p:cNvPr id="34" name="H8">
            <a:hlinkClick r:id="rId10" action="ppaction://hlinksldjump"/>
            <a:extLst>
              <a:ext uri="{FF2B5EF4-FFF2-40B4-BE49-F238E27FC236}">
                <a16:creationId xmlns:a16="http://schemas.microsoft.com/office/drawing/2014/main" xmlns="" id="{C43FD7B2-2267-70A8-F7C2-D91FCC0BCCFF}"/>
              </a:ext>
            </a:extLst>
          </p:cNvPr>
          <p:cNvPicPr>
            <a:picLocks noChangeAspect="1"/>
          </p:cNvPicPr>
          <p:nvPr/>
        </p:nvPicPr>
        <p:blipFill>
          <a:blip r:embed="rId4"/>
          <a:stretch>
            <a:fillRect/>
          </a:stretch>
        </p:blipFill>
        <p:spPr>
          <a:xfrm>
            <a:off x="18872935" y="6271725"/>
            <a:ext cx="2161692" cy="5554482"/>
          </a:xfrm>
          <a:prstGeom prst="rect">
            <a:avLst/>
          </a:prstGeom>
        </p:spPr>
      </p:pic>
      <p:pic>
        <p:nvPicPr>
          <p:cNvPr id="35" name="H9">
            <a:hlinkClick r:id="rId11" action="ppaction://hlinksldjump"/>
            <a:extLst>
              <a:ext uri="{FF2B5EF4-FFF2-40B4-BE49-F238E27FC236}">
                <a16:creationId xmlns:a16="http://schemas.microsoft.com/office/drawing/2014/main" xmlns="" id="{DF2761AD-404B-847A-2837-B575AB970888}"/>
              </a:ext>
            </a:extLst>
          </p:cNvPr>
          <p:cNvPicPr>
            <a:picLocks noChangeAspect="1"/>
          </p:cNvPicPr>
          <p:nvPr/>
        </p:nvPicPr>
        <p:blipFill>
          <a:blip r:embed="rId4"/>
          <a:stretch>
            <a:fillRect/>
          </a:stretch>
        </p:blipFill>
        <p:spPr>
          <a:xfrm>
            <a:off x="21356995" y="6271725"/>
            <a:ext cx="2161692" cy="5554482"/>
          </a:xfrm>
          <a:prstGeom prst="rect">
            <a:avLst/>
          </a:prstGeom>
        </p:spPr>
      </p:pic>
      <p:pic>
        <p:nvPicPr>
          <p:cNvPr id="15" name="c1">
            <a:extLst>
              <a:ext uri="{FF2B5EF4-FFF2-40B4-BE49-F238E27FC236}">
                <a16:creationId xmlns:a16="http://schemas.microsoft.com/office/drawing/2014/main" xmlns="" id="{BB0793F4-2891-2DEE-EC62-C14D778D3213}"/>
              </a:ext>
            </a:extLst>
          </p:cNvPr>
          <p:cNvPicPr>
            <a:picLocks noChangeAspect="1"/>
          </p:cNvPicPr>
          <p:nvPr/>
        </p:nvPicPr>
        <p:blipFill>
          <a:blip r:embed="rId12"/>
          <a:stretch>
            <a:fillRect/>
          </a:stretch>
        </p:blipFill>
        <p:spPr>
          <a:xfrm>
            <a:off x="1377987" y="10929485"/>
            <a:ext cx="1826016" cy="1833178"/>
          </a:xfrm>
          <a:prstGeom prst="rect">
            <a:avLst/>
          </a:prstGeom>
        </p:spPr>
      </p:pic>
      <p:pic>
        <p:nvPicPr>
          <p:cNvPr id="16" name="c2">
            <a:extLst>
              <a:ext uri="{FF2B5EF4-FFF2-40B4-BE49-F238E27FC236}">
                <a16:creationId xmlns:a16="http://schemas.microsoft.com/office/drawing/2014/main" xmlns="" id="{2D2862B2-F898-826B-422D-3501665D8A0D}"/>
              </a:ext>
            </a:extLst>
          </p:cNvPr>
          <p:cNvPicPr>
            <a:picLocks noChangeAspect="1"/>
          </p:cNvPicPr>
          <p:nvPr/>
        </p:nvPicPr>
        <p:blipFill>
          <a:blip r:embed="rId12"/>
          <a:stretch>
            <a:fillRect/>
          </a:stretch>
        </p:blipFill>
        <p:spPr>
          <a:xfrm>
            <a:off x="3937847" y="10929485"/>
            <a:ext cx="1826016" cy="1833178"/>
          </a:xfrm>
          <a:prstGeom prst="rect">
            <a:avLst/>
          </a:prstGeom>
        </p:spPr>
      </p:pic>
      <p:pic>
        <p:nvPicPr>
          <p:cNvPr id="17" name="c3">
            <a:extLst>
              <a:ext uri="{FF2B5EF4-FFF2-40B4-BE49-F238E27FC236}">
                <a16:creationId xmlns:a16="http://schemas.microsoft.com/office/drawing/2014/main" xmlns="" id="{5B142A7B-5F94-334D-C3D5-E69C3C08A170}"/>
              </a:ext>
            </a:extLst>
          </p:cNvPr>
          <p:cNvPicPr>
            <a:picLocks noChangeAspect="1"/>
          </p:cNvPicPr>
          <p:nvPr/>
        </p:nvPicPr>
        <p:blipFill>
          <a:blip r:embed="rId12"/>
          <a:stretch>
            <a:fillRect/>
          </a:stretch>
        </p:blipFill>
        <p:spPr>
          <a:xfrm>
            <a:off x="6572495" y="10929485"/>
            <a:ext cx="1826016" cy="1833178"/>
          </a:xfrm>
          <a:prstGeom prst="rect">
            <a:avLst/>
          </a:prstGeom>
        </p:spPr>
      </p:pic>
      <p:pic>
        <p:nvPicPr>
          <p:cNvPr id="18" name="c4">
            <a:extLst>
              <a:ext uri="{FF2B5EF4-FFF2-40B4-BE49-F238E27FC236}">
                <a16:creationId xmlns:a16="http://schemas.microsoft.com/office/drawing/2014/main" xmlns="" id="{10A0AC91-9C7F-3284-7055-9DD3F9A949D9}"/>
              </a:ext>
            </a:extLst>
          </p:cNvPr>
          <p:cNvPicPr>
            <a:picLocks noChangeAspect="1"/>
          </p:cNvPicPr>
          <p:nvPr/>
        </p:nvPicPr>
        <p:blipFill>
          <a:blip r:embed="rId12"/>
          <a:stretch>
            <a:fillRect/>
          </a:stretch>
        </p:blipFill>
        <p:spPr>
          <a:xfrm>
            <a:off x="9090533" y="10929485"/>
            <a:ext cx="1826016" cy="1833178"/>
          </a:xfrm>
          <a:prstGeom prst="rect">
            <a:avLst/>
          </a:prstGeom>
        </p:spPr>
      </p:pic>
      <p:pic>
        <p:nvPicPr>
          <p:cNvPr id="19" name="c5">
            <a:extLst>
              <a:ext uri="{FF2B5EF4-FFF2-40B4-BE49-F238E27FC236}">
                <a16:creationId xmlns:a16="http://schemas.microsoft.com/office/drawing/2014/main" xmlns="" id="{7C64A7DA-12A3-05EF-33DD-AB1A8CE502B4}"/>
              </a:ext>
            </a:extLst>
          </p:cNvPr>
          <p:cNvPicPr>
            <a:picLocks noChangeAspect="1"/>
          </p:cNvPicPr>
          <p:nvPr/>
        </p:nvPicPr>
        <p:blipFill>
          <a:blip r:embed="rId12"/>
          <a:stretch>
            <a:fillRect/>
          </a:stretch>
        </p:blipFill>
        <p:spPr>
          <a:xfrm>
            <a:off x="11538891" y="10929485"/>
            <a:ext cx="1826016" cy="1833178"/>
          </a:xfrm>
          <a:prstGeom prst="rect">
            <a:avLst/>
          </a:prstGeom>
        </p:spPr>
      </p:pic>
      <p:pic>
        <p:nvPicPr>
          <p:cNvPr id="20" name="c6">
            <a:extLst>
              <a:ext uri="{FF2B5EF4-FFF2-40B4-BE49-F238E27FC236}">
                <a16:creationId xmlns:a16="http://schemas.microsoft.com/office/drawing/2014/main" xmlns="" id="{D1A3F3CB-E34D-0E95-DD57-4C0C874B119F}"/>
              </a:ext>
            </a:extLst>
          </p:cNvPr>
          <p:cNvPicPr>
            <a:picLocks noChangeAspect="1"/>
          </p:cNvPicPr>
          <p:nvPr/>
        </p:nvPicPr>
        <p:blipFill>
          <a:blip r:embed="rId12"/>
          <a:stretch>
            <a:fillRect/>
          </a:stretch>
        </p:blipFill>
        <p:spPr>
          <a:xfrm>
            <a:off x="13995473" y="10929485"/>
            <a:ext cx="1826016" cy="1833178"/>
          </a:xfrm>
          <a:prstGeom prst="rect">
            <a:avLst/>
          </a:prstGeom>
        </p:spPr>
      </p:pic>
      <p:pic>
        <p:nvPicPr>
          <p:cNvPr id="21" name="c7">
            <a:extLst>
              <a:ext uri="{FF2B5EF4-FFF2-40B4-BE49-F238E27FC236}">
                <a16:creationId xmlns:a16="http://schemas.microsoft.com/office/drawing/2014/main" xmlns="" id="{ABF14E47-F561-956F-020D-D9E478DC7F13}"/>
              </a:ext>
            </a:extLst>
          </p:cNvPr>
          <p:cNvPicPr>
            <a:picLocks noChangeAspect="1"/>
          </p:cNvPicPr>
          <p:nvPr/>
        </p:nvPicPr>
        <p:blipFill>
          <a:blip r:embed="rId12"/>
          <a:stretch>
            <a:fillRect/>
          </a:stretch>
        </p:blipFill>
        <p:spPr>
          <a:xfrm>
            <a:off x="16452055" y="10929485"/>
            <a:ext cx="1826016" cy="1833178"/>
          </a:xfrm>
          <a:prstGeom prst="rect">
            <a:avLst/>
          </a:prstGeom>
        </p:spPr>
      </p:pic>
      <p:pic>
        <p:nvPicPr>
          <p:cNvPr id="22" name="c8">
            <a:extLst>
              <a:ext uri="{FF2B5EF4-FFF2-40B4-BE49-F238E27FC236}">
                <a16:creationId xmlns:a16="http://schemas.microsoft.com/office/drawing/2014/main" xmlns="" id="{2EE82792-50F0-6F7E-4ED7-6C818A00E599}"/>
              </a:ext>
            </a:extLst>
          </p:cNvPr>
          <p:cNvPicPr>
            <a:picLocks noChangeAspect="1"/>
          </p:cNvPicPr>
          <p:nvPr/>
        </p:nvPicPr>
        <p:blipFill>
          <a:blip r:embed="rId12"/>
          <a:stretch>
            <a:fillRect/>
          </a:stretch>
        </p:blipFill>
        <p:spPr>
          <a:xfrm>
            <a:off x="18908637" y="10929483"/>
            <a:ext cx="1826016" cy="1833178"/>
          </a:xfrm>
          <a:prstGeom prst="rect">
            <a:avLst/>
          </a:prstGeom>
        </p:spPr>
      </p:pic>
      <p:pic>
        <p:nvPicPr>
          <p:cNvPr id="23" name="c9">
            <a:extLst>
              <a:ext uri="{FF2B5EF4-FFF2-40B4-BE49-F238E27FC236}">
                <a16:creationId xmlns:a16="http://schemas.microsoft.com/office/drawing/2014/main" xmlns="" id="{EF493782-D5D0-43D4-C755-DDFD5235A19C}"/>
              </a:ext>
            </a:extLst>
          </p:cNvPr>
          <p:cNvPicPr>
            <a:picLocks noChangeAspect="1"/>
          </p:cNvPicPr>
          <p:nvPr/>
        </p:nvPicPr>
        <p:blipFill>
          <a:blip r:embed="rId12"/>
          <a:stretch>
            <a:fillRect/>
          </a:stretch>
        </p:blipFill>
        <p:spPr>
          <a:xfrm>
            <a:off x="21356995" y="10909619"/>
            <a:ext cx="1826016" cy="1833178"/>
          </a:xfrm>
          <a:prstGeom prst="rect">
            <a:avLst/>
          </a:prstGeom>
        </p:spPr>
      </p:pic>
      <p:sp>
        <p:nvSpPr>
          <p:cNvPr id="37" name="Rectangle: Rounded Corners 36">
            <a:extLst>
              <a:ext uri="{FF2B5EF4-FFF2-40B4-BE49-F238E27FC236}">
                <a16:creationId xmlns:a16="http://schemas.microsoft.com/office/drawing/2014/main" xmlns="" id="{73AF0C7A-217A-676C-7B68-E5A97D9C9BF8}"/>
              </a:ext>
            </a:extLst>
          </p:cNvPr>
          <p:cNvSpPr/>
          <p:nvPr/>
        </p:nvSpPr>
        <p:spPr>
          <a:xfrm>
            <a:off x="6710779" y="1517655"/>
            <a:ext cx="10965616" cy="1722474"/>
          </a:xfrm>
          <a:prstGeom prst="roundRect">
            <a:avLst>
              <a:gd name="adj" fmla="val 10494"/>
            </a:avLst>
          </a:prstGeom>
          <a:solidFill>
            <a:srgbClr val="E15F94">
              <a:alpha val="88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9600">
                <a:solidFill>
                  <a:prstClr val="white"/>
                </a:solidFill>
                <a:latin typeface="#9Slide07 SVNAdam Gorry" panose="02040603050506020204" pitchFamily="18" charset="0"/>
              </a:rPr>
              <a:t>VƯỜN HOA HỒNG</a:t>
            </a:r>
          </a:p>
        </p:txBody>
      </p:sp>
    </p:spTree>
    <p:extLst>
      <p:ext uri="{BB962C8B-B14F-4D97-AF65-F5344CB8AC3E}">
        <p14:creationId xmlns:p14="http://schemas.microsoft.com/office/powerpoint/2010/main" val="376256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5"/>
                                        </p:tgtEl>
                                      </p:cBhvr>
                                    </p:animEffect>
                                    <p:animScale>
                                      <p:cBhvr>
                                        <p:cTn id="7" dur="250" autoRev="1" fill="hold"/>
                                        <p:tgtEl>
                                          <p:spTgt spid="15"/>
                                        </p:tgtEl>
                                      </p:cBhvr>
                                      <p:by x="105000" y="105000"/>
                                    </p:animScale>
                                  </p:childTnLst>
                                </p:cTn>
                              </p:par>
                              <p:par>
                                <p:cTn id="8" presetID="22" presetClass="entr" presetSubtype="4"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0"/>
                                        <p:tgtEl>
                                          <p:spTgt spid="27"/>
                                        </p:tgtEl>
                                      </p:cBhvr>
                                    </p:animEffect>
                                  </p:childTnLst>
                                </p:cTn>
                              </p:par>
                              <p:par>
                                <p:cTn id="11" presetID="32" presetClass="emph" presetSubtype="0" repeatCount="indefinite" fill="hold" nodeType="withEffect">
                                  <p:stCondLst>
                                    <p:cond delay="0"/>
                                  </p:stCondLst>
                                  <p:childTnLst>
                                    <p:animRot by="120000">
                                      <p:cBhvr>
                                        <p:cTn id="12" dur="200" fill="hold">
                                          <p:stCondLst>
                                            <p:cond delay="0"/>
                                          </p:stCondLst>
                                        </p:cTn>
                                        <p:tgtEl>
                                          <p:spTgt spid="27"/>
                                        </p:tgtEl>
                                        <p:attrNameLst>
                                          <p:attrName>r</p:attrName>
                                        </p:attrNameLst>
                                      </p:cBhvr>
                                    </p:animRot>
                                    <p:animRot by="-240000">
                                      <p:cBhvr>
                                        <p:cTn id="13" dur="400" fill="hold">
                                          <p:stCondLst>
                                            <p:cond delay="400"/>
                                          </p:stCondLst>
                                        </p:cTn>
                                        <p:tgtEl>
                                          <p:spTgt spid="27"/>
                                        </p:tgtEl>
                                        <p:attrNameLst>
                                          <p:attrName>r</p:attrName>
                                        </p:attrNameLst>
                                      </p:cBhvr>
                                    </p:animRot>
                                    <p:animRot by="240000">
                                      <p:cBhvr>
                                        <p:cTn id="14" dur="400" fill="hold">
                                          <p:stCondLst>
                                            <p:cond delay="800"/>
                                          </p:stCondLst>
                                        </p:cTn>
                                        <p:tgtEl>
                                          <p:spTgt spid="27"/>
                                        </p:tgtEl>
                                        <p:attrNameLst>
                                          <p:attrName>r</p:attrName>
                                        </p:attrNameLst>
                                      </p:cBhvr>
                                    </p:animRot>
                                    <p:animRot by="-240000">
                                      <p:cBhvr>
                                        <p:cTn id="15" dur="400" fill="hold">
                                          <p:stCondLst>
                                            <p:cond delay="1200"/>
                                          </p:stCondLst>
                                        </p:cTn>
                                        <p:tgtEl>
                                          <p:spTgt spid="27"/>
                                        </p:tgtEl>
                                        <p:attrNameLst>
                                          <p:attrName>r</p:attrName>
                                        </p:attrNameLst>
                                      </p:cBhvr>
                                    </p:animRot>
                                    <p:animRot by="120000">
                                      <p:cBhvr>
                                        <p:cTn id="16" dur="400" fill="hold">
                                          <p:stCondLst>
                                            <p:cond delay="1600"/>
                                          </p:stCondLst>
                                        </p:cTn>
                                        <p:tgtEl>
                                          <p:spTgt spid="27"/>
                                        </p:tgtEl>
                                        <p:attrNameLst>
                                          <p:attrName>r</p:attrName>
                                        </p:attrNameLst>
                                      </p:cBhvr>
                                    </p:animRot>
                                  </p:childTnLst>
                                </p:cTn>
                              </p:par>
                            </p:childTnLst>
                          </p:cTn>
                        </p:par>
                      </p:childTnLst>
                    </p:cTn>
                  </p:par>
                </p:childTnLst>
              </p:cTn>
              <p:nextCondLst>
                <p:cond evt="onClick" delay="0">
                  <p:tgtEl>
                    <p:spTgt spid="15"/>
                  </p:tgtEl>
                </p:cond>
              </p:nextCondLst>
            </p:seq>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16"/>
                                        </p:tgtEl>
                                      </p:cBhvr>
                                    </p:animEffect>
                                    <p:animScale>
                                      <p:cBhvr>
                                        <p:cTn id="22" dur="250" autoRev="1" fill="hold"/>
                                        <p:tgtEl>
                                          <p:spTgt spid="16"/>
                                        </p:tgtEl>
                                      </p:cBhvr>
                                      <p:by x="105000" y="105000"/>
                                    </p:animScale>
                                  </p:childTnLst>
                                </p:cTn>
                              </p:par>
                              <p:par>
                                <p:cTn id="23" presetID="2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0"/>
                                        <p:tgtEl>
                                          <p:spTgt spid="28"/>
                                        </p:tgtEl>
                                      </p:cBhvr>
                                    </p:animEffect>
                                  </p:childTnLst>
                                </p:cTn>
                              </p:par>
                              <p:par>
                                <p:cTn id="26" presetID="32" presetClass="emph" presetSubtype="0" repeatCount="indefinite" fill="hold" nodeType="withEffect">
                                  <p:stCondLst>
                                    <p:cond delay="0"/>
                                  </p:stCondLst>
                                  <p:childTnLst>
                                    <p:animRot by="120000">
                                      <p:cBhvr>
                                        <p:cTn id="27" dur="200" fill="hold">
                                          <p:stCondLst>
                                            <p:cond delay="0"/>
                                          </p:stCondLst>
                                        </p:cTn>
                                        <p:tgtEl>
                                          <p:spTgt spid="28"/>
                                        </p:tgtEl>
                                        <p:attrNameLst>
                                          <p:attrName>r</p:attrName>
                                        </p:attrNameLst>
                                      </p:cBhvr>
                                    </p:animRot>
                                    <p:animRot by="-240000">
                                      <p:cBhvr>
                                        <p:cTn id="28" dur="400" fill="hold">
                                          <p:stCondLst>
                                            <p:cond delay="400"/>
                                          </p:stCondLst>
                                        </p:cTn>
                                        <p:tgtEl>
                                          <p:spTgt spid="28"/>
                                        </p:tgtEl>
                                        <p:attrNameLst>
                                          <p:attrName>r</p:attrName>
                                        </p:attrNameLst>
                                      </p:cBhvr>
                                    </p:animRot>
                                    <p:animRot by="240000">
                                      <p:cBhvr>
                                        <p:cTn id="29" dur="400" fill="hold">
                                          <p:stCondLst>
                                            <p:cond delay="800"/>
                                          </p:stCondLst>
                                        </p:cTn>
                                        <p:tgtEl>
                                          <p:spTgt spid="28"/>
                                        </p:tgtEl>
                                        <p:attrNameLst>
                                          <p:attrName>r</p:attrName>
                                        </p:attrNameLst>
                                      </p:cBhvr>
                                    </p:animRot>
                                    <p:animRot by="-240000">
                                      <p:cBhvr>
                                        <p:cTn id="30" dur="400" fill="hold">
                                          <p:stCondLst>
                                            <p:cond delay="1200"/>
                                          </p:stCondLst>
                                        </p:cTn>
                                        <p:tgtEl>
                                          <p:spTgt spid="28"/>
                                        </p:tgtEl>
                                        <p:attrNameLst>
                                          <p:attrName>r</p:attrName>
                                        </p:attrNameLst>
                                      </p:cBhvr>
                                    </p:animRot>
                                    <p:animRot by="120000">
                                      <p:cBhvr>
                                        <p:cTn id="31" dur="400" fill="hold">
                                          <p:stCondLst>
                                            <p:cond delay="1600"/>
                                          </p:stCondLst>
                                        </p:cTn>
                                        <p:tgtEl>
                                          <p:spTgt spid="28"/>
                                        </p:tgtEl>
                                        <p:attrNameLst>
                                          <p:attrName>r</p:attrName>
                                        </p:attrNameLst>
                                      </p:cBhvr>
                                    </p:animRot>
                                  </p:childTnLst>
                                </p:cTn>
                              </p:par>
                            </p:childTnLst>
                          </p:cTn>
                        </p:par>
                      </p:childTnLst>
                    </p:cTn>
                  </p:par>
                </p:childTnLst>
              </p:cTn>
              <p:nextCondLst>
                <p:cond evt="onClick" delay="0">
                  <p:tgtEl>
                    <p:spTgt spid="16"/>
                  </p:tgtEl>
                </p:cond>
              </p:nextCondLst>
            </p:seq>
            <p:seq concurrent="1" nextAc="seek">
              <p:cTn id="32" restart="whenNotActive" fill="hold" evtFilter="cancelBubble" nodeType="interactiveSeq">
                <p:stCondLst>
                  <p:cond evt="onClick" delay="0">
                    <p:tgtEl>
                      <p:spTgt spid="17"/>
                    </p:tgtEl>
                  </p:cond>
                </p:stCondLst>
                <p:endSync evt="end" delay="0">
                  <p:rtn val="all"/>
                </p:endSync>
                <p:childTnLst>
                  <p:par>
                    <p:cTn id="33" fill="hold">
                      <p:stCondLst>
                        <p:cond delay="0"/>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7"/>
                                        </p:tgtEl>
                                      </p:cBhvr>
                                    </p:animEffect>
                                    <p:animScale>
                                      <p:cBhvr>
                                        <p:cTn id="37" dur="250" autoRev="1" fill="hold"/>
                                        <p:tgtEl>
                                          <p:spTgt spid="17"/>
                                        </p:tgtEl>
                                      </p:cBhvr>
                                      <p:by x="105000" y="105000"/>
                                    </p:animScale>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0"/>
                                        <p:tgtEl>
                                          <p:spTgt spid="29"/>
                                        </p:tgtEl>
                                      </p:cBhvr>
                                    </p:animEffect>
                                  </p:childTnLst>
                                </p:cTn>
                              </p:par>
                              <p:par>
                                <p:cTn id="41" presetID="32" presetClass="emph" presetSubtype="0" repeatCount="indefinite" fill="hold" nodeType="withEffect">
                                  <p:stCondLst>
                                    <p:cond delay="0"/>
                                  </p:stCondLst>
                                  <p:childTnLst>
                                    <p:animRot by="120000">
                                      <p:cBhvr>
                                        <p:cTn id="42" dur="200" fill="hold">
                                          <p:stCondLst>
                                            <p:cond delay="0"/>
                                          </p:stCondLst>
                                        </p:cTn>
                                        <p:tgtEl>
                                          <p:spTgt spid="29"/>
                                        </p:tgtEl>
                                        <p:attrNameLst>
                                          <p:attrName>r</p:attrName>
                                        </p:attrNameLst>
                                      </p:cBhvr>
                                    </p:animRot>
                                    <p:animRot by="-240000">
                                      <p:cBhvr>
                                        <p:cTn id="43" dur="400" fill="hold">
                                          <p:stCondLst>
                                            <p:cond delay="400"/>
                                          </p:stCondLst>
                                        </p:cTn>
                                        <p:tgtEl>
                                          <p:spTgt spid="29"/>
                                        </p:tgtEl>
                                        <p:attrNameLst>
                                          <p:attrName>r</p:attrName>
                                        </p:attrNameLst>
                                      </p:cBhvr>
                                    </p:animRot>
                                    <p:animRot by="240000">
                                      <p:cBhvr>
                                        <p:cTn id="44" dur="400" fill="hold">
                                          <p:stCondLst>
                                            <p:cond delay="800"/>
                                          </p:stCondLst>
                                        </p:cTn>
                                        <p:tgtEl>
                                          <p:spTgt spid="29"/>
                                        </p:tgtEl>
                                        <p:attrNameLst>
                                          <p:attrName>r</p:attrName>
                                        </p:attrNameLst>
                                      </p:cBhvr>
                                    </p:animRot>
                                    <p:animRot by="-240000">
                                      <p:cBhvr>
                                        <p:cTn id="45" dur="400" fill="hold">
                                          <p:stCondLst>
                                            <p:cond delay="1200"/>
                                          </p:stCondLst>
                                        </p:cTn>
                                        <p:tgtEl>
                                          <p:spTgt spid="29"/>
                                        </p:tgtEl>
                                        <p:attrNameLst>
                                          <p:attrName>r</p:attrName>
                                        </p:attrNameLst>
                                      </p:cBhvr>
                                    </p:animRot>
                                    <p:animRot by="120000">
                                      <p:cBhvr>
                                        <p:cTn id="46" dur="400" fill="hold">
                                          <p:stCondLst>
                                            <p:cond delay="1600"/>
                                          </p:stCondLst>
                                        </p:cTn>
                                        <p:tgtEl>
                                          <p:spTgt spid="29"/>
                                        </p:tgtEl>
                                        <p:attrNameLst>
                                          <p:attrName>r</p:attrName>
                                        </p:attrNameLst>
                                      </p:cBhvr>
                                    </p:animRot>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26" presetClass="emph" presetSubtype="0" fill="hold" nodeType="clickEffect">
                                  <p:stCondLst>
                                    <p:cond delay="0"/>
                                  </p:stCondLst>
                                  <p:childTnLst>
                                    <p:animEffect transition="out" filter="fade">
                                      <p:cBhvr>
                                        <p:cTn id="51" dur="500" tmFilter="0, 0; .2, .5; .8, .5; 1, 0"/>
                                        <p:tgtEl>
                                          <p:spTgt spid="18"/>
                                        </p:tgtEl>
                                      </p:cBhvr>
                                    </p:animEffect>
                                    <p:animScale>
                                      <p:cBhvr>
                                        <p:cTn id="52" dur="250" autoRev="1" fill="hold"/>
                                        <p:tgtEl>
                                          <p:spTgt spid="18"/>
                                        </p:tgtEl>
                                      </p:cBhvr>
                                      <p:by x="105000" y="105000"/>
                                    </p:animScale>
                                  </p:childTnLst>
                                </p:cTn>
                              </p:par>
                              <p:par>
                                <p:cTn id="53" presetID="22" presetClass="entr" presetSubtype="4"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0"/>
                                        <p:tgtEl>
                                          <p:spTgt spid="30"/>
                                        </p:tgtEl>
                                      </p:cBhvr>
                                    </p:animEffect>
                                  </p:childTnLst>
                                </p:cTn>
                              </p:par>
                              <p:par>
                                <p:cTn id="56" presetID="32" presetClass="emph" presetSubtype="0" repeatCount="indefinite" fill="hold" nodeType="withEffect">
                                  <p:stCondLst>
                                    <p:cond delay="0"/>
                                  </p:stCondLst>
                                  <p:childTnLst>
                                    <p:animRot by="120000">
                                      <p:cBhvr>
                                        <p:cTn id="57" dur="200" fill="hold">
                                          <p:stCondLst>
                                            <p:cond delay="0"/>
                                          </p:stCondLst>
                                        </p:cTn>
                                        <p:tgtEl>
                                          <p:spTgt spid="30"/>
                                        </p:tgtEl>
                                        <p:attrNameLst>
                                          <p:attrName>r</p:attrName>
                                        </p:attrNameLst>
                                      </p:cBhvr>
                                    </p:animRot>
                                    <p:animRot by="-240000">
                                      <p:cBhvr>
                                        <p:cTn id="58" dur="400" fill="hold">
                                          <p:stCondLst>
                                            <p:cond delay="400"/>
                                          </p:stCondLst>
                                        </p:cTn>
                                        <p:tgtEl>
                                          <p:spTgt spid="30"/>
                                        </p:tgtEl>
                                        <p:attrNameLst>
                                          <p:attrName>r</p:attrName>
                                        </p:attrNameLst>
                                      </p:cBhvr>
                                    </p:animRot>
                                    <p:animRot by="240000">
                                      <p:cBhvr>
                                        <p:cTn id="59" dur="400" fill="hold">
                                          <p:stCondLst>
                                            <p:cond delay="800"/>
                                          </p:stCondLst>
                                        </p:cTn>
                                        <p:tgtEl>
                                          <p:spTgt spid="30"/>
                                        </p:tgtEl>
                                        <p:attrNameLst>
                                          <p:attrName>r</p:attrName>
                                        </p:attrNameLst>
                                      </p:cBhvr>
                                    </p:animRot>
                                    <p:animRot by="-240000">
                                      <p:cBhvr>
                                        <p:cTn id="60" dur="400" fill="hold">
                                          <p:stCondLst>
                                            <p:cond delay="1200"/>
                                          </p:stCondLst>
                                        </p:cTn>
                                        <p:tgtEl>
                                          <p:spTgt spid="30"/>
                                        </p:tgtEl>
                                        <p:attrNameLst>
                                          <p:attrName>r</p:attrName>
                                        </p:attrNameLst>
                                      </p:cBhvr>
                                    </p:animRot>
                                    <p:animRot by="120000">
                                      <p:cBhvr>
                                        <p:cTn id="61" dur="400" fill="hold">
                                          <p:stCondLst>
                                            <p:cond delay="1600"/>
                                          </p:stCondLst>
                                        </p:cTn>
                                        <p:tgtEl>
                                          <p:spTgt spid="30"/>
                                        </p:tgtEl>
                                        <p:attrNameLst>
                                          <p:attrName>r</p:attrName>
                                        </p:attrNameLst>
                                      </p:cBhvr>
                                    </p:animRot>
                                  </p:childTnLst>
                                </p:cTn>
                              </p:par>
                            </p:childTnLst>
                          </p:cTn>
                        </p:par>
                      </p:childTnLst>
                    </p:cTn>
                  </p:par>
                </p:childTnLst>
              </p:cTn>
              <p:nextCondLst>
                <p:cond evt="onClick" delay="0">
                  <p:tgtEl>
                    <p:spTgt spid="18"/>
                  </p:tgtEl>
                </p:cond>
              </p:nextCondLst>
            </p:seq>
            <p:seq concurrent="1" nextAc="seek">
              <p:cTn id="62" restart="whenNotActive" fill="hold" evtFilter="cancelBubble" nodeType="interactiveSeq">
                <p:stCondLst>
                  <p:cond evt="onClick" delay="0">
                    <p:tgtEl>
                      <p:spTgt spid="19"/>
                    </p:tgtEl>
                  </p:cond>
                </p:stCondLst>
                <p:endSync evt="end" delay="0">
                  <p:rtn val="all"/>
                </p:endSync>
                <p:childTnLst>
                  <p:par>
                    <p:cTn id="63" fill="hold">
                      <p:stCondLst>
                        <p:cond delay="0"/>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19"/>
                                        </p:tgtEl>
                                      </p:cBhvr>
                                    </p:animEffect>
                                    <p:animScale>
                                      <p:cBhvr>
                                        <p:cTn id="67" dur="250" autoRev="1" fill="hold"/>
                                        <p:tgtEl>
                                          <p:spTgt spid="19"/>
                                        </p:tgtEl>
                                      </p:cBhvr>
                                      <p:by x="105000" y="105000"/>
                                    </p:animScale>
                                  </p:childTnLst>
                                </p:cTn>
                              </p:par>
                              <p:par>
                                <p:cTn id="68" presetID="22" presetClass="entr" presetSubtype="4"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5000"/>
                                        <p:tgtEl>
                                          <p:spTgt spid="31"/>
                                        </p:tgtEl>
                                      </p:cBhvr>
                                    </p:animEffect>
                                  </p:childTnLst>
                                </p:cTn>
                              </p:par>
                              <p:par>
                                <p:cTn id="71" presetID="32" presetClass="emph" presetSubtype="0" repeatCount="indefinite" fill="hold" nodeType="withEffect">
                                  <p:stCondLst>
                                    <p:cond delay="0"/>
                                  </p:stCondLst>
                                  <p:childTnLst>
                                    <p:animRot by="120000">
                                      <p:cBhvr>
                                        <p:cTn id="72" dur="200" fill="hold">
                                          <p:stCondLst>
                                            <p:cond delay="0"/>
                                          </p:stCondLst>
                                        </p:cTn>
                                        <p:tgtEl>
                                          <p:spTgt spid="31"/>
                                        </p:tgtEl>
                                        <p:attrNameLst>
                                          <p:attrName>r</p:attrName>
                                        </p:attrNameLst>
                                      </p:cBhvr>
                                    </p:animRot>
                                    <p:animRot by="-240000">
                                      <p:cBhvr>
                                        <p:cTn id="73" dur="400" fill="hold">
                                          <p:stCondLst>
                                            <p:cond delay="400"/>
                                          </p:stCondLst>
                                        </p:cTn>
                                        <p:tgtEl>
                                          <p:spTgt spid="31"/>
                                        </p:tgtEl>
                                        <p:attrNameLst>
                                          <p:attrName>r</p:attrName>
                                        </p:attrNameLst>
                                      </p:cBhvr>
                                    </p:animRot>
                                    <p:animRot by="240000">
                                      <p:cBhvr>
                                        <p:cTn id="74" dur="400" fill="hold">
                                          <p:stCondLst>
                                            <p:cond delay="800"/>
                                          </p:stCondLst>
                                        </p:cTn>
                                        <p:tgtEl>
                                          <p:spTgt spid="31"/>
                                        </p:tgtEl>
                                        <p:attrNameLst>
                                          <p:attrName>r</p:attrName>
                                        </p:attrNameLst>
                                      </p:cBhvr>
                                    </p:animRot>
                                    <p:animRot by="-240000">
                                      <p:cBhvr>
                                        <p:cTn id="75" dur="400" fill="hold">
                                          <p:stCondLst>
                                            <p:cond delay="1200"/>
                                          </p:stCondLst>
                                        </p:cTn>
                                        <p:tgtEl>
                                          <p:spTgt spid="31"/>
                                        </p:tgtEl>
                                        <p:attrNameLst>
                                          <p:attrName>r</p:attrName>
                                        </p:attrNameLst>
                                      </p:cBhvr>
                                    </p:animRot>
                                    <p:animRot by="120000">
                                      <p:cBhvr>
                                        <p:cTn id="76" dur="400" fill="hold">
                                          <p:stCondLst>
                                            <p:cond delay="1600"/>
                                          </p:stCondLst>
                                        </p:cTn>
                                        <p:tgtEl>
                                          <p:spTgt spid="31"/>
                                        </p:tgtEl>
                                        <p:attrNameLst>
                                          <p:attrName>r</p:attrName>
                                        </p:attrNameLst>
                                      </p:cBhvr>
                                    </p:animRot>
                                  </p:childTnLst>
                                </p:cTn>
                              </p:par>
                            </p:childTnLst>
                          </p:cTn>
                        </p:par>
                      </p:childTnLst>
                    </p:cTn>
                  </p:par>
                </p:childTnLst>
              </p:cTn>
              <p:nextCondLst>
                <p:cond evt="onClick" delay="0">
                  <p:tgtEl>
                    <p:spTgt spid="19"/>
                  </p:tgtEl>
                </p:cond>
              </p:nextCondLst>
            </p:seq>
            <p:seq concurrent="1" nextAc="seek">
              <p:cTn id="77" restart="whenNotActive" fill="hold" evtFilter="cancelBubble" nodeType="interactiveSeq">
                <p:stCondLst>
                  <p:cond evt="onClick" delay="0">
                    <p:tgtEl>
                      <p:spTgt spid="20"/>
                    </p:tgtEl>
                  </p:cond>
                </p:stCondLst>
                <p:endSync evt="end" delay="0">
                  <p:rtn val="all"/>
                </p:endSync>
                <p:childTnLst>
                  <p:par>
                    <p:cTn id="78" fill="hold">
                      <p:stCondLst>
                        <p:cond delay="0"/>
                      </p:stCondLst>
                      <p:childTnLst>
                        <p:par>
                          <p:cTn id="79" fill="hold">
                            <p:stCondLst>
                              <p:cond delay="0"/>
                            </p:stCondLst>
                            <p:childTnLst>
                              <p:par>
                                <p:cTn id="80" presetID="26" presetClass="emph" presetSubtype="0" fill="hold" nodeType="clickEffect">
                                  <p:stCondLst>
                                    <p:cond delay="0"/>
                                  </p:stCondLst>
                                  <p:childTnLst>
                                    <p:animEffect transition="out" filter="fade">
                                      <p:cBhvr>
                                        <p:cTn id="81" dur="500" tmFilter="0, 0; .2, .5; .8, .5; 1, 0"/>
                                        <p:tgtEl>
                                          <p:spTgt spid="20"/>
                                        </p:tgtEl>
                                      </p:cBhvr>
                                    </p:animEffect>
                                    <p:animScale>
                                      <p:cBhvr>
                                        <p:cTn id="82" dur="250" autoRev="1" fill="hold"/>
                                        <p:tgtEl>
                                          <p:spTgt spid="20"/>
                                        </p:tgtEl>
                                      </p:cBhvr>
                                      <p:by x="105000" y="105000"/>
                                    </p:animScale>
                                  </p:childTnLst>
                                </p:cTn>
                              </p:par>
                              <p:par>
                                <p:cTn id="83" presetID="22" presetClass="entr" presetSubtype="4" fill="hold"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down)">
                                      <p:cBhvr>
                                        <p:cTn id="85" dur="5000"/>
                                        <p:tgtEl>
                                          <p:spTgt spid="32"/>
                                        </p:tgtEl>
                                      </p:cBhvr>
                                    </p:animEffect>
                                  </p:childTnLst>
                                </p:cTn>
                              </p:par>
                              <p:par>
                                <p:cTn id="86" presetID="32" presetClass="emph" presetSubtype="0" repeatCount="indefinite" fill="hold" nodeType="withEffect">
                                  <p:stCondLst>
                                    <p:cond delay="0"/>
                                  </p:stCondLst>
                                  <p:childTnLst>
                                    <p:animRot by="120000">
                                      <p:cBhvr>
                                        <p:cTn id="87" dur="200" fill="hold">
                                          <p:stCondLst>
                                            <p:cond delay="0"/>
                                          </p:stCondLst>
                                        </p:cTn>
                                        <p:tgtEl>
                                          <p:spTgt spid="32"/>
                                        </p:tgtEl>
                                        <p:attrNameLst>
                                          <p:attrName>r</p:attrName>
                                        </p:attrNameLst>
                                      </p:cBhvr>
                                    </p:animRot>
                                    <p:animRot by="-240000">
                                      <p:cBhvr>
                                        <p:cTn id="88" dur="400" fill="hold">
                                          <p:stCondLst>
                                            <p:cond delay="400"/>
                                          </p:stCondLst>
                                        </p:cTn>
                                        <p:tgtEl>
                                          <p:spTgt spid="32"/>
                                        </p:tgtEl>
                                        <p:attrNameLst>
                                          <p:attrName>r</p:attrName>
                                        </p:attrNameLst>
                                      </p:cBhvr>
                                    </p:animRot>
                                    <p:animRot by="240000">
                                      <p:cBhvr>
                                        <p:cTn id="89" dur="400" fill="hold">
                                          <p:stCondLst>
                                            <p:cond delay="800"/>
                                          </p:stCondLst>
                                        </p:cTn>
                                        <p:tgtEl>
                                          <p:spTgt spid="32"/>
                                        </p:tgtEl>
                                        <p:attrNameLst>
                                          <p:attrName>r</p:attrName>
                                        </p:attrNameLst>
                                      </p:cBhvr>
                                    </p:animRot>
                                    <p:animRot by="-240000">
                                      <p:cBhvr>
                                        <p:cTn id="90" dur="400" fill="hold">
                                          <p:stCondLst>
                                            <p:cond delay="1200"/>
                                          </p:stCondLst>
                                        </p:cTn>
                                        <p:tgtEl>
                                          <p:spTgt spid="32"/>
                                        </p:tgtEl>
                                        <p:attrNameLst>
                                          <p:attrName>r</p:attrName>
                                        </p:attrNameLst>
                                      </p:cBhvr>
                                    </p:animRot>
                                    <p:animRot by="120000">
                                      <p:cBhvr>
                                        <p:cTn id="91" dur="400" fill="hold">
                                          <p:stCondLst>
                                            <p:cond delay="1600"/>
                                          </p:stCondLst>
                                        </p:cTn>
                                        <p:tgtEl>
                                          <p:spTgt spid="32"/>
                                        </p:tgtEl>
                                        <p:attrNameLst>
                                          <p:attrName>r</p:attrName>
                                        </p:attrNameLst>
                                      </p:cBhvr>
                                    </p:animRot>
                                  </p:childTnLst>
                                </p:cTn>
                              </p:par>
                            </p:childTnLst>
                          </p:cTn>
                        </p:par>
                      </p:childTnLst>
                    </p:cTn>
                  </p:par>
                </p:childTnLst>
              </p:cTn>
              <p:nextCondLst>
                <p:cond evt="onClick" delay="0">
                  <p:tgtEl>
                    <p:spTgt spid="20"/>
                  </p:tgtEl>
                </p:cond>
              </p:nextCondLst>
            </p:seq>
            <p:seq concurrent="1" nextAc="seek">
              <p:cTn id="92" restart="whenNotActive" fill="hold" evtFilter="cancelBubble" nodeType="interactiveSeq">
                <p:stCondLst>
                  <p:cond evt="onClick" delay="0">
                    <p:tgtEl>
                      <p:spTgt spid="21"/>
                    </p:tgtEl>
                  </p:cond>
                </p:stCondLst>
                <p:endSync evt="end" delay="0">
                  <p:rtn val="all"/>
                </p:endSync>
                <p:childTnLst>
                  <p:par>
                    <p:cTn id="93" fill="hold">
                      <p:stCondLst>
                        <p:cond delay="0"/>
                      </p:stCondLst>
                      <p:childTnLst>
                        <p:par>
                          <p:cTn id="94" fill="hold">
                            <p:stCondLst>
                              <p:cond delay="0"/>
                            </p:stCondLst>
                            <p:childTnLst>
                              <p:par>
                                <p:cTn id="95" presetID="26" presetClass="emph" presetSubtype="0" fill="hold" nodeType="clickEffect">
                                  <p:stCondLst>
                                    <p:cond delay="0"/>
                                  </p:stCondLst>
                                  <p:childTnLst>
                                    <p:animEffect transition="out" filter="fade">
                                      <p:cBhvr>
                                        <p:cTn id="96" dur="500" tmFilter="0, 0; .2, .5; .8, .5; 1, 0"/>
                                        <p:tgtEl>
                                          <p:spTgt spid="21"/>
                                        </p:tgtEl>
                                      </p:cBhvr>
                                    </p:animEffect>
                                    <p:animScale>
                                      <p:cBhvr>
                                        <p:cTn id="97" dur="250" autoRev="1" fill="hold"/>
                                        <p:tgtEl>
                                          <p:spTgt spid="21"/>
                                        </p:tgtEl>
                                      </p:cBhvr>
                                      <p:by x="105000" y="105000"/>
                                    </p:animScale>
                                  </p:childTnLst>
                                </p:cTn>
                              </p:par>
                              <p:par>
                                <p:cTn id="98" presetID="22" presetClass="entr" presetSubtype="4" fill="hold"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0"/>
                                        <p:tgtEl>
                                          <p:spTgt spid="33"/>
                                        </p:tgtEl>
                                      </p:cBhvr>
                                    </p:animEffect>
                                  </p:childTnLst>
                                </p:cTn>
                              </p:par>
                              <p:par>
                                <p:cTn id="101" presetID="32" presetClass="emph" presetSubtype="0" repeatCount="indefinite" fill="hold" nodeType="withEffect">
                                  <p:stCondLst>
                                    <p:cond delay="0"/>
                                  </p:stCondLst>
                                  <p:childTnLst>
                                    <p:animRot by="120000">
                                      <p:cBhvr>
                                        <p:cTn id="102" dur="200" fill="hold">
                                          <p:stCondLst>
                                            <p:cond delay="0"/>
                                          </p:stCondLst>
                                        </p:cTn>
                                        <p:tgtEl>
                                          <p:spTgt spid="33"/>
                                        </p:tgtEl>
                                        <p:attrNameLst>
                                          <p:attrName>r</p:attrName>
                                        </p:attrNameLst>
                                      </p:cBhvr>
                                    </p:animRot>
                                    <p:animRot by="-240000">
                                      <p:cBhvr>
                                        <p:cTn id="103" dur="400" fill="hold">
                                          <p:stCondLst>
                                            <p:cond delay="400"/>
                                          </p:stCondLst>
                                        </p:cTn>
                                        <p:tgtEl>
                                          <p:spTgt spid="33"/>
                                        </p:tgtEl>
                                        <p:attrNameLst>
                                          <p:attrName>r</p:attrName>
                                        </p:attrNameLst>
                                      </p:cBhvr>
                                    </p:animRot>
                                    <p:animRot by="240000">
                                      <p:cBhvr>
                                        <p:cTn id="104" dur="400" fill="hold">
                                          <p:stCondLst>
                                            <p:cond delay="800"/>
                                          </p:stCondLst>
                                        </p:cTn>
                                        <p:tgtEl>
                                          <p:spTgt spid="33"/>
                                        </p:tgtEl>
                                        <p:attrNameLst>
                                          <p:attrName>r</p:attrName>
                                        </p:attrNameLst>
                                      </p:cBhvr>
                                    </p:animRot>
                                    <p:animRot by="-240000">
                                      <p:cBhvr>
                                        <p:cTn id="105" dur="400" fill="hold">
                                          <p:stCondLst>
                                            <p:cond delay="1200"/>
                                          </p:stCondLst>
                                        </p:cTn>
                                        <p:tgtEl>
                                          <p:spTgt spid="33"/>
                                        </p:tgtEl>
                                        <p:attrNameLst>
                                          <p:attrName>r</p:attrName>
                                        </p:attrNameLst>
                                      </p:cBhvr>
                                    </p:animRot>
                                    <p:animRot by="120000">
                                      <p:cBhvr>
                                        <p:cTn id="106" dur="400" fill="hold">
                                          <p:stCondLst>
                                            <p:cond delay="1600"/>
                                          </p:stCondLst>
                                        </p:cTn>
                                        <p:tgtEl>
                                          <p:spTgt spid="33"/>
                                        </p:tgtEl>
                                        <p:attrNameLst>
                                          <p:attrName>r</p:attrName>
                                        </p:attrNameLst>
                                      </p:cBhvr>
                                    </p:animRot>
                                  </p:childTnLst>
                                </p:cTn>
                              </p:par>
                            </p:childTnLst>
                          </p:cTn>
                        </p:par>
                      </p:childTnLst>
                    </p:cTn>
                  </p:par>
                </p:childTnLst>
              </p:cTn>
              <p:nextCondLst>
                <p:cond evt="onClick" delay="0">
                  <p:tgtEl>
                    <p:spTgt spid="21"/>
                  </p:tgtEl>
                </p:cond>
              </p:nextCondLst>
            </p:seq>
            <p:seq concurrent="1" nextAc="seek">
              <p:cTn id="107" restart="whenNotActive" fill="hold" evtFilter="cancelBubble" nodeType="interactiveSeq">
                <p:stCondLst>
                  <p:cond evt="onClick" delay="0">
                    <p:tgtEl>
                      <p:spTgt spid="22"/>
                    </p:tgtEl>
                  </p:cond>
                </p:stCondLst>
                <p:endSync evt="end" delay="0">
                  <p:rtn val="all"/>
                </p:endSync>
                <p:childTnLst>
                  <p:par>
                    <p:cTn id="108" fill="hold">
                      <p:stCondLst>
                        <p:cond delay="0"/>
                      </p:stCondLst>
                      <p:childTnLst>
                        <p:par>
                          <p:cTn id="109" fill="hold">
                            <p:stCondLst>
                              <p:cond delay="0"/>
                            </p:stCondLst>
                            <p:childTnLst>
                              <p:par>
                                <p:cTn id="110" presetID="26" presetClass="emph" presetSubtype="0" fill="hold" nodeType="clickEffect">
                                  <p:stCondLst>
                                    <p:cond delay="0"/>
                                  </p:stCondLst>
                                  <p:childTnLst>
                                    <p:animEffect transition="out" filter="fade">
                                      <p:cBhvr>
                                        <p:cTn id="111" dur="500" tmFilter="0, 0; .2, .5; .8, .5; 1, 0"/>
                                        <p:tgtEl>
                                          <p:spTgt spid="22"/>
                                        </p:tgtEl>
                                      </p:cBhvr>
                                    </p:animEffect>
                                    <p:animScale>
                                      <p:cBhvr>
                                        <p:cTn id="112" dur="250" autoRev="1" fill="hold"/>
                                        <p:tgtEl>
                                          <p:spTgt spid="22"/>
                                        </p:tgtEl>
                                      </p:cBhvr>
                                      <p:by x="105000" y="105000"/>
                                    </p:animScale>
                                  </p:childTnLst>
                                </p:cTn>
                              </p:par>
                              <p:par>
                                <p:cTn id="113" presetID="22" presetClass="entr" presetSubtype="4"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down)">
                                      <p:cBhvr>
                                        <p:cTn id="115" dur="5000"/>
                                        <p:tgtEl>
                                          <p:spTgt spid="34"/>
                                        </p:tgtEl>
                                      </p:cBhvr>
                                    </p:animEffect>
                                  </p:childTnLst>
                                </p:cTn>
                              </p:par>
                              <p:par>
                                <p:cTn id="116" presetID="32" presetClass="emph" presetSubtype="0" repeatCount="indefinite" fill="hold" nodeType="withEffect">
                                  <p:stCondLst>
                                    <p:cond delay="0"/>
                                  </p:stCondLst>
                                  <p:childTnLst>
                                    <p:animRot by="120000">
                                      <p:cBhvr>
                                        <p:cTn id="117" dur="200" fill="hold">
                                          <p:stCondLst>
                                            <p:cond delay="0"/>
                                          </p:stCondLst>
                                        </p:cTn>
                                        <p:tgtEl>
                                          <p:spTgt spid="34"/>
                                        </p:tgtEl>
                                        <p:attrNameLst>
                                          <p:attrName>r</p:attrName>
                                        </p:attrNameLst>
                                      </p:cBhvr>
                                    </p:animRot>
                                    <p:animRot by="-240000">
                                      <p:cBhvr>
                                        <p:cTn id="118" dur="400" fill="hold">
                                          <p:stCondLst>
                                            <p:cond delay="400"/>
                                          </p:stCondLst>
                                        </p:cTn>
                                        <p:tgtEl>
                                          <p:spTgt spid="34"/>
                                        </p:tgtEl>
                                        <p:attrNameLst>
                                          <p:attrName>r</p:attrName>
                                        </p:attrNameLst>
                                      </p:cBhvr>
                                    </p:animRot>
                                    <p:animRot by="240000">
                                      <p:cBhvr>
                                        <p:cTn id="119" dur="400" fill="hold">
                                          <p:stCondLst>
                                            <p:cond delay="800"/>
                                          </p:stCondLst>
                                        </p:cTn>
                                        <p:tgtEl>
                                          <p:spTgt spid="34"/>
                                        </p:tgtEl>
                                        <p:attrNameLst>
                                          <p:attrName>r</p:attrName>
                                        </p:attrNameLst>
                                      </p:cBhvr>
                                    </p:animRot>
                                    <p:animRot by="-240000">
                                      <p:cBhvr>
                                        <p:cTn id="120" dur="400" fill="hold">
                                          <p:stCondLst>
                                            <p:cond delay="1200"/>
                                          </p:stCondLst>
                                        </p:cTn>
                                        <p:tgtEl>
                                          <p:spTgt spid="34"/>
                                        </p:tgtEl>
                                        <p:attrNameLst>
                                          <p:attrName>r</p:attrName>
                                        </p:attrNameLst>
                                      </p:cBhvr>
                                    </p:animRot>
                                    <p:animRot by="120000">
                                      <p:cBhvr>
                                        <p:cTn id="121" dur="400" fill="hold">
                                          <p:stCondLst>
                                            <p:cond delay="1600"/>
                                          </p:stCondLst>
                                        </p:cTn>
                                        <p:tgtEl>
                                          <p:spTgt spid="34"/>
                                        </p:tgtEl>
                                        <p:attrNameLst>
                                          <p:attrName>r</p:attrName>
                                        </p:attrNameLst>
                                      </p:cBhvr>
                                    </p:animRot>
                                  </p:childTnLst>
                                </p:cTn>
                              </p:par>
                            </p:childTnLst>
                          </p:cTn>
                        </p:par>
                      </p:childTnLst>
                    </p:cTn>
                  </p:par>
                </p:childTnLst>
              </p:cTn>
              <p:nextCondLst>
                <p:cond evt="onClick" delay="0">
                  <p:tgtEl>
                    <p:spTgt spid="22"/>
                  </p:tgtEl>
                </p:cond>
              </p:nextCondLst>
            </p:seq>
            <p:seq concurrent="1" nextAc="seek">
              <p:cTn id="122" restart="whenNotActive" fill="hold" evtFilter="cancelBubble" nodeType="interactiveSeq">
                <p:stCondLst>
                  <p:cond evt="onClick" delay="0">
                    <p:tgtEl>
                      <p:spTgt spid="23"/>
                    </p:tgtEl>
                  </p:cond>
                </p:stCondLst>
                <p:endSync evt="end" delay="0">
                  <p:rtn val="all"/>
                </p:endSync>
                <p:childTnLst>
                  <p:par>
                    <p:cTn id="123" fill="hold">
                      <p:stCondLst>
                        <p:cond delay="0"/>
                      </p:stCondLst>
                      <p:childTnLst>
                        <p:par>
                          <p:cTn id="124" fill="hold">
                            <p:stCondLst>
                              <p:cond delay="0"/>
                            </p:stCondLst>
                            <p:childTnLst>
                              <p:par>
                                <p:cTn id="125" presetID="26" presetClass="emph" presetSubtype="0" fill="hold" nodeType="clickEffect">
                                  <p:stCondLst>
                                    <p:cond delay="0"/>
                                  </p:stCondLst>
                                  <p:childTnLst>
                                    <p:animEffect transition="out" filter="fade">
                                      <p:cBhvr>
                                        <p:cTn id="126" dur="500" tmFilter="0, 0; .2, .5; .8, .5; 1, 0"/>
                                        <p:tgtEl>
                                          <p:spTgt spid="23"/>
                                        </p:tgtEl>
                                      </p:cBhvr>
                                    </p:animEffect>
                                    <p:animScale>
                                      <p:cBhvr>
                                        <p:cTn id="127" dur="250" autoRev="1" fill="hold"/>
                                        <p:tgtEl>
                                          <p:spTgt spid="23"/>
                                        </p:tgtEl>
                                      </p:cBhvr>
                                      <p:by x="105000" y="105000"/>
                                    </p:animScale>
                                  </p:childTnLst>
                                </p:cTn>
                              </p:par>
                              <p:par>
                                <p:cTn id="128" presetID="22" presetClass="entr" presetSubtype="4" fill="hold" nodeType="with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wipe(down)">
                                      <p:cBhvr>
                                        <p:cTn id="130" dur="5000"/>
                                        <p:tgtEl>
                                          <p:spTgt spid="35"/>
                                        </p:tgtEl>
                                      </p:cBhvr>
                                    </p:animEffect>
                                  </p:childTnLst>
                                </p:cTn>
                              </p:par>
                              <p:par>
                                <p:cTn id="131" presetID="32" presetClass="emph" presetSubtype="0" repeatCount="indefinite" fill="hold" nodeType="withEffect">
                                  <p:stCondLst>
                                    <p:cond delay="0"/>
                                  </p:stCondLst>
                                  <p:childTnLst>
                                    <p:animRot by="120000">
                                      <p:cBhvr>
                                        <p:cTn id="132" dur="200" fill="hold">
                                          <p:stCondLst>
                                            <p:cond delay="0"/>
                                          </p:stCondLst>
                                        </p:cTn>
                                        <p:tgtEl>
                                          <p:spTgt spid="35"/>
                                        </p:tgtEl>
                                        <p:attrNameLst>
                                          <p:attrName>r</p:attrName>
                                        </p:attrNameLst>
                                      </p:cBhvr>
                                    </p:animRot>
                                    <p:animRot by="-240000">
                                      <p:cBhvr>
                                        <p:cTn id="133" dur="400" fill="hold">
                                          <p:stCondLst>
                                            <p:cond delay="400"/>
                                          </p:stCondLst>
                                        </p:cTn>
                                        <p:tgtEl>
                                          <p:spTgt spid="35"/>
                                        </p:tgtEl>
                                        <p:attrNameLst>
                                          <p:attrName>r</p:attrName>
                                        </p:attrNameLst>
                                      </p:cBhvr>
                                    </p:animRot>
                                    <p:animRot by="240000">
                                      <p:cBhvr>
                                        <p:cTn id="134" dur="400" fill="hold">
                                          <p:stCondLst>
                                            <p:cond delay="800"/>
                                          </p:stCondLst>
                                        </p:cTn>
                                        <p:tgtEl>
                                          <p:spTgt spid="35"/>
                                        </p:tgtEl>
                                        <p:attrNameLst>
                                          <p:attrName>r</p:attrName>
                                        </p:attrNameLst>
                                      </p:cBhvr>
                                    </p:animRot>
                                    <p:animRot by="-240000">
                                      <p:cBhvr>
                                        <p:cTn id="135" dur="400" fill="hold">
                                          <p:stCondLst>
                                            <p:cond delay="1200"/>
                                          </p:stCondLst>
                                        </p:cTn>
                                        <p:tgtEl>
                                          <p:spTgt spid="35"/>
                                        </p:tgtEl>
                                        <p:attrNameLst>
                                          <p:attrName>r</p:attrName>
                                        </p:attrNameLst>
                                      </p:cBhvr>
                                    </p:animRot>
                                    <p:animRot by="120000">
                                      <p:cBhvr>
                                        <p:cTn id="136" dur="400" fill="hold">
                                          <p:stCondLst>
                                            <p:cond delay="1600"/>
                                          </p:stCondLst>
                                        </p:cTn>
                                        <p:tgtEl>
                                          <p:spTgt spid="35"/>
                                        </p:tgtEl>
                                        <p:attrNameLst>
                                          <p:attrName>r</p:attrName>
                                        </p:attrNameLst>
                                      </p:cBhvr>
                                    </p:animRot>
                                  </p:childTnLst>
                                </p:cTn>
                              </p:par>
                            </p:childTnLst>
                          </p:cTn>
                        </p:par>
                      </p:childTnLst>
                    </p:cTn>
                  </p:par>
                </p:childTnLst>
              </p:cTn>
              <p:nextCondLst>
                <p:cond evt="onClick" delay="0">
                  <p:tgtEl>
                    <p:spTgt spid="23"/>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xmlns=""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11485" y="4835772"/>
            <a:ext cx="3540728" cy="3540728"/>
          </a:xfrm>
          <a:prstGeom prst="rect">
            <a:avLst/>
          </a:prstGeom>
        </p:spPr>
      </p:pic>
      <p:sp>
        <p:nvSpPr>
          <p:cNvPr id="5" name="CAUHOI">
            <a:extLst>
              <a:ext uri="{FF2B5EF4-FFF2-40B4-BE49-F238E27FC236}">
                <a16:creationId xmlns:a16="http://schemas.microsoft.com/office/drawing/2014/main" xmlns="" id="{E839B432-1D3E-40AC-31BC-AC0E4B992466}"/>
              </a:ext>
            </a:extLst>
          </p:cNvPr>
          <p:cNvSpPr/>
          <p:nvPr/>
        </p:nvSpPr>
        <p:spPr>
          <a:xfrm>
            <a:off x="8337511" y="1438304"/>
            <a:ext cx="14224000" cy="238297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7200" b="1">
                <a:latin typeface="Times New Roman" panose="02020603050405020304" pitchFamily="18" charset="0"/>
                <a:cs typeface="Times New Roman" panose="02020603050405020304" pitchFamily="18" charset="0"/>
              </a:rPr>
              <a:t>Câu 1. </a:t>
            </a:r>
            <a:r>
              <a:rPr lang="fr-FR" sz="7200">
                <a:latin typeface="Times New Roman" panose="02020603050405020304" pitchFamily="18" charset="0"/>
                <a:cs typeface="Times New Roman" panose="02020603050405020304" pitchFamily="18" charset="0"/>
              </a:rPr>
              <a:t>Bài thơ </a:t>
            </a:r>
            <a:r>
              <a:rPr lang="fr-FR" sz="7200" b="1" i="1">
                <a:latin typeface="Times New Roman" panose="02020603050405020304" pitchFamily="18" charset="0"/>
                <a:cs typeface="Times New Roman" panose="02020603050405020304" pitchFamily="18" charset="0"/>
              </a:rPr>
              <a:t>Lai Tân</a:t>
            </a:r>
            <a:r>
              <a:rPr lang="fr-FR" sz="7200">
                <a:latin typeface="Times New Roman" panose="02020603050405020304" pitchFamily="18" charset="0"/>
                <a:cs typeface="Times New Roman" panose="02020603050405020304" pitchFamily="18" charset="0"/>
              </a:rPr>
              <a:t> thuộc thể thơ nào?</a:t>
            </a:r>
            <a:endParaRPr lang="en-GB" sz="72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xmlns="" id="{5C98EAF7-68F5-0FA9-752B-C138E3CF83DB}"/>
              </a:ext>
            </a:extLst>
          </p:cNvPr>
          <p:cNvSpPr/>
          <p:nvPr/>
        </p:nvSpPr>
        <p:spPr>
          <a:xfrm>
            <a:off x="8465223" y="6945970"/>
            <a:ext cx="5572208" cy="1692553"/>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5400" smtClean="0">
                <a:solidFill>
                  <a:prstClr val="white"/>
                </a:solidFill>
                <a:latin typeface="Times New Roman" panose="02020603050405020304" pitchFamily="18" charset="0"/>
                <a:cs typeface="Times New Roman" panose="02020603050405020304" pitchFamily="18" charset="0"/>
              </a:rPr>
              <a:t>B. </a:t>
            </a:r>
            <a:r>
              <a:rPr lang="en-US" sz="5400" smtClean="0">
                <a:latin typeface="Times New Roman" panose="02020603050405020304" pitchFamily="18" charset="0"/>
                <a:cs typeface="Times New Roman" panose="02020603050405020304" pitchFamily="18" charset="0"/>
              </a:rPr>
              <a:t>Thất </a:t>
            </a:r>
            <a:r>
              <a:rPr lang="en-US" sz="5400">
                <a:latin typeface="Times New Roman" panose="02020603050405020304" pitchFamily="18" charset="0"/>
                <a:cs typeface="Times New Roman" panose="02020603050405020304" pitchFamily="18" charset="0"/>
              </a:rPr>
              <a:t>ngôn bát cú</a:t>
            </a:r>
            <a:endParaRPr lang="en-GB" sz="5400">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xmlns="" id="{4063D052-B553-2995-58A8-0D4F54B36DCF}"/>
              </a:ext>
            </a:extLst>
          </p:cNvPr>
          <p:cNvSpPr/>
          <p:nvPr/>
        </p:nvSpPr>
        <p:spPr>
          <a:xfrm>
            <a:off x="8332164" y="4720826"/>
            <a:ext cx="5572208" cy="1623872"/>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5400" smtClean="0">
                <a:latin typeface="Times New Roman" panose="02020603050405020304" pitchFamily="18" charset="0"/>
                <a:cs typeface="Times New Roman" panose="02020603050405020304" pitchFamily="18" charset="0"/>
              </a:rPr>
              <a:t>A. </a:t>
            </a:r>
            <a:r>
              <a:rPr lang="en-US" sz="5400" smtClean="0">
                <a:latin typeface="Times New Roman" panose="02020603050405020304" pitchFamily="18" charset="0"/>
                <a:cs typeface="Times New Roman" panose="02020603050405020304" pitchFamily="18" charset="0"/>
              </a:rPr>
              <a:t>Thất </a:t>
            </a:r>
            <a:r>
              <a:rPr lang="en-US" sz="5400">
                <a:latin typeface="Times New Roman" panose="02020603050405020304" pitchFamily="18" charset="0"/>
                <a:cs typeface="Times New Roman" panose="02020603050405020304" pitchFamily="18" charset="0"/>
              </a:rPr>
              <a:t>ngôn tứ tuyệt</a:t>
            </a:r>
            <a:endParaRPr lang="en-GB" sz="5400">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xmlns="" id="{7ABC1DF5-F76B-B0E1-70F0-CA7105B46127}"/>
              </a:ext>
            </a:extLst>
          </p:cNvPr>
          <p:cNvSpPr/>
          <p:nvPr/>
        </p:nvSpPr>
        <p:spPr>
          <a:xfrm>
            <a:off x="16989303" y="6869275"/>
            <a:ext cx="5572208" cy="176924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D</a:t>
            </a:r>
            <a:r>
              <a:rPr lang="en-US" sz="5400">
                <a:solidFill>
                  <a:prstClr val="white"/>
                </a:solidFill>
                <a:latin typeface="Times New Roman" panose="02020603050405020304" pitchFamily="18" charset="0"/>
                <a:cs typeface="Times New Roman" panose="02020603050405020304" pitchFamily="18" charset="0"/>
              </a:rPr>
              <a:t>. </a:t>
            </a:r>
            <a:r>
              <a:rPr lang="en-US" sz="5400">
                <a:latin typeface="Times New Roman" panose="02020603050405020304" pitchFamily="18" charset="0"/>
                <a:cs typeface="Times New Roman" panose="02020603050405020304" pitchFamily="18" charset="0"/>
              </a:rPr>
              <a:t>Tự do</a:t>
            </a:r>
            <a:endParaRPr lang="en-GB" sz="5400">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xmlns="" id="{BAE34577-9A30-92C5-55A2-A19684DC64DD}"/>
              </a:ext>
            </a:extLst>
          </p:cNvPr>
          <p:cNvSpPr/>
          <p:nvPr/>
        </p:nvSpPr>
        <p:spPr>
          <a:xfrm>
            <a:off x="16989303" y="4720826"/>
            <a:ext cx="5572208" cy="1623872"/>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5400" smtClean="0">
                <a:latin typeface="Times New Roman" panose="02020603050405020304" pitchFamily="18" charset="0"/>
                <a:cs typeface="Times New Roman" panose="02020603050405020304" pitchFamily="18" charset="0"/>
              </a:rPr>
              <a:t>C. </a:t>
            </a:r>
            <a:r>
              <a:rPr lang="en-US" sz="5400" smtClean="0">
                <a:latin typeface="Times New Roman" panose="02020603050405020304" pitchFamily="18" charset="0"/>
                <a:cs typeface="Times New Roman" panose="02020603050405020304" pitchFamily="18" charset="0"/>
              </a:rPr>
              <a:t>Ngũ </a:t>
            </a:r>
            <a:r>
              <a:rPr lang="en-US" sz="5400">
                <a:latin typeface="Times New Roman" panose="02020603050405020304" pitchFamily="18" charset="0"/>
                <a:cs typeface="Times New Roman" panose="02020603050405020304" pitchFamily="18" charset="0"/>
              </a:rPr>
              <a:t>ngôn tứ tuyệt</a:t>
            </a:r>
            <a:endParaRPr lang="en-GB" sz="54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xmlns="" id="{5DE16DE8-2CB8-3403-122B-EFBCB68335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2877" y="755644"/>
            <a:ext cx="8608916" cy="12960356"/>
          </a:xfrm>
          <a:prstGeom prst="rect">
            <a:avLst/>
          </a:prstGeom>
        </p:spPr>
      </p:pic>
      <p:pic>
        <p:nvPicPr>
          <p:cNvPr id="33" name="hoa">
            <a:hlinkClick r:id="rId7" action="ppaction://hlinksldjump"/>
            <a:extLst>
              <a:ext uri="{FF2B5EF4-FFF2-40B4-BE49-F238E27FC236}">
                <a16:creationId xmlns:a16="http://schemas.microsoft.com/office/drawing/2014/main" xmlns="" id="{9BC011D0-FED7-5BFD-DE07-1BA3A2C27764}"/>
              </a:ext>
            </a:extLst>
          </p:cNvPr>
          <p:cNvPicPr>
            <a:picLocks noChangeAspect="1"/>
          </p:cNvPicPr>
          <p:nvPr/>
        </p:nvPicPr>
        <p:blipFill>
          <a:blip r:embed="rId8"/>
          <a:stretch>
            <a:fillRect/>
          </a:stretch>
        </p:blipFill>
        <p:spPr>
          <a:xfrm>
            <a:off x="22840320" y="11693498"/>
            <a:ext cx="1545266" cy="2036248"/>
          </a:xfrm>
          <a:prstGeom prst="rect">
            <a:avLst/>
          </a:prstGeom>
        </p:spPr>
      </p:pic>
      <p:pic>
        <p:nvPicPr>
          <p:cNvPr id="35" name="gifqua" descr="Shape&#10;&#10;Description automatically generated with low confidence">
            <a:extLst>
              <a:ext uri="{FF2B5EF4-FFF2-40B4-BE49-F238E27FC236}">
                <a16:creationId xmlns:a16="http://schemas.microsoft.com/office/drawing/2014/main" xmlns="" id="{22F067BE-6B98-3975-DE2B-BE2267141C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843043" y="7131299"/>
            <a:ext cx="5572206" cy="5572206"/>
          </a:xfrm>
          <a:prstGeom prst="rect">
            <a:avLst/>
          </a:prstGeom>
        </p:spPr>
      </p:pic>
      <p:pic>
        <p:nvPicPr>
          <p:cNvPr id="37" name="cuoi">
            <a:extLst>
              <a:ext uri="{FF2B5EF4-FFF2-40B4-BE49-F238E27FC236}">
                <a16:creationId xmlns:a16="http://schemas.microsoft.com/office/drawing/2014/main" xmlns=""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1462" y="4965749"/>
            <a:ext cx="3280778" cy="3280778"/>
          </a:xfrm>
          <a:prstGeom prst="rect">
            <a:avLst/>
          </a:prstGeom>
        </p:spPr>
      </p:pic>
    </p:spTree>
    <p:extLst>
      <p:ext uri="{BB962C8B-B14F-4D97-AF65-F5344CB8AC3E}">
        <p14:creationId xmlns:p14="http://schemas.microsoft.com/office/powerpoint/2010/main" val="33085262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xmlns=""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11485" y="4835772"/>
            <a:ext cx="3540728" cy="3540728"/>
          </a:xfrm>
          <a:prstGeom prst="rect">
            <a:avLst/>
          </a:prstGeom>
        </p:spPr>
      </p:pic>
      <p:sp>
        <p:nvSpPr>
          <p:cNvPr id="5" name="CAUHOI">
            <a:extLst>
              <a:ext uri="{FF2B5EF4-FFF2-40B4-BE49-F238E27FC236}">
                <a16:creationId xmlns:a16="http://schemas.microsoft.com/office/drawing/2014/main" xmlns="" id="{E839B432-1D3E-40AC-31BC-AC0E4B992466}"/>
              </a:ext>
            </a:extLst>
          </p:cNvPr>
          <p:cNvSpPr/>
          <p:nvPr/>
        </p:nvSpPr>
        <p:spPr>
          <a:xfrm>
            <a:off x="8337511" y="1900114"/>
            <a:ext cx="14224000" cy="192116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a:latin typeface="Times New Roman" panose="02020603050405020304" pitchFamily="18" charset="0"/>
                <a:cs typeface="Times New Roman" panose="02020603050405020304" pitchFamily="18" charset="0"/>
              </a:rPr>
              <a:t>Câu 2</a:t>
            </a:r>
            <a:r>
              <a:rPr lang="en-US" sz="6000">
                <a:latin typeface="Times New Roman" panose="02020603050405020304" pitchFamily="18" charset="0"/>
                <a:cs typeface="Times New Roman" panose="02020603050405020304" pitchFamily="18" charset="0"/>
              </a:rPr>
              <a:t>. Bài thơ </a:t>
            </a:r>
            <a:r>
              <a:rPr lang="en-US" sz="6000" b="1" i="1">
                <a:latin typeface="Times New Roman" panose="02020603050405020304" pitchFamily="18" charset="0"/>
                <a:cs typeface="Times New Roman" panose="02020603050405020304" pitchFamily="18" charset="0"/>
              </a:rPr>
              <a:t>Lai Tân</a:t>
            </a:r>
            <a:r>
              <a:rPr lang="en-US" sz="6000">
                <a:latin typeface="Times New Roman" panose="02020603050405020304" pitchFamily="18" charset="0"/>
                <a:cs typeface="Times New Roman" panose="02020603050405020304" pitchFamily="18" charset="0"/>
              </a:rPr>
              <a:t> được viết bằng văn tự gì?</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xmlns="" id="{5C98EAF7-68F5-0FA9-752B-C138E3CF83DB}"/>
              </a:ext>
            </a:extLst>
          </p:cNvPr>
          <p:cNvSpPr/>
          <p:nvPr/>
        </p:nvSpPr>
        <p:spPr>
          <a:xfrm>
            <a:off x="16928136" y="6922954"/>
            <a:ext cx="5572208"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5400" smtClean="0">
                <a:solidFill>
                  <a:prstClr val="white"/>
                </a:solidFill>
                <a:latin typeface="Times New Roman" panose="02020603050405020304" pitchFamily="18" charset="0"/>
                <a:cs typeface="Times New Roman" panose="02020603050405020304" pitchFamily="18" charset="0"/>
              </a:rPr>
              <a:t>D. </a:t>
            </a:r>
            <a:r>
              <a:rPr lang="en-US" sz="5400">
                <a:latin typeface="Times New Roman" panose="02020603050405020304" pitchFamily="18" charset="0"/>
                <a:cs typeface="Times New Roman" panose="02020603050405020304" pitchFamily="18" charset="0"/>
              </a:rPr>
              <a:t>Chữ </a:t>
            </a:r>
            <a:r>
              <a:rPr lang="en-US" sz="5400" smtClean="0">
                <a:latin typeface="Times New Roman" panose="02020603050405020304" pitchFamily="18" charset="0"/>
                <a:cs typeface="Times New Roman" panose="02020603050405020304" pitchFamily="18" charset="0"/>
              </a:rPr>
              <a:t>Hán</a:t>
            </a:r>
            <a:endParaRPr lang="en-GB" sz="5400">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xmlns="" id="{4063D052-B553-2995-58A8-0D4F54B36DCF}"/>
              </a:ext>
            </a:extLst>
          </p:cNvPr>
          <p:cNvSpPr/>
          <p:nvPr/>
        </p:nvSpPr>
        <p:spPr>
          <a:xfrm>
            <a:off x="6783387" y="6869277"/>
            <a:ext cx="7126332"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5400">
                <a:solidFill>
                  <a:prstClr val="white"/>
                </a:solidFill>
                <a:latin typeface="Times New Roman" panose="02020603050405020304" pitchFamily="18" charset="0"/>
                <a:cs typeface="Times New Roman" panose="02020603050405020304" pitchFamily="18" charset="0"/>
              </a:rPr>
              <a:t>B</a:t>
            </a:r>
            <a:r>
              <a:rPr lang="en-US" sz="5400">
                <a:solidFill>
                  <a:prstClr val="white"/>
                </a:solidFill>
                <a:latin typeface="Times New Roman" panose="02020603050405020304" pitchFamily="18" charset="0"/>
                <a:cs typeface="Times New Roman" panose="02020603050405020304" pitchFamily="18" charset="0"/>
              </a:rPr>
              <a:t>. </a:t>
            </a:r>
            <a:r>
              <a:rPr lang="en-US" sz="5400">
                <a:latin typeface="Times New Roman" panose="02020603050405020304" pitchFamily="18" charset="0"/>
                <a:cs typeface="Times New Roman" panose="02020603050405020304" pitchFamily="18" charset="0"/>
              </a:rPr>
              <a:t>Chữ Trung Quốc</a:t>
            </a:r>
            <a:endParaRPr lang="en-GB" sz="5400">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xmlns="" id="{7ABC1DF5-F76B-B0E1-70F0-CA7105B46127}"/>
              </a:ext>
            </a:extLst>
          </p:cNvPr>
          <p:cNvSpPr/>
          <p:nvPr/>
        </p:nvSpPr>
        <p:spPr>
          <a:xfrm>
            <a:off x="16989303" y="4965748"/>
            <a:ext cx="5572208"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5400" smtClean="0">
                <a:solidFill>
                  <a:prstClr val="white"/>
                </a:solidFill>
                <a:latin typeface="Times New Roman" panose="02020603050405020304" pitchFamily="18" charset="0"/>
                <a:cs typeface="Times New Roman" panose="02020603050405020304" pitchFamily="18" charset="0"/>
              </a:rPr>
              <a:t>C</a:t>
            </a:r>
            <a:r>
              <a:rPr lang="en-US" sz="5400" smtClean="0">
                <a:solidFill>
                  <a:prstClr val="white"/>
                </a:solidFill>
                <a:latin typeface="Times New Roman" panose="02020603050405020304" pitchFamily="18" charset="0"/>
                <a:cs typeface="Times New Roman" panose="02020603050405020304" pitchFamily="18" charset="0"/>
              </a:rPr>
              <a:t>. </a:t>
            </a:r>
            <a:r>
              <a:rPr lang="en-US" sz="5400">
                <a:latin typeface="Times New Roman" panose="02020603050405020304" pitchFamily="18" charset="0"/>
                <a:cs typeface="Times New Roman" panose="02020603050405020304" pitchFamily="18" charset="0"/>
              </a:rPr>
              <a:t>Chữ Nôm</a:t>
            </a:r>
            <a:endParaRPr lang="en-GB" sz="5400">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xmlns="" id="{BAE34577-9A30-92C5-55A2-A19684DC64DD}"/>
              </a:ext>
            </a:extLst>
          </p:cNvPr>
          <p:cNvSpPr/>
          <p:nvPr/>
        </p:nvSpPr>
        <p:spPr>
          <a:xfrm>
            <a:off x="6778347" y="5055277"/>
            <a:ext cx="7131371"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5400" smtClean="0">
                <a:latin typeface="Times New Roman" panose="02020603050405020304" pitchFamily="18" charset="0"/>
                <a:cs typeface="Times New Roman" panose="02020603050405020304" pitchFamily="18" charset="0"/>
              </a:rPr>
              <a:t>A. </a:t>
            </a:r>
            <a:r>
              <a:rPr lang="en-US" sz="5400" smtClean="0">
                <a:latin typeface="Times New Roman" panose="02020603050405020304" pitchFamily="18" charset="0"/>
                <a:cs typeface="Times New Roman" panose="02020603050405020304" pitchFamily="18" charset="0"/>
              </a:rPr>
              <a:t>Chữ </a:t>
            </a:r>
            <a:r>
              <a:rPr lang="en-US" sz="5400">
                <a:latin typeface="Times New Roman" panose="02020603050405020304" pitchFamily="18" charset="0"/>
                <a:cs typeface="Times New Roman" panose="02020603050405020304" pitchFamily="18" charset="0"/>
              </a:rPr>
              <a:t>Quốc ngữ</a:t>
            </a:r>
            <a:endParaRPr lang="en-GB" sz="54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xmlns="" id="{5DE16DE8-2CB8-3403-122B-EFBCB68335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2877" y="755644"/>
            <a:ext cx="8608916" cy="12960356"/>
          </a:xfrm>
          <a:prstGeom prst="rect">
            <a:avLst/>
          </a:prstGeom>
        </p:spPr>
      </p:pic>
      <p:pic>
        <p:nvPicPr>
          <p:cNvPr id="33" name="hoa">
            <a:hlinkClick r:id="rId7" action="ppaction://hlinksldjump"/>
            <a:extLst>
              <a:ext uri="{FF2B5EF4-FFF2-40B4-BE49-F238E27FC236}">
                <a16:creationId xmlns:a16="http://schemas.microsoft.com/office/drawing/2014/main" xmlns="" id="{9BC011D0-FED7-5BFD-DE07-1BA3A2C27764}"/>
              </a:ext>
            </a:extLst>
          </p:cNvPr>
          <p:cNvPicPr>
            <a:picLocks noChangeAspect="1"/>
          </p:cNvPicPr>
          <p:nvPr/>
        </p:nvPicPr>
        <p:blipFill>
          <a:blip r:embed="rId8"/>
          <a:stretch>
            <a:fillRect/>
          </a:stretch>
        </p:blipFill>
        <p:spPr>
          <a:xfrm>
            <a:off x="22840320" y="11693498"/>
            <a:ext cx="1545266" cy="2036248"/>
          </a:xfrm>
          <a:prstGeom prst="rect">
            <a:avLst/>
          </a:prstGeom>
        </p:spPr>
      </p:pic>
      <p:pic>
        <p:nvPicPr>
          <p:cNvPr id="35" name="gifqua" descr="Shape&#10;&#10;Description automatically generated with low confidence">
            <a:extLst>
              <a:ext uri="{FF2B5EF4-FFF2-40B4-BE49-F238E27FC236}">
                <a16:creationId xmlns:a16="http://schemas.microsoft.com/office/drawing/2014/main" xmlns="" id="{22F067BE-6B98-3975-DE2B-BE2267141C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070266" y="6869277"/>
            <a:ext cx="5572206" cy="5572206"/>
          </a:xfrm>
          <a:prstGeom prst="rect">
            <a:avLst/>
          </a:prstGeom>
        </p:spPr>
      </p:pic>
      <p:pic>
        <p:nvPicPr>
          <p:cNvPr id="37" name="cuoi">
            <a:extLst>
              <a:ext uri="{FF2B5EF4-FFF2-40B4-BE49-F238E27FC236}">
                <a16:creationId xmlns:a16="http://schemas.microsoft.com/office/drawing/2014/main" xmlns=""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1462" y="4965749"/>
            <a:ext cx="3280778" cy="3280778"/>
          </a:xfrm>
          <a:prstGeom prst="rect">
            <a:avLst/>
          </a:prstGeom>
        </p:spPr>
      </p:pic>
    </p:spTree>
    <p:extLst>
      <p:ext uri="{BB962C8B-B14F-4D97-AF65-F5344CB8AC3E}">
        <p14:creationId xmlns:p14="http://schemas.microsoft.com/office/powerpoint/2010/main" val="94279247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xmlns=""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11485" y="4835772"/>
            <a:ext cx="3540728" cy="3540728"/>
          </a:xfrm>
          <a:prstGeom prst="rect">
            <a:avLst/>
          </a:prstGeom>
        </p:spPr>
      </p:pic>
      <p:sp>
        <p:nvSpPr>
          <p:cNvPr id="5" name="CAUHOI">
            <a:extLst>
              <a:ext uri="{FF2B5EF4-FFF2-40B4-BE49-F238E27FC236}">
                <a16:creationId xmlns:a16="http://schemas.microsoft.com/office/drawing/2014/main" xmlns="" id="{E839B432-1D3E-40AC-31BC-AC0E4B992466}"/>
              </a:ext>
            </a:extLst>
          </p:cNvPr>
          <p:cNvSpPr/>
          <p:nvPr/>
        </p:nvSpPr>
        <p:spPr>
          <a:xfrm>
            <a:off x="8337511" y="1900114"/>
            <a:ext cx="14905076" cy="192116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6000" b="1">
                <a:latin typeface="Times New Roman" panose="02020603050405020304" pitchFamily="18" charset="0"/>
                <a:cs typeface="Times New Roman" panose="02020603050405020304" pitchFamily="18" charset="0"/>
              </a:rPr>
              <a:t>Câu 3. </a:t>
            </a:r>
            <a:r>
              <a:rPr lang="en-US" sz="6000">
                <a:latin typeface="Times New Roman" panose="02020603050405020304" pitchFamily="18" charset="0"/>
                <a:cs typeface="Times New Roman" panose="02020603050405020304" pitchFamily="18" charset="0"/>
              </a:rPr>
              <a:t>Từ “thiên thiên” ở câu thơ thứ nhất bản phiên âm được dịch là gì?</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xmlns="" id="{5C98EAF7-68F5-0FA9-752B-C138E3CF83DB}"/>
              </a:ext>
            </a:extLst>
          </p:cNvPr>
          <p:cNvSpPr/>
          <p:nvPr/>
        </p:nvSpPr>
        <p:spPr>
          <a:xfrm>
            <a:off x="7926387" y="4691808"/>
            <a:ext cx="5848008"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6000" smtClean="0">
                <a:solidFill>
                  <a:prstClr val="white"/>
                </a:solidFill>
                <a:latin typeface="Times New Roman" panose="02020603050405020304" pitchFamily="18" charset="0"/>
                <a:cs typeface="Times New Roman" panose="02020603050405020304" pitchFamily="18" charset="0"/>
              </a:rPr>
              <a:t>A. </a:t>
            </a:r>
            <a:r>
              <a:rPr lang="en-US" sz="6000">
                <a:latin typeface="Times New Roman" panose="02020603050405020304" pitchFamily="18" charset="0"/>
                <a:cs typeface="Times New Roman" panose="02020603050405020304" pitchFamily="18" charset="0"/>
              </a:rPr>
              <a:t>Ngày </a:t>
            </a:r>
            <a:r>
              <a:rPr lang="en-US" sz="6000" smtClean="0">
                <a:latin typeface="Times New Roman" panose="02020603050405020304" pitchFamily="18" charset="0"/>
                <a:cs typeface="Times New Roman" panose="02020603050405020304" pitchFamily="18" charset="0"/>
              </a:rPr>
              <a:t>ngày</a:t>
            </a:r>
            <a:endParaRPr lang="en-GB" sz="6000">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xmlns="" id="{4063D052-B553-2995-58A8-0D4F54B36DCF}"/>
              </a:ext>
            </a:extLst>
          </p:cNvPr>
          <p:cNvSpPr/>
          <p:nvPr/>
        </p:nvSpPr>
        <p:spPr>
          <a:xfrm>
            <a:off x="8141030" y="6869275"/>
            <a:ext cx="5572208"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6000" smtClean="0">
                <a:solidFill>
                  <a:prstClr val="white"/>
                </a:solidFill>
                <a:latin typeface="Times New Roman" panose="02020603050405020304" pitchFamily="18" charset="0"/>
                <a:cs typeface="Times New Roman" panose="02020603050405020304" pitchFamily="18" charset="0"/>
              </a:rPr>
              <a:t>B. </a:t>
            </a:r>
            <a:r>
              <a:rPr lang="en-US" sz="6000">
                <a:latin typeface="Times New Roman" panose="02020603050405020304" pitchFamily="18" charset="0"/>
                <a:cs typeface="Times New Roman" panose="02020603050405020304" pitchFamily="18" charset="0"/>
              </a:rPr>
              <a:t>Ngày </a:t>
            </a:r>
            <a:r>
              <a:rPr lang="en-US" sz="6000" smtClean="0">
                <a:latin typeface="Times New Roman" panose="02020603050405020304" pitchFamily="18" charset="0"/>
                <a:cs typeface="Times New Roman" panose="02020603050405020304" pitchFamily="18" charset="0"/>
              </a:rPr>
              <a:t>nay</a:t>
            </a:r>
            <a:endParaRPr lang="en-GB" sz="6000">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xmlns="" id="{7ABC1DF5-F76B-B0E1-70F0-CA7105B46127}"/>
              </a:ext>
            </a:extLst>
          </p:cNvPr>
          <p:cNvSpPr/>
          <p:nvPr/>
        </p:nvSpPr>
        <p:spPr>
          <a:xfrm>
            <a:off x="16989303" y="6869275"/>
            <a:ext cx="5572208"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6000">
                <a:solidFill>
                  <a:prstClr val="white"/>
                </a:solidFill>
                <a:latin typeface="Times New Roman" panose="02020603050405020304" pitchFamily="18" charset="0"/>
                <a:cs typeface="Times New Roman" panose="02020603050405020304" pitchFamily="18" charset="0"/>
              </a:rPr>
              <a:t>D</a:t>
            </a:r>
            <a:r>
              <a:rPr lang="en-US" sz="6000">
                <a:solidFill>
                  <a:prstClr val="white"/>
                </a:solidFill>
                <a:latin typeface="Times New Roman" panose="02020603050405020304" pitchFamily="18" charset="0"/>
                <a:cs typeface="Times New Roman" panose="02020603050405020304" pitchFamily="18" charset="0"/>
              </a:rPr>
              <a:t>. </a:t>
            </a:r>
            <a:r>
              <a:rPr lang="en-US" sz="6000">
                <a:latin typeface="Times New Roman" panose="02020603050405020304" pitchFamily="18" charset="0"/>
                <a:cs typeface="Times New Roman" panose="02020603050405020304" pitchFamily="18" charset="0"/>
              </a:rPr>
              <a:t>Ngày mai</a:t>
            </a:r>
            <a:endParaRPr lang="en-GB" sz="6000">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xmlns="" id="{BAE34577-9A30-92C5-55A2-A19684DC64DD}"/>
              </a:ext>
            </a:extLst>
          </p:cNvPr>
          <p:cNvSpPr/>
          <p:nvPr/>
        </p:nvSpPr>
        <p:spPr>
          <a:xfrm>
            <a:off x="16989303" y="4892693"/>
            <a:ext cx="5572208"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6000">
                <a:solidFill>
                  <a:prstClr val="white"/>
                </a:solidFill>
                <a:latin typeface="Times New Roman" panose="02020603050405020304" pitchFamily="18" charset="0"/>
                <a:cs typeface="Times New Roman" panose="02020603050405020304" pitchFamily="18" charset="0"/>
              </a:rPr>
              <a:t>C</a:t>
            </a:r>
            <a:r>
              <a:rPr lang="en-US" sz="6000">
                <a:solidFill>
                  <a:prstClr val="white"/>
                </a:solidFill>
                <a:latin typeface="Times New Roman" panose="02020603050405020304" pitchFamily="18" charset="0"/>
                <a:cs typeface="Times New Roman" panose="02020603050405020304" pitchFamily="18" charset="0"/>
              </a:rPr>
              <a:t>. </a:t>
            </a:r>
            <a:r>
              <a:rPr lang="en-US" sz="6000">
                <a:latin typeface="Times New Roman" panose="02020603050405020304" pitchFamily="18" charset="0"/>
                <a:cs typeface="Times New Roman" panose="02020603050405020304" pitchFamily="18" charset="0"/>
              </a:rPr>
              <a:t>Hôm nay</a:t>
            </a:r>
            <a:endParaRPr lang="en-GB" sz="60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xmlns="" id="{5DE16DE8-2CB8-3403-122B-EFBCB68335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2877" y="755644"/>
            <a:ext cx="8608916" cy="12960356"/>
          </a:xfrm>
          <a:prstGeom prst="rect">
            <a:avLst/>
          </a:prstGeom>
        </p:spPr>
      </p:pic>
      <p:pic>
        <p:nvPicPr>
          <p:cNvPr id="33" name="hoa">
            <a:hlinkClick r:id="rId7" action="ppaction://hlinksldjump"/>
            <a:extLst>
              <a:ext uri="{FF2B5EF4-FFF2-40B4-BE49-F238E27FC236}">
                <a16:creationId xmlns:a16="http://schemas.microsoft.com/office/drawing/2014/main" xmlns="" id="{9BC011D0-FED7-5BFD-DE07-1BA3A2C27764}"/>
              </a:ext>
            </a:extLst>
          </p:cNvPr>
          <p:cNvPicPr>
            <a:picLocks noChangeAspect="1"/>
          </p:cNvPicPr>
          <p:nvPr/>
        </p:nvPicPr>
        <p:blipFill>
          <a:blip r:embed="rId8"/>
          <a:stretch>
            <a:fillRect/>
          </a:stretch>
        </p:blipFill>
        <p:spPr>
          <a:xfrm>
            <a:off x="22840320" y="11693498"/>
            <a:ext cx="1545266" cy="2036248"/>
          </a:xfrm>
          <a:prstGeom prst="rect">
            <a:avLst/>
          </a:prstGeom>
        </p:spPr>
      </p:pic>
      <p:pic>
        <p:nvPicPr>
          <p:cNvPr id="35" name="gifqua" descr="Shape&#10;&#10;Description automatically generated with low confidence">
            <a:extLst>
              <a:ext uri="{FF2B5EF4-FFF2-40B4-BE49-F238E27FC236}">
                <a16:creationId xmlns:a16="http://schemas.microsoft.com/office/drawing/2014/main" xmlns="" id="{22F067BE-6B98-3975-DE2B-BE2267141C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72474" y="8412723"/>
            <a:ext cx="5572206" cy="5572206"/>
          </a:xfrm>
          <a:prstGeom prst="rect">
            <a:avLst/>
          </a:prstGeom>
        </p:spPr>
      </p:pic>
      <p:pic>
        <p:nvPicPr>
          <p:cNvPr id="37" name="cuoi">
            <a:extLst>
              <a:ext uri="{FF2B5EF4-FFF2-40B4-BE49-F238E27FC236}">
                <a16:creationId xmlns:a16="http://schemas.microsoft.com/office/drawing/2014/main" xmlns=""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1462" y="4965749"/>
            <a:ext cx="3280778" cy="3280778"/>
          </a:xfrm>
          <a:prstGeom prst="rect">
            <a:avLst/>
          </a:prstGeom>
        </p:spPr>
      </p:pic>
    </p:spTree>
    <p:extLst>
      <p:ext uri="{BB962C8B-B14F-4D97-AF65-F5344CB8AC3E}">
        <p14:creationId xmlns:p14="http://schemas.microsoft.com/office/powerpoint/2010/main" val="18919329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xmlns=""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11485" y="4835772"/>
            <a:ext cx="3540728" cy="3540728"/>
          </a:xfrm>
          <a:prstGeom prst="rect">
            <a:avLst/>
          </a:prstGeom>
        </p:spPr>
      </p:pic>
      <p:sp>
        <p:nvSpPr>
          <p:cNvPr id="5" name="CAUHOI">
            <a:extLst>
              <a:ext uri="{FF2B5EF4-FFF2-40B4-BE49-F238E27FC236}">
                <a16:creationId xmlns:a16="http://schemas.microsoft.com/office/drawing/2014/main" xmlns="" id="{E839B432-1D3E-40AC-31BC-AC0E4B992466}"/>
              </a:ext>
            </a:extLst>
          </p:cNvPr>
          <p:cNvSpPr/>
          <p:nvPr/>
        </p:nvSpPr>
        <p:spPr>
          <a:xfrm>
            <a:off x="8337511" y="1900114"/>
            <a:ext cx="14224000" cy="192116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a:latin typeface="Times New Roman" panose="02020603050405020304" pitchFamily="18" charset="0"/>
                <a:cs typeface="Times New Roman" panose="02020603050405020304" pitchFamily="18" charset="0"/>
              </a:rPr>
              <a:t>Câu 4. </a:t>
            </a:r>
            <a:r>
              <a:rPr lang="en-US" sz="6000">
                <a:latin typeface="Times New Roman" panose="02020603050405020304" pitchFamily="18" charset="0"/>
                <a:cs typeface="Times New Roman" panose="02020603050405020304" pitchFamily="18" charset="0"/>
              </a:rPr>
              <a:t>Huyện trưởng là người như thế nào?</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xmlns="" id="{5C98EAF7-68F5-0FA9-752B-C138E3CF83DB}"/>
              </a:ext>
            </a:extLst>
          </p:cNvPr>
          <p:cNvSpPr/>
          <p:nvPr/>
        </p:nvSpPr>
        <p:spPr>
          <a:xfrm>
            <a:off x="6554787" y="4025665"/>
            <a:ext cx="7158451" cy="2206085"/>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4800" smtClean="0">
                <a:solidFill>
                  <a:prstClr val="white"/>
                </a:solidFill>
                <a:latin typeface="Times New Roman" panose="02020603050405020304" pitchFamily="18" charset="0"/>
                <a:cs typeface="Times New Roman" panose="02020603050405020304" pitchFamily="18" charset="0"/>
              </a:rPr>
              <a:t>A. </a:t>
            </a:r>
            <a:r>
              <a:rPr lang="en-US" sz="4800">
                <a:latin typeface="Times New Roman" panose="02020603050405020304" pitchFamily="18" charset="0"/>
                <a:cs typeface="Times New Roman" panose="02020603050405020304" pitchFamily="18" charset="0"/>
              </a:rPr>
              <a:t>Lấy công việc để che khuất những việc làm sai trái của mình.</a:t>
            </a:r>
            <a:endParaRPr lang="en-US" sz="48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xmlns="" id="{4063D052-B553-2995-58A8-0D4F54B36DCF}"/>
              </a:ext>
            </a:extLst>
          </p:cNvPr>
          <p:cNvSpPr/>
          <p:nvPr/>
        </p:nvSpPr>
        <p:spPr>
          <a:xfrm>
            <a:off x="6554787" y="6869277"/>
            <a:ext cx="7354932" cy="154344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800">
                <a:solidFill>
                  <a:prstClr val="white"/>
                </a:solidFill>
                <a:latin typeface="Times New Roman" panose="02020603050405020304" pitchFamily="18" charset="0"/>
                <a:cs typeface="Times New Roman" panose="02020603050405020304" pitchFamily="18" charset="0"/>
              </a:rPr>
              <a:t>B</a:t>
            </a:r>
            <a:r>
              <a:rPr lang="en-US" sz="4800">
                <a:solidFill>
                  <a:prstClr val="white"/>
                </a:solidFill>
                <a:latin typeface="Times New Roman" panose="02020603050405020304" pitchFamily="18" charset="0"/>
                <a:cs typeface="Times New Roman" panose="02020603050405020304" pitchFamily="18" charset="0"/>
              </a:rPr>
              <a:t>. </a:t>
            </a:r>
            <a:r>
              <a:rPr lang="en-US" sz="4800">
                <a:latin typeface="Times New Roman" panose="02020603050405020304" pitchFamily="18" charset="0"/>
                <a:cs typeface="Times New Roman" panose="02020603050405020304" pitchFamily="18" charset="0"/>
              </a:rPr>
              <a:t>Lấy công việc làm đầu.</a:t>
            </a:r>
            <a:endParaRPr lang="en-US" sz="48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xmlns="" id="{7ABC1DF5-F76B-B0E1-70F0-CA7105B46127}"/>
              </a:ext>
            </a:extLst>
          </p:cNvPr>
          <p:cNvSpPr/>
          <p:nvPr/>
        </p:nvSpPr>
        <p:spPr>
          <a:xfrm>
            <a:off x="17068109" y="7221446"/>
            <a:ext cx="6784078" cy="133905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4800" smtClean="0">
                <a:solidFill>
                  <a:prstClr val="white"/>
                </a:solidFill>
                <a:latin typeface="Times New Roman" panose="02020603050405020304" pitchFamily="18" charset="0"/>
                <a:cs typeface="Times New Roman" panose="02020603050405020304" pitchFamily="18" charset="0"/>
              </a:rPr>
              <a:t>D. </a:t>
            </a:r>
            <a:r>
              <a:rPr lang="fr-FR" sz="4800">
                <a:latin typeface="Times New Roman" panose="02020603050405020304" pitchFamily="18" charset="0"/>
                <a:cs typeface="Times New Roman" panose="02020603050405020304" pitchFamily="18" charset="0"/>
              </a:rPr>
              <a:t>Là vị quan tốt.</a:t>
            </a:r>
            <a:endParaRPr lang="en-US" sz="48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xmlns="" id="{BAE34577-9A30-92C5-55A2-A19684DC64DD}"/>
              </a:ext>
            </a:extLst>
          </p:cNvPr>
          <p:cNvSpPr/>
          <p:nvPr/>
        </p:nvSpPr>
        <p:spPr>
          <a:xfrm>
            <a:off x="16989303" y="4631385"/>
            <a:ext cx="6862884" cy="160036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800">
                <a:solidFill>
                  <a:prstClr val="white"/>
                </a:solidFill>
                <a:latin typeface="Times New Roman" panose="02020603050405020304" pitchFamily="18" charset="0"/>
                <a:cs typeface="Times New Roman" panose="02020603050405020304" pitchFamily="18" charset="0"/>
              </a:rPr>
              <a:t>C</a:t>
            </a:r>
            <a:r>
              <a:rPr lang="en-US" sz="4800">
                <a:solidFill>
                  <a:prstClr val="white"/>
                </a:solidFill>
                <a:latin typeface="Times New Roman" panose="02020603050405020304" pitchFamily="18" charset="0"/>
                <a:cs typeface="Times New Roman" panose="02020603050405020304" pitchFamily="18" charset="0"/>
              </a:rPr>
              <a:t>. </a:t>
            </a:r>
            <a:r>
              <a:rPr lang="fr-FR" sz="4800">
                <a:latin typeface="Times New Roman" panose="02020603050405020304" pitchFamily="18" charset="0"/>
                <a:cs typeface="Times New Roman" panose="02020603050405020304" pitchFamily="18" charset="0"/>
              </a:rPr>
              <a:t>Là người ngay thẳng.</a:t>
            </a:r>
            <a:endParaRPr lang="en-US" sz="48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xmlns="" id="{5DE16DE8-2CB8-3403-122B-EFBCB68335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2877" y="755644"/>
            <a:ext cx="8608916" cy="12960356"/>
          </a:xfrm>
          <a:prstGeom prst="rect">
            <a:avLst/>
          </a:prstGeom>
        </p:spPr>
      </p:pic>
      <p:pic>
        <p:nvPicPr>
          <p:cNvPr id="33" name="hoa">
            <a:hlinkClick r:id="rId7" action="ppaction://hlinksldjump"/>
            <a:extLst>
              <a:ext uri="{FF2B5EF4-FFF2-40B4-BE49-F238E27FC236}">
                <a16:creationId xmlns:a16="http://schemas.microsoft.com/office/drawing/2014/main" xmlns="" id="{9BC011D0-FED7-5BFD-DE07-1BA3A2C27764}"/>
              </a:ext>
            </a:extLst>
          </p:cNvPr>
          <p:cNvPicPr>
            <a:picLocks noChangeAspect="1"/>
          </p:cNvPicPr>
          <p:nvPr/>
        </p:nvPicPr>
        <p:blipFill>
          <a:blip r:embed="rId8"/>
          <a:stretch>
            <a:fillRect/>
          </a:stretch>
        </p:blipFill>
        <p:spPr>
          <a:xfrm>
            <a:off x="22840320" y="11693498"/>
            <a:ext cx="1545266" cy="2036248"/>
          </a:xfrm>
          <a:prstGeom prst="rect">
            <a:avLst/>
          </a:prstGeom>
        </p:spPr>
      </p:pic>
      <p:pic>
        <p:nvPicPr>
          <p:cNvPr id="35" name="gifqua" descr="Shape&#10;&#10;Description automatically generated with low confidence">
            <a:extLst>
              <a:ext uri="{FF2B5EF4-FFF2-40B4-BE49-F238E27FC236}">
                <a16:creationId xmlns:a16="http://schemas.microsoft.com/office/drawing/2014/main" xmlns="" id="{22F067BE-6B98-3975-DE2B-BE2267141C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72474" y="8412723"/>
            <a:ext cx="5572206" cy="5572206"/>
          </a:xfrm>
          <a:prstGeom prst="rect">
            <a:avLst/>
          </a:prstGeom>
        </p:spPr>
      </p:pic>
      <p:pic>
        <p:nvPicPr>
          <p:cNvPr id="37" name="cuoi">
            <a:extLst>
              <a:ext uri="{FF2B5EF4-FFF2-40B4-BE49-F238E27FC236}">
                <a16:creationId xmlns:a16="http://schemas.microsoft.com/office/drawing/2014/main" xmlns=""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1462" y="4965749"/>
            <a:ext cx="3280778" cy="3280778"/>
          </a:xfrm>
          <a:prstGeom prst="rect">
            <a:avLst/>
          </a:prstGeom>
        </p:spPr>
      </p:pic>
    </p:spTree>
    <p:extLst>
      <p:ext uri="{BB962C8B-B14F-4D97-AF65-F5344CB8AC3E}">
        <p14:creationId xmlns:p14="http://schemas.microsoft.com/office/powerpoint/2010/main" val="181128073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xmlns=""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11485" y="4835772"/>
            <a:ext cx="3540728" cy="3540728"/>
          </a:xfrm>
          <a:prstGeom prst="rect">
            <a:avLst/>
          </a:prstGeom>
        </p:spPr>
      </p:pic>
      <p:sp>
        <p:nvSpPr>
          <p:cNvPr id="5" name="CAUHOI">
            <a:extLst>
              <a:ext uri="{FF2B5EF4-FFF2-40B4-BE49-F238E27FC236}">
                <a16:creationId xmlns:a16="http://schemas.microsoft.com/office/drawing/2014/main" xmlns="" id="{E839B432-1D3E-40AC-31BC-AC0E4B992466}"/>
              </a:ext>
            </a:extLst>
          </p:cNvPr>
          <p:cNvSpPr/>
          <p:nvPr/>
        </p:nvSpPr>
        <p:spPr>
          <a:xfrm>
            <a:off x="8337511" y="990600"/>
            <a:ext cx="14224000" cy="2830678"/>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b="1">
                <a:latin typeface="Times New Roman" panose="02020603050405020304" pitchFamily="18" charset="0"/>
                <a:cs typeface="Times New Roman" panose="02020603050405020304" pitchFamily="18" charset="0"/>
              </a:rPr>
              <a:t>Câu </a:t>
            </a:r>
            <a:r>
              <a:rPr lang="fr-FR" sz="6000" b="1">
                <a:latin typeface="Times New Roman" panose="02020603050405020304" pitchFamily="18" charset="0"/>
                <a:cs typeface="Times New Roman" panose="02020603050405020304" pitchFamily="18" charset="0"/>
              </a:rPr>
              <a:t>5</a:t>
            </a:r>
            <a:r>
              <a:rPr lang="vi-VN" sz="6000" b="1">
                <a:latin typeface="Times New Roman" panose="02020603050405020304" pitchFamily="18" charset="0"/>
                <a:cs typeface="Times New Roman" panose="02020603050405020304" pitchFamily="18" charset="0"/>
              </a:rPr>
              <a:t>. </a:t>
            </a:r>
            <a:r>
              <a:rPr lang="fr-FR" sz="6000">
                <a:latin typeface="Times New Roman" panose="02020603050405020304" pitchFamily="18" charset="0"/>
                <a:cs typeface="Times New Roman" panose="02020603050405020304" pitchFamily="18" charset="0"/>
              </a:rPr>
              <a:t>Ban trưởng, Cảnh trưởng, Huyện trưởng trong bài thơ đại diện cho ai?</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xmlns="" id="{5C98EAF7-68F5-0FA9-752B-C138E3CF83DB}"/>
              </a:ext>
            </a:extLst>
          </p:cNvPr>
          <p:cNvSpPr/>
          <p:nvPr/>
        </p:nvSpPr>
        <p:spPr>
          <a:xfrm>
            <a:off x="16989303" y="4578454"/>
            <a:ext cx="6862884" cy="1898545"/>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4800" smtClean="0">
                <a:solidFill>
                  <a:prstClr val="white"/>
                </a:solidFill>
                <a:latin typeface="Times New Roman" panose="02020603050405020304" pitchFamily="18" charset="0"/>
                <a:cs typeface="Times New Roman" panose="02020603050405020304" pitchFamily="18" charset="0"/>
              </a:rPr>
              <a:t>C. </a:t>
            </a:r>
            <a:r>
              <a:rPr lang="fr-FR" sz="4800">
                <a:latin typeface="Times New Roman" panose="02020603050405020304" pitchFamily="18" charset="0"/>
                <a:cs typeface="Times New Roman" panose="02020603050405020304" pitchFamily="18" charset="0"/>
              </a:rPr>
              <a:t>Những kẻ nhũng nhiễu nhân </a:t>
            </a:r>
            <a:r>
              <a:rPr lang="fr-FR" sz="4800">
                <a:latin typeface="Times New Roman" panose="02020603050405020304" pitchFamily="18" charset="0"/>
                <a:cs typeface="Times New Roman" panose="02020603050405020304" pitchFamily="18" charset="0"/>
              </a:rPr>
              <a:t>dân</a:t>
            </a:r>
            <a:r>
              <a:rPr lang="fr-FR" sz="4800" smtClean="0">
                <a:latin typeface="Times New Roman" panose="02020603050405020304" pitchFamily="18" charset="0"/>
                <a:cs typeface="Times New Roman" panose="02020603050405020304" pitchFamily="18" charset="0"/>
              </a:rPr>
              <a:t>.</a:t>
            </a:r>
            <a:endParaRPr lang="en-GB" sz="4800">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xmlns="" id="{4063D052-B553-2995-58A8-0D4F54B36DCF}"/>
              </a:ext>
            </a:extLst>
          </p:cNvPr>
          <p:cNvSpPr/>
          <p:nvPr/>
        </p:nvSpPr>
        <p:spPr>
          <a:xfrm>
            <a:off x="7041488" y="6869276"/>
            <a:ext cx="7438099" cy="2122323"/>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4800">
                <a:solidFill>
                  <a:prstClr val="white"/>
                </a:solidFill>
                <a:latin typeface="Times New Roman" panose="02020603050405020304" pitchFamily="18" charset="0"/>
                <a:cs typeface="Times New Roman" panose="02020603050405020304" pitchFamily="18" charset="0"/>
              </a:rPr>
              <a:t>B</a:t>
            </a:r>
            <a:r>
              <a:rPr lang="en-US" sz="4800">
                <a:solidFill>
                  <a:prstClr val="white"/>
                </a:solidFill>
                <a:latin typeface="Times New Roman" panose="02020603050405020304" pitchFamily="18" charset="0"/>
                <a:cs typeface="Times New Roman" panose="02020603050405020304" pitchFamily="18" charset="0"/>
              </a:rPr>
              <a:t>. </a:t>
            </a:r>
            <a:r>
              <a:rPr lang="fr-FR" sz="4800">
                <a:latin typeface="Times New Roman" panose="02020603050405020304" pitchFamily="18" charset="0"/>
                <a:cs typeface="Times New Roman" panose="02020603050405020304" pitchFamily="18" charset="0"/>
              </a:rPr>
              <a:t>Những vị quan liêm khiết, thương dân.</a:t>
            </a:r>
            <a:endParaRPr lang="en-GB" sz="4800">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xmlns="" id="{7ABC1DF5-F76B-B0E1-70F0-CA7105B46127}"/>
              </a:ext>
            </a:extLst>
          </p:cNvPr>
          <p:cNvSpPr/>
          <p:nvPr/>
        </p:nvSpPr>
        <p:spPr>
          <a:xfrm>
            <a:off x="16989303" y="6869275"/>
            <a:ext cx="6862884" cy="212232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4800">
                <a:solidFill>
                  <a:prstClr val="white"/>
                </a:solidFill>
                <a:latin typeface="Times New Roman" panose="02020603050405020304" pitchFamily="18" charset="0"/>
                <a:cs typeface="Times New Roman" panose="02020603050405020304" pitchFamily="18" charset="0"/>
              </a:rPr>
              <a:t>D</a:t>
            </a:r>
            <a:r>
              <a:rPr lang="en-US" sz="4800">
                <a:solidFill>
                  <a:prstClr val="white"/>
                </a:solidFill>
                <a:latin typeface="Times New Roman" panose="02020603050405020304" pitchFamily="18" charset="0"/>
                <a:cs typeface="Times New Roman" panose="02020603050405020304" pitchFamily="18" charset="0"/>
              </a:rPr>
              <a:t>. </a:t>
            </a:r>
            <a:r>
              <a:rPr lang="fr-FR" sz="4800">
                <a:latin typeface="Times New Roman" panose="02020603050405020304" pitchFamily="18" charset="0"/>
                <a:cs typeface="Times New Roman" panose="02020603050405020304" pitchFamily="18" charset="0"/>
              </a:rPr>
              <a:t>Những kẻ bảo vệ nhân dân.</a:t>
            </a:r>
            <a:endParaRPr lang="en-GB" sz="4800">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xmlns="" id="{BAE34577-9A30-92C5-55A2-A19684DC64DD}"/>
              </a:ext>
            </a:extLst>
          </p:cNvPr>
          <p:cNvSpPr/>
          <p:nvPr/>
        </p:nvSpPr>
        <p:spPr>
          <a:xfrm>
            <a:off x="7041488" y="4578454"/>
            <a:ext cx="7133299" cy="1898545"/>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4800" smtClean="0">
                <a:solidFill>
                  <a:prstClr val="white"/>
                </a:solidFill>
                <a:latin typeface="Times New Roman" panose="02020603050405020304" pitchFamily="18" charset="0"/>
                <a:cs typeface="Times New Roman" panose="02020603050405020304" pitchFamily="18" charset="0"/>
              </a:rPr>
              <a:t>A. </a:t>
            </a:r>
            <a:r>
              <a:rPr lang="fr-FR" sz="4800">
                <a:latin typeface="Times New Roman" panose="02020603050405020304" pitchFamily="18" charset="0"/>
                <a:cs typeface="Times New Roman" panose="02020603050405020304" pitchFamily="18" charset="0"/>
              </a:rPr>
              <a:t>Những người dân thấp cổ bé </a:t>
            </a:r>
            <a:r>
              <a:rPr lang="fr-FR" sz="4800">
                <a:latin typeface="Times New Roman" panose="02020603050405020304" pitchFamily="18" charset="0"/>
                <a:cs typeface="Times New Roman" panose="02020603050405020304" pitchFamily="18" charset="0"/>
              </a:rPr>
              <a:t>họng</a:t>
            </a:r>
            <a:r>
              <a:rPr lang="fr-FR" sz="4800" smtClean="0">
                <a:latin typeface="Times New Roman" panose="02020603050405020304" pitchFamily="18" charset="0"/>
                <a:cs typeface="Times New Roman" panose="02020603050405020304" pitchFamily="18" charset="0"/>
              </a:rPr>
              <a:t>.</a:t>
            </a:r>
            <a:endParaRPr lang="en-GB" sz="48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xmlns="" id="{5DE16DE8-2CB8-3403-122B-EFBCB68335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2877" y="755644"/>
            <a:ext cx="8608916" cy="12960356"/>
          </a:xfrm>
          <a:prstGeom prst="rect">
            <a:avLst/>
          </a:prstGeom>
        </p:spPr>
      </p:pic>
      <p:pic>
        <p:nvPicPr>
          <p:cNvPr id="33" name="hoa">
            <a:hlinkClick r:id="rId7" action="ppaction://hlinksldjump"/>
            <a:extLst>
              <a:ext uri="{FF2B5EF4-FFF2-40B4-BE49-F238E27FC236}">
                <a16:creationId xmlns:a16="http://schemas.microsoft.com/office/drawing/2014/main" xmlns="" id="{9BC011D0-FED7-5BFD-DE07-1BA3A2C27764}"/>
              </a:ext>
            </a:extLst>
          </p:cNvPr>
          <p:cNvPicPr>
            <a:picLocks noChangeAspect="1"/>
          </p:cNvPicPr>
          <p:nvPr/>
        </p:nvPicPr>
        <p:blipFill>
          <a:blip r:embed="rId8"/>
          <a:stretch>
            <a:fillRect/>
          </a:stretch>
        </p:blipFill>
        <p:spPr>
          <a:xfrm>
            <a:off x="22840320" y="11693498"/>
            <a:ext cx="1545266" cy="2036248"/>
          </a:xfrm>
          <a:prstGeom prst="rect">
            <a:avLst/>
          </a:prstGeom>
        </p:spPr>
      </p:pic>
      <p:pic>
        <p:nvPicPr>
          <p:cNvPr id="35" name="gifqua" descr="Shape&#10;&#10;Description automatically generated with low confidence">
            <a:extLst>
              <a:ext uri="{FF2B5EF4-FFF2-40B4-BE49-F238E27FC236}">
                <a16:creationId xmlns:a16="http://schemas.microsoft.com/office/drawing/2014/main" xmlns="" id="{22F067BE-6B98-3975-DE2B-BE2267141C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72474" y="8412723"/>
            <a:ext cx="5572206" cy="5572206"/>
          </a:xfrm>
          <a:prstGeom prst="rect">
            <a:avLst/>
          </a:prstGeom>
        </p:spPr>
      </p:pic>
      <p:pic>
        <p:nvPicPr>
          <p:cNvPr id="37" name="cuoi">
            <a:extLst>
              <a:ext uri="{FF2B5EF4-FFF2-40B4-BE49-F238E27FC236}">
                <a16:creationId xmlns:a16="http://schemas.microsoft.com/office/drawing/2014/main" xmlns=""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1462" y="4965749"/>
            <a:ext cx="3280778" cy="3280778"/>
          </a:xfrm>
          <a:prstGeom prst="rect">
            <a:avLst/>
          </a:prstGeom>
        </p:spPr>
      </p:pic>
    </p:spTree>
    <p:extLst>
      <p:ext uri="{BB962C8B-B14F-4D97-AF65-F5344CB8AC3E}">
        <p14:creationId xmlns:p14="http://schemas.microsoft.com/office/powerpoint/2010/main" val="90362085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xmlns=""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11485" y="4835772"/>
            <a:ext cx="3540728" cy="3540728"/>
          </a:xfrm>
          <a:prstGeom prst="rect">
            <a:avLst/>
          </a:prstGeom>
        </p:spPr>
      </p:pic>
      <p:sp>
        <p:nvSpPr>
          <p:cNvPr id="5" name="CAUHOI">
            <a:extLst>
              <a:ext uri="{FF2B5EF4-FFF2-40B4-BE49-F238E27FC236}">
                <a16:creationId xmlns:a16="http://schemas.microsoft.com/office/drawing/2014/main" xmlns="" id="{E839B432-1D3E-40AC-31BC-AC0E4B992466}"/>
              </a:ext>
            </a:extLst>
          </p:cNvPr>
          <p:cNvSpPr/>
          <p:nvPr/>
        </p:nvSpPr>
        <p:spPr>
          <a:xfrm>
            <a:off x="8337511" y="1900114"/>
            <a:ext cx="14224000" cy="192116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6000" b="1">
                <a:latin typeface="Times New Roman" panose="02020603050405020304" pitchFamily="18" charset="0"/>
                <a:cs typeface="Times New Roman" panose="02020603050405020304" pitchFamily="18" charset="0"/>
              </a:rPr>
              <a:t>Câu 6.</a:t>
            </a:r>
            <a:r>
              <a:rPr lang="fr-FR" sz="6000">
                <a:latin typeface="Times New Roman" panose="02020603050405020304" pitchFamily="18" charset="0"/>
                <a:cs typeface="Times New Roman" panose="02020603050405020304" pitchFamily="18" charset="0"/>
              </a:rPr>
              <a:t> Ý nghĩa của câu thơ "Trời đất Lai Tân vẫn thái bình" </a:t>
            </a:r>
            <a:r>
              <a:rPr lang="fr-FR" sz="6000">
                <a:latin typeface="Times New Roman" panose="02020603050405020304" pitchFamily="18" charset="0"/>
                <a:cs typeface="Times New Roman" panose="02020603050405020304" pitchFamily="18" charset="0"/>
              </a:rPr>
              <a:t>là </a:t>
            </a:r>
            <a:r>
              <a:rPr lang="vi-VN" sz="6000" smtClean="0">
                <a:latin typeface="Times New Roman" panose="02020603050405020304" pitchFamily="18" charset="0"/>
                <a:cs typeface="Times New Roman" panose="02020603050405020304" pitchFamily="18" charset="0"/>
              </a:rPr>
              <a:t>gì?</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xmlns="" id="{5C98EAF7-68F5-0FA9-752B-C138E3CF83DB}"/>
              </a:ext>
            </a:extLst>
          </p:cNvPr>
          <p:cNvSpPr/>
          <p:nvPr/>
        </p:nvSpPr>
        <p:spPr>
          <a:xfrm>
            <a:off x="16989303" y="4758492"/>
            <a:ext cx="7091484" cy="1942615"/>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400">
                <a:solidFill>
                  <a:prstClr val="white"/>
                </a:solidFill>
                <a:latin typeface="Times New Roman" panose="02020603050405020304" pitchFamily="18" charset="0"/>
                <a:cs typeface="Times New Roman" panose="02020603050405020304" pitchFamily="18" charset="0"/>
              </a:rPr>
              <a:t>C</a:t>
            </a:r>
            <a:r>
              <a:rPr lang="en-US" sz="4400">
                <a:solidFill>
                  <a:prstClr val="white"/>
                </a:solidFill>
                <a:latin typeface="Times New Roman" panose="02020603050405020304" pitchFamily="18" charset="0"/>
                <a:cs typeface="Times New Roman" panose="02020603050405020304" pitchFamily="18" charset="0"/>
              </a:rPr>
              <a:t>. </a:t>
            </a:r>
            <a:r>
              <a:rPr lang="en-US" sz="4400">
                <a:latin typeface="Times New Roman" panose="02020603050405020304" pitchFamily="18" charset="0"/>
                <a:cs typeface="Times New Roman" panose="02020603050405020304" pitchFamily="18" charset="0"/>
              </a:rPr>
              <a:t>Thể hiện sự phê phán, mỉa mai của tác giả</a:t>
            </a:r>
            <a:endParaRPr lang="en-US" sz="44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xmlns="" id="{4063D052-B553-2995-58A8-0D4F54B36DCF}"/>
              </a:ext>
            </a:extLst>
          </p:cNvPr>
          <p:cNvSpPr/>
          <p:nvPr/>
        </p:nvSpPr>
        <p:spPr>
          <a:xfrm>
            <a:off x="6682911" y="6869276"/>
            <a:ext cx="7226808" cy="2198523"/>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400">
                <a:solidFill>
                  <a:prstClr val="white"/>
                </a:solidFill>
                <a:latin typeface="Times New Roman" panose="02020603050405020304" pitchFamily="18" charset="0"/>
                <a:cs typeface="Times New Roman" panose="02020603050405020304" pitchFamily="18" charset="0"/>
              </a:rPr>
              <a:t>B</a:t>
            </a:r>
            <a:r>
              <a:rPr lang="en-US" sz="4400">
                <a:solidFill>
                  <a:prstClr val="white"/>
                </a:solidFill>
                <a:latin typeface="Times New Roman" panose="02020603050405020304" pitchFamily="18" charset="0"/>
                <a:cs typeface="Times New Roman" panose="02020603050405020304" pitchFamily="18" charset="0"/>
              </a:rPr>
              <a:t>. </a:t>
            </a:r>
            <a:r>
              <a:rPr lang="en-US" sz="4400">
                <a:latin typeface="Times New Roman" panose="02020603050405020304" pitchFamily="18" charset="0"/>
                <a:cs typeface="Times New Roman" panose="02020603050405020304" pitchFamily="18" charset="0"/>
              </a:rPr>
              <a:t>Ca ngợi sự cần mẫn "làm công việc" của huyện trưởng</a:t>
            </a:r>
            <a:endParaRPr lang="en-US" sz="44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xmlns="" id="{7ABC1DF5-F76B-B0E1-70F0-CA7105B46127}"/>
              </a:ext>
            </a:extLst>
          </p:cNvPr>
          <p:cNvSpPr/>
          <p:nvPr/>
        </p:nvSpPr>
        <p:spPr>
          <a:xfrm>
            <a:off x="16989303" y="6869275"/>
            <a:ext cx="7091484" cy="219852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400">
                <a:solidFill>
                  <a:prstClr val="white"/>
                </a:solidFill>
                <a:latin typeface="Times New Roman" panose="02020603050405020304" pitchFamily="18" charset="0"/>
                <a:cs typeface="Times New Roman" panose="02020603050405020304" pitchFamily="18" charset="0"/>
              </a:rPr>
              <a:t>D</a:t>
            </a:r>
            <a:r>
              <a:rPr lang="en-US" sz="4400">
                <a:solidFill>
                  <a:prstClr val="white"/>
                </a:solidFill>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Phản ánh hiện thực xã hội Lai Tân thái bình</a:t>
            </a:r>
            <a:endParaRPr lang="en-US" sz="44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xmlns="" id="{BAE34577-9A30-92C5-55A2-A19684DC64DD}"/>
              </a:ext>
            </a:extLst>
          </p:cNvPr>
          <p:cNvSpPr/>
          <p:nvPr/>
        </p:nvSpPr>
        <p:spPr>
          <a:xfrm>
            <a:off x="6812888" y="4857329"/>
            <a:ext cx="7091483" cy="188197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400">
                <a:solidFill>
                  <a:prstClr val="white"/>
                </a:solidFill>
                <a:latin typeface="Times New Roman" panose="02020603050405020304" pitchFamily="18" charset="0"/>
                <a:cs typeface="Times New Roman" panose="02020603050405020304" pitchFamily="18" charset="0"/>
              </a:rPr>
              <a:t>A</a:t>
            </a:r>
            <a:r>
              <a:rPr lang="en-US" sz="4400">
                <a:solidFill>
                  <a:prstClr val="white"/>
                </a:solidFill>
                <a:latin typeface="Times New Roman" panose="02020603050405020304" pitchFamily="18" charset="0"/>
                <a:cs typeface="Times New Roman" panose="02020603050405020304" pitchFamily="18" charset="0"/>
              </a:rPr>
              <a:t>. </a:t>
            </a:r>
            <a:r>
              <a:rPr lang="fr-FR" sz="4400">
                <a:latin typeface="Times New Roman" panose="02020603050405020304" pitchFamily="18" charset="0"/>
                <a:cs typeface="Times New Roman" panose="02020603050405020304" pitchFamily="18" charset="0"/>
              </a:rPr>
              <a:t>Khen ngợi những việc làm của quan lại Lai Tân</a:t>
            </a:r>
            <a:endParaRPr lang="en-US" sz="44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xmlns="" id="{5DE16DE8-2CB8-3403-122B-EFBCB68335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2877" y="755644"/>
            <a:ext cx="8608916" cy="12960356"/>
          </a:xfrm>
          <a:prstGeom prst="rect">
            <a:avLst/>
          </a:prstGeom>
        </p:spPr>
      </p:pic>
      <p:pic>
        <p:nvPicPr>
          <p:cNvPr id="33" name="hoa">
            <a:hlinkClick r:id="rId7" action="ppaction://hlinksldjump"/>
            <a:extLst>
              <a:ext uri="{FF2B5EF4-FFF2-40B4-BE49-F238E27FC236}">
                <a16:creationId xmlns:a16="http://schemas.microsoft.com/office/drawing/2014/main" xmlns="" id="{9BC011D0-FED7-5BFD-DE07-1BA3A2C27764}"/>
              </a:ext>
            </a:extLst>
          </p:cNvPr>
          <p:cNvPicPr>
            <a:picLocks noChangeAspect="1"/>
          </p:cNvPicPr>
          <p:nvPr/>
        </p:nvPicPr>
        <p:blipFill>
          <a:blip r:embed="rId8"/>
          <a:stretch>
            <a:fillRect/>
          </a:stretch>
        </p:blipFill>
        <p:spPr>
          <a:xfrm>
            <a:off x="22840320" y="11693498"/>
            <a:ext cx="1545266" cy="2036248"/>
          </a:xfrm>
          <a:prstGeom prst="rect">
            <a:avLst/>
          </a:prstGeom>
        </p:spPr>
      </p:pic>
      <p:pic>
        <p:nvPicPr>
          <p:cNvPr id="35" name="gifqua" descr="Shape&#10;&#10;Description automatically generated with low confidence">
            <a:extLst>
              <a:ext uri="{FF2B5EF4-FFF2-40B4-BE49-F238E27FC236}">
                <a16:creationId xmlns:a16="http://schemas.microsoft.com/office/drawing/2014/main" xmlns="" id="{22F067BE-6B98-3975-DE2B-BE2267141C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72474" y="8412723"/>
            <a:ext cx="5572206" cy="5572206"/>
          </a:xfrm>
          <a:prstGeom prst="rect">
            <a:avLst/>
          </a:prstGeom>
        </p:spPr>
      </p:pic>
      <p:pic>
        <p:nvPicPr>
          <p:cNvPr id="37" name="cuoi">
            <a:extLst>
              <a:ext uri="{FF2B5EF4-FFF2-40B4-BE49-F238E27FC236}">
                <a16:creationId xmlns:a16="http://schemas.microsoft.com/office/drawing/2014/main" xmlns=""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1462" y="4965749"/>
            <a:ext cx="3280778" cy="3280778"/>
          </a:xfrm>
          <a:prstGeom prst="rect">
            <a:avLst/>
          </a:prstGeom>
        </p:spPr>
      </p:pic>
    </p:spTree>
    <p:extLst>
      <p:ext uri="{BB962C8B-B14F-4D97-AF65-F5344CB8AC3E}">
        <p14:creationId xmlns:p14="http://schemas.microsoft.com/office/powerpoint/2010/main" val="17199482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xmlns=""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11485" y="4835772"/>
            <a:ext cx="3540728" cy="3540728"/>
          </a:xfrm>
          <a:prstGeom prst="rect">
            <a:avLst/>
          </a:prstGeom>
        </p:spPr>
      </p:pic>
      <p:sp>
        <p:nvSpPr>
          <p:cNvPr id="5" name="CAUHOI">
            <a:extLst>
              <a:ext uri="{FF2B5EF4-FFF2-40B4-BE49-F238E27FC236}">
                <a16:creationId xmlns:a16="http://schemas.microsoft.com/office/drawing/2014/main" xmlns="" id="{E839B432-1D3E-40AC-31BC-AC0E4B992466}"/>
              </a:ext>
            </a:extLst>
          </p:cNvPr>
          <p:cNvSpPr/>
          <p:nvPr/>
        </p:nvSpPr>
        <p:spPr>
          <a:xfrm>
            <a:off x="8337511" y="855456"/>
            <a:ext cx="14224000" cy="2906878"/>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6000" b="1">
                <a:latin typeface="Times New Roman" panose="02020603050405020304" pitchFamily="18" charset="0"/>
                <a:cs typeface="Times New Roman" panose="02020603050405020304" pitchFamily="18" charset="0"/>
              </a:rPr>
              <a:t>Câu 7</a:t>
            </a:r>
            <a:r>
              <a:rPr lang="vi-VN" sz="6000">
                <a:latin typeface="Times New Roman" panose="02020603050405020304" pitchFamily="18" charset="0"/>
                <a:cs typeface="Times New Roman" panose="02020603050405020304" pitchFamily="18" charset="0"/>
              </a:rPr>
              <a:t>. Ý nào không đúng khi nói về đặc sắc nghệ thuật của bài thơ </a:t>
            </a:r>
            <a:r>
              <a:rPr lang="vi-VN" sz="6000" i="1">
                <a:latin typeface="Times New Roman" panose="02020603050405020304" pitchFamily="18" charset="0"/>
                <a:cs typeface="Times New Roman" panose="02020603050405020304" pitchFamily="18" charset="0"/>
              </a:rPr>
              <a:t>Lai Tân</a:t>
            </a:r>
            <a:r>
              <a:rPr lang="vi-VN" sz="6000">
                <a:latin typeface="Times New Roman" panose="02020603050405020304" pitchFamily="18" charset="0"/>
                <a:cs typeface="Times New Roman" panose="02020603050405020304" pitchFamily="18" charset="0"/>
              </a:rPr>
              <a:t>?</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xmlns="" id="{5C98EAF7-68F5-0FA9-752B-C138E3CF83DB}"/>
              </a:ext>
            </a:extLst>
          </p:cNvPr>
          <p:cNvSpPr/>
          <p:nvPr/>
        </p:nvSpPr>
        <p:spPr>
          <a:xfrm>
            <a:off x="6707187" y="4134891"/>
            <a:ext cx="7242054" cy="1794493"/>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4800" smtClean="0">
                <a:solidFill>
                  <a:prstClr val="white"/>
                </a:solidFill>
                <a:latin typeface="Times New Roman" panose="02020603050405020304" pitchFamily="18" charset="0"/>
                <a:cs typeface="Times New Roman" panose="02020603050405020304" pitchFamily="18" charset="0"/>
              </a:rPr>
              <a:t>A. </a:t>
            </a:r>
            <a:r>
              <a:rPr lang="vi-VN" sz="4800">
                <a:latin typeface="Times New Roman" panose="02020603050405020304" pitchFamily="18" charset="0"/>
                <a:cs typeface="Times New Roman" panose="02020603050405020304" pitchFamily="18" charset="0"/>
              </a:rPr>
              <a:t>Hình ảnh ước lệ, giàu tính biểu tượng</a:t>
            </a:r>
            <a:endParaRPr lang="en-US" sz="48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xmlns="" id="{4063D052-B553-2995-58A8-0D4F54B36DCF}"/>
              </a:ext>
            </a:extLst>
          </p:cNvPr>
          <p:cNvSpPr/>
          <p:nvPr/>
        </p:nvSpPr>
        <p:spPr>
          <a:xfrm>
            <a:off x="6935787" y="6701108"/>
            <a:ext cx="7013454" cy="2061892"/>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vi-VN" sz="4800" smtClean="0">
                <a:solidFill>
                  <a:prstClr val="white"/>
                </a:solidFill>
                <a:latin typeface="Times New Roman" panose="02020603050405020304" pitchFamily="18" charset="0"/>
                <a:cs typeface="Times New Roman" panose="02020603050405020304" pitchFamily="18" charset="0"/>
              </a:rPr>
              <a:t>B. </a:t>
            </a:r>
            <a:r>
              <a:rPr lang="vi-VN" sz="4800">
                <a:latin typeface="Times New Roman" panose="02020603050405020304" pitchFamily="18" charset="0"/>
                <a:cs typeface="Times New Roman" panose="02020603050405020304" pitchFamily="18" charset="0"/>
              </a:rPr>
              <a:t>Giọng điệu trào phúng đặc sắc</a:t>
            </a:r>
            <a:endParaRPr lang="en-US" sz="48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xmlns="" id="{7ABC1DF5-F76B-B0E1-70F0-CA7105B46127}"/>
              </a:ext>
            </a:extLst>
          </p:cNvPr>
          <p:cNvSpPr/>
          <p:nvPr/>
        </p:nvSpPr>
        <p:spPr>
          <a:xfrm>
            <a:off x="16989303" y="6869274"/>
            <a:ext cx="7091484" cy="2046125"/>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800">
                <a:solidFill>
                  <a:prstClr val="white"/>
                </a:solidFill>
                <a:latin typeface="Times New Roman" panose="02020603050405020304" pitchFamily="18" charset="0"/>
                <a:cs typeface="Times New Roman" panose="02020603050405020304" pitchFamily="18" charset="0"/>
              </a:rPr>
              <a:t>D</a:t>
            </a:r>
            <a:r>
              <a:rPr lang="en-US" sz="4800">
                <a:solidFill>
                  <a:prstClr val="white"/>
                </a:solidFill>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Ngòi bút miêu tả giản dị, chân thực</a:t>
            </a:r>
            <a:endParaRPr lang="en-US" sz="48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xmlns="" id="{BAE34577-9A30-92C5-55A2-A19684DC64DD}"/>
              </a:ext>
            </a:extLst>
          </p:cNvPr>
          <p:cNvSpPr/>
          <p:nvPr/>
        </p:nvSpPr>
        <p:spPr>
          <a:xfrm>
            <a:off x="16989303" y="4134891"/>
            <a:ext cx="7091484" cy="209686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4800">
                <a:solidFill>
                  <a:prstClr val="white"/>
                </a:solidFill>
                <a:latin typeface="Times New Roman" panose="02020603050405020304" pitchFamily="18" charset="0"/>
                <a:cs typeface="Times New Roman" panose="02020603050405020304" pitchFamily="18" charset="0"/>
              </a:rPr>
              <a:t>C</a:t>
            </a:r>
            <a:r>
              <a:rPr lang="en-US" sz="4800">
                <a:solidFill>
                  <a:prstClr val="white"/>
                </a:solidFill>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Thể thơ thất ngôn tứ tuyệt cô đọng hàm súc</a:t>
            </a:r>
            <a:endParaRPr lang="en-US" sz="48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xmlns="" id="{5DE16DE8-2CB8-3403-122B-EFBCB68335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2877" y="755644"/>
            <a:ext cx="8608916" cy="12960356"/>
          </a:xfrm>
          <a:prstGeom prst="rect">
            <a:avLst/>
          </a:prstGeom>
        </p:spPr>
      </p:pic>
      <p:pic>
        <p:nvPicPr>
          <p:cNvPr id="33" name="hoa">
            <a:hlinkClick r:id="rId7" action="ppaction://hlinksldjump"/>
            <a:extLst>
              <a:ext uri="{FF2B5EF4-FFF2-40B4-BE49-F238E27FC236}">
                <a16:creationId xmlns:a16="http://schemas.microsoft.com/office/drawing/2014/main" xmlns="" id="{9BC011D0-FED7-5BFD-DE07-1BA3A2C27764}"/>
              </a:ext>
            </a:extLst>
          </p:cNvPr>
          <p:cNvPicPr>
            <a:picLocks noChangeAspect="1"/>
          </p:cNvPicPr>
          <p:nvPr/>
        </p:nvPicPr>
        <p:blipFill>
          <a:blip r:embed="rId8"/>
          <a:stretch>
            <a:fillRect/>
          </a:stretch>
        </p:blipFill>
        <p:spPr>
          <a:xfrm>
            <a:off x="22840320" y="11693498"/>
            <a:ext cx="1545266" cy="2036248"/>
          </a:xfrm>
          <a:prstGeom prst="rect">
            <a:avLst/>
          </a:prstGeom>
        </p:spPr>
      </p:pic>
      <p:pic>
        <p:nvPicPr>
          <p:cNvPr id="35" name="gifqua" descr="Shape&#10;&#10;Description automatically generated with low confidence">
            <a:extLst>
              <a:ext uri="{FF2B5EF4-FFF2-40B4-BE49-F238E27FC236}">
                <a16:creationId xmlns:a16="http://schemas.microsoft.com/office/drawing/2014/main" xmlns="" id="{22F067BE-6B98-3975-DE2B-BE2267141C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72474" y="8412723"/>
            <a:ext cx="5572206" cy="5572206"/>
          </a:xfrm>
          <a:prstGeom prst="rect">
            <a:avLst/>
          </a:prstGeom>
        </p:spPr>
      </p:pic>
      <p:pic>
        <p:nvPicPr>
          <p:cNvPr id="37" name="cuoi">
            <a:extLst>
              <a:ext uri="{FF2B5EF4-FFF2-40B4-BE49-F238E27FC236}">
                <a16:creationId xmlns:a16="http://schemas.microsoft.com/office/drawing/2014/main" xmlns=""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1462" y="4965749"/>
            <a:ext cx="3280778" cy="3280778"/>
          </a:xfrm>
          <a:prstGeom prst="rect">
            <a:avLst/>
          </a:prstGeom>
        </p:spPr>
      </p:pic>
    </p:spTree>
    <p:extLst>
      <p:ext uri="{BB962C8B-B14F-4D97-AF65-F5344CB8AC3E}">
        <p14:creationId xmlns:p14="http://schemas.microsoft.com/office/powerpoint/2010/main" val="7526539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4878387" y="2343101"/>
            <a:ext cx="15697200" cy="8657303"/>
            <a:chOff x="4878387" y="2343101"/>
            <a:chExt cx="15697200" cy="8657303"/>
          </a:xfrm>
        </p:grpSpPr>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8387" y="2343101"/>
              <a:ext cx="15697200" cy="8657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402387" y="3631127"/>
              <a:ext cx="13120687" cy="5632311"/>
            </a:xfrm>
            <a:prstGeom prst="rect">
              <a:avLst/>
            </a:prstGeom>
          </p:spPr>
          <p:txBody>
            <a:bodyPr wrap="square">
              <a:spAutoFit/>
            </a:bodyPr>
            <a:lstStyle/>
            <a:p>
              <a:pPr algn="just"/>
              <a:r>
                <a:rPr lang="en-US" sz="7200" b="1">
                  <a:latin typeface="Times New Roman" panose="02020603050405020304" pitchFamily="18" charset="0"/>
                  <a:cs typeface="Times New Roman" panose="02020603050405020304" pitchFamily="18" charset="0"/>
                </a:rPr>
                <a:t>Yêu cầu: </a:t>
              </a:r>
              <a:r>
                <a:rPr lang="en-US" sz="7200">
                  <a:latin typeface="Times New Roman" panose="02020603050405020304" pitchFamily="18" charset="0"/>
                  <a:cs typeface="Times New Roman" panose="02020603050405020304" pitchFamily="18" charset="0"/>
                </a:rPr>
                <a:t>Viết đoạn văn (khoảng 7 – 9 câu) làm rõ chất trào phúng nhẹ nhàng mà sâu cay của bài thơ </a:t>
              </a:r>
              <a:r>
                <a:rPr lang="en-US" sz="7200" i="1">
                  <a:latin typeface="Times New Roman" panose="02020603050405020304" pitchFamily="18" charset="0"/>
                  <a:cs typeface="Times New Roman" panose="02020603050405020304" pitchFamily="18" charset="0"/>
                </a:rPr>
                <a:t>Lai Tân</a:t>
              </a:r>
              <a:r>
                <a:rPr lang="en-US" sz="7200">
                  <a:latin typeface="Times New Roman" panose="02020603050405020304" pitchFamily="18" charset="0"/>
                  <a:cs typeface="Times New Roman" panose="02020603050405020304" pitchFamily="18" charset="0"/>
                </a:rPr>
                <a:t> qua lời nhận xét “Trời đất Lai Tân vẫn Thái Bình”.</a:t>
              </a:r>
              <a:endParaRPr lang="en-GB" sz="720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42177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a:xfrm>
            <a:off x="-1" y="-533399"/>
            <a:ext cx="24387175" cy="142494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2" name="Rectangle 1"/>
          <p:cNvSpPr/>
          <p:nvPr/>
        </p:nvSpPr>
        <p:spPr>
          <a:xfrm>
            <a:off x="8002587" y="609600"/>
            <a:ext cx="9610323" cy="923330"/>
          </a:xfrm>
          <a:prstGeom prst="rect">
            <a:avLst/>
          </a:prstGeom>
        </p:spPr>
        <p:txBody>
          <a:bodyPr wrap="none">
            <a:spAutoFit/>
          </a:bodyPr>
          <a:lstStyle/>
          <a:p>
            <a:r>
              <a:rPr lang="en-US" sz="5400" b="1" i="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Bảng kiểm kĩ năng viết </a:t>
            </a:r>
            <a:r>
              <a:rPr lang="en-US" sz="5400" b="1" i="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đoạn </a:t>
            </a:r>
            <a:r>
              <a:rPr lang="en-US" sz="5400" b="1" i="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văn</a:t>
            </a:r>
            <a:endParaRPr lang="en-GB" sz="16600">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849940664"/>
              </p:ext>
            </p:extLst>
          </p:nvPr>
        </p:nvGraphicFramePr>
        <p:xfrm>
          <a:off x="1982787" y="2093741"/>
          <a:ext cx="21412199" cy="10583762"/>
        </p:xfrm>
        <a:graphic>
          <a:graphicData uri="http://schemas.openxmlformats.org/drawingml/2006/table">
            <a:tbl>
              <a:tblPr firstRow="1" firstCol="1" bandRow="1"/>
              <a:tblGrid>
                <a:gridCol w="1540239"/>
                <a:gridCol w="14918961"/>
                <a:gridCol w="1905000"/>
                <a:gridCol w="3047999"/>
              </a:tblGrid>
              <a:tr h="1074002">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830803">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Đảm bảo hình thức đoạn văn  với dung lượng khoảng 7 – 9 câu.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2404">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vi-VN"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 văn</a:t>
                      </a:r>
                      <a:r>
                        <a:rPr lang="en-US"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viết</a:t>
                      </a:r>
                      <a:r>
                        <a:rPr lang="vi-VN"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theo một cấu trúc rõ ràng (diễn dịch, quy nạp hoặc phối hợp,...)</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5005">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30000"/>
                        </a:lnSpc>
                        <a:spcAft>
                          <a:spcPts val="0"/>
                        </a:spcAft>
                      </a:pPr>
                      <a:r>
                        <a:rPr lang="vi-VN"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đúng chủ đề: </a:t>
                      </a: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làm rõ chất trào phúng nhẹ nhàng mà sâu cay của bài thơ </a:t>
                      </a:r>
                      <a:r>
                        <a:rPr lang="en-US" sz="4800"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Lai Tân</a:t>
                      </a: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qua lời nhận xét “Trời đất Lai Tân vẫn Thái Bình”.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9388">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đảm bảo tính liên kết giữa các câu.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286">
                <a:tc>
                  <a:txBody>
                    <a:bodyPr/>
                    <a:lstStyle/>
                    <a:p>
                      <a:pPr algn="ctr">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đảm bảo về yêu cầu về chính tả, cách sử dụng từ ngữ, ngữ pháp.</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48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0131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cxnSp>
        <p:nvCxnSpPr>
          <p:cNvPr id="52" name="Straight Connector 51"/>
          <p:cNvCxnSpPr/>
          <p:nvPr/>
        </p:nvCxnSpPr>
        <p:spPr>
          <a:xfrm>
            <a:off x="168937" y="132261"/>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3110" y="62632"/>
            <a:ext cx="1018564" cy="1018564"/>
            <a:chOff x="452190" y="3133126"/>
            <a:chExt cx="286946" cy="286946"/>
          </a:xfrm>
        </p:grpSpPr>
        <p:sp>
          <p:nvSpPr>
            <p:cNvPr id="54" name="Oval 5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5" name="Oval 5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56" name="Group 55"/>
          <p:cNvGrpSpPr/>
          <p:nvPr/>
        </p:nvGrpSpPr>
        <p:grpSpPr>
          <a:xfrm>
            <a:off x="1957356" y="5874401"/>
            <a:ext cx="1018564" cy="1018564"/>
            <a:chOff x="452190" y="3133126"/>
            <a:chExt cx="286946" cy="286946"/>
          </a:xfrm>
        </p:grpSpPr>
        <p:sp>
          <p:nvSpPr>
            <p:cNvPr id="57" name="Oval 56"/>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8" name="Oval 57"/>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59" name="Straight Connector 58"/>
          <p:cNvCxnSpPr/>
          <p:nvPr/>
        </p:nvCxnSpPr>
        <p:spPr>
          <a:xfrm flipH="1">
            <a:off x="168937" y="6991707"/>
            <a:ext cx="2282798" cy="6179528"/>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41624" y="12807067"/>
            <a:ext cx="1018564" cy="1018564"/>
            <a:chOff x="452190" y="3133126"/>
            <a:chExt cx="286946" cy="286946"/>
          </a:xfrm>
        </p:grpSpPr>
        <p:sp>
          <p:nvSpPr>
            <p:cNvPr id="61" name="Oval 6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2" name="Oval 6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63" name="Group 62"/>
          <p:cNvGrpSpPr/>
          <p:nvPr/>
        </p:nvGrpSpPr>
        <p:grpSpPr>
          <a:xfrm>
            <a:off x="23258957" y="45632"/>
            <a:ext cx="1018564" cy="1018564"/>
            <a:chOff x="452190" y="3133126"/>
            <a:chExt cx="286946" cy="286946"/>
          </a:xfrm>
        </p:grpSpPr>
        <p:sp>
          <p:nvSpPr>
            <p:cNvPr id="64" name="Oval 6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5" name="Oval 6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66" name="Straight Connector 65"/>
          <p:cNvCxnSpPr/>
          <p:nvPr/>
        </p:nvCxnSpPr>
        <p:spPr>
          <a:xfrm flipH="1">
            <a:off x="21317218" y="724004"/>
            <a:ext cx="2256436" cy="615876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1051771" y="6073558"/>
            <a:ext cx="1018564" cy="1018564"/>
            <a:chOff x="452190" y="3133126"/>
            <a:chExt cx="286946" cy="286946"/>
          </a:xfrm>
        </p:grpSpPr>
        <p:sp>
          <p:nvSpPr>
            <p:cNvPr id="68" name="Oval 6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9" name="Oval 6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70" name="Straight Connector 69"/>
          <p:cNvCxnSpPr/>
          <p:nvPr/>
        </p:nvCxnSpPr>
        <p:spPr>
          <a:xfrm>
            <a:off x="21561053" y="6952136"/>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71" name="Group 70"/>
          <p:cNvGrpSpPr/>
          <p:nvPr/>
        </p:nvGrpSpPr>
        <p:grpSpPr>
          <a:xfrm>
            <a:off x="23376611" y="12522710"/>
            <a:ext cx="1018564" cy="1018564"/>
            <a:chOff x="452190" y="3133126"/>
            <a:chExt cx="286946" cy="286946"/>
          </a:xfrm>
        </p:grpSpPr>
        <p:sp>
          <p:nvSpPr>
            <p:cNvPr id="72" name="Oval 71"/>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73" name="Oval 72"/>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sp>
        <p:nvSpPr>
          <p:cNvPr id="75" name="Rectangle 74"/>
          <p:cNvSpPr/>
          <p:nvPr/>
        </p:nvSpPr>
        <p:spPr>
          <a:xfrm>
            <a:off x="3307525" y="796839"/>
            <a:ext cx="17555976" cy="12308127"/>
          </a:xfrm>
          <a:prstGeom prst="rect">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lnSpc>
                <a:spcPct val="150000"/>
              </a:lnSpc>
            </a:pPr>
            <a:endParaRPr lang="en-US" sz="12000" b="1" dirty="0">
              <a:solidFill>
                <a:prstClr val="white"/>
              </a:solidFill>
              <a:latin typeface="Arial" panose="020B0604020202020204" pitchFamily="34" charset="0"/>
              <a:cs typeface="Arial" panose="020B0604020202020204" pitchFamily="34" charset="0"/>
            </a:endParaRPr>
          </a:p>
        </p:txBody>
      </p:sp>
      <p:sp>
        <p:nvSpPr>
          <p:cNvPr id="26" name="Rectangle 25"/>
          <p:cNvSpPr/>
          <p:nvPr/>
        </p:nvSpPr>
        <p:spPr>
          <a:xfrm>
            <a:off x="4220975" y="1502821"/>
            <a:ext cx="15821212" cy="4154984"/>
          </a:xfrm>
          <a:prstGeom prst="rect">
            <a:avLst/>
          </a:prstGeom>
        </p:spPr>
        <p:txBody>
          <a:bodyPr wrap="square">
            <a:spAutoFit/>
          </a:bodyPr>
          <a:lstStyle/>
          <a:p>
            <a:pPr algn="just"/>
            <a:r>
              <a:rPr lang="en-US" sz="6600" b="1">
                <a:solidFill>
                  <a:schemeClr val="bg1"/>
                </a:solidFill>
                <a:latin typeface="Times New Roman" panose="02020603050405020304" pitchFamily="18" charset="0"/>
                <a:cs typeface="Times New Roman" panose="02020603050405020304" pitchFamily="18" charset="0"/>
              </a:rPr>
              <a:t>- Bác Hồ (Nguyễn Ái Quốc, Hồ Chí Minh) đã bôn ba khắp năm châu bốn biển để tìm con đường cứu nước. Hãy kể tên một số nơi Bác đã từng đặt chân đến.</a:t>
            </a:r>
            <a:endParaRPr lang="en-GB" sz="6600" b="1">
              <a:solidFill>
                <a:schemeClr val="bg1"/>
              </a:solidFill>
              <a:latin typeface="Times New Roman" panose="02020603050405020304" pitchFamily="18" charset="0"/>
              <a:cs typeface="Times New Roman" panose="02020603050405020304" pitchFamily="18" charset="0"/>
            </a:endParaRPr>
          </a:p>
        </p:txBody>
      </p:sp>
      <p:sp>
        <p:nvSpPr>
          <p:cNvPr id="27" name="Rectangle 26"/>
          <p:cNvSpPr/>
          <p:nvPr/>
        </p:nvSpPr>
        <p:spPr>
          <a:xfrm>
            <a:off x="4156879" y="7348415"/>
            <a:ext cx="15629317" cy="2733056"/>
          </a:xfrm>
          <a:prstGeom prst="rect">
            <a:avLst/>
          </a:prstGeom>
        </p:spPr>
        <p:txBody>
          <a:bodyPr wrap="square">
            <a:spAutoFit/>
          </a:bodyPr>
          <a:lstStyle/>
          <a:p>
            <a:pPr algn="just">
              <a:lnSpc>
                <a:spcPct val="130000"/>
              </a:lnSpc>
              <a:spcAft>
                <a:spcPts val="0"/>
              </a:spcAft>
              <a:tabLst>
                <a:tab pos="1386840" algn="l"/>
              </a:tabLst>
            </a:pPr>
            <a:r>
              <a:rPr lang="en-US" sz="6600" b="1">
                <a:solidFill>
                  <a:schemeClr val="bg1"/>
                </a:solidFill>
                <a:latin typeface="Times New Roman" panose="02020603050405020304" pitchFamily="18" charset="0"/>
                <a:ea typeface="MS Mincho"/>
                <a:cs typeface="Times New Roman" panose="02020603050405020304" pitchFamily="18" charset="0"/>
              </a:rPr>
              <a:t>- Hãy nêu tên một số bài thơ của Hồ Chí Minh mà em biết.</a:t>
            </a:r>
            <a:endParaRPr lang="en-GB" sz="66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4710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3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3"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 calcmode="lin" valueType="num">
                                      <p:cBhvr>
                                        <p:cTn id="13" dur="300" fill="hold"/>
                                        <p:tgtEl>
                                          <p:spTgt spid="56"/>
                                        </p:tgtEl>
                                        <p:attrNameLst>
                                          <p:attrName>style.rotation</p:attrName>
                                        </p:attrNameLst>
                                      </p:cBhvr>
                                      <p:tavLst>
                                        <p:tav tm="0">
                                          <p:val>
                                            <p:fltVal val="360"/>
                                          </p:val>
                                        </p:tav>
                                        <p:tav tm="100000">
                                          <p:val>
                                            <p:fltVal val="0"/>
                                          </p:val>
                                        </p:tav>
                                      </p:tavLst>
                                    </p:anim>
                                    <p:animEffect transition="in" filter="fade">
                                      <p:cBhvr>
                                        <p:cTn id="14" dur="300"/>
                                        <p:tgtEl>
                                          <p:spTgt spid="56"/>
                                        </p:tgtEl>
                                      </p:cBhvr>
                                    </p:animEffect>
                                  </p:childTnLst>
                                  <p:subTnLst>
                                    <p:audio>
                                      <p:cMediaNode>
                                        <p:cTn display="0" masterRel="sameClick">
                                          <p:stCondLst>
                                            <p:cond evt="begin" delay="0">
                                              <p:tn val="9"/>
                                            </p:cond>
                                          </p:stCondLst>
                                          <p:endCondLst>
                                            <p:cond evt="onStopAudio" delay="0">
                                              <p:tgtEl>
                                                <p:sldTgt/>
                                              </p:tgtEl>
                                            </p:cond>
                                          </p:endCondLst>
                                        </p:cTn>
                                        <p:tgtEl>
                                          <p:sndTgt r:embed="rId4"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300"/>
                                        <p:tgtEl>
                                          <p:spTgt spid="59"/>
                                        </p:tgtEl>
                                      </p:cBhvr>
                                    </p:animEffect>
                                  </p:childTnLst>
                                </p:cTn>
                              </p:par>
                              <p:par>
                                <p:cTn id="18" presetID="22" presetClass="entr" presetSubtype="2"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300"/>
                                        <p:tgtEl>
                                          <p:spTgt spid="6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300" fill="hold"/>
                                        <p:tgtEl>
                                          <p:spTgt spid="67"/>
                                        </p:tgtEl>
                                        <p:attrNameLst>
                                          <p:attrName>ppt_w</p:attrName>
                                        </p:attrNameLst>
                                      </p:cBhvr>
                                      <p:tavLst>
                                        <p:tav tm="0">
                                          <p:val>
                                            <p:fltVal val="0"/>
                                          </p:val>
                                        </p:tav>
                                        <p:tav tm="100000">
                                          <p:val>
                                            <p:strVal val="#ppt_w"/>
                                          </p:val>
                                        </p:tav>
                                      </p:tavLst>
                                    </p:anim>
                                    <p:anim calcmode="lin" valueType="num">
                                      <p:cBhvr>
                                        <p:cTn id="24" dur="300" fill="hold"/>
                                        <p:tgtEl>
                                          <p:spTgt spid="67"/>
                                        </p:tgtEl>
                                        <p:attrNameLst>
                                          <p:attrName>ppt_h</p:attrName>
                                        </p:attrNameLst>
                                      </p:cBhvr>
                                      <p:tavLst>
                                        <p:tav tm="0">
                                          <p:val>
                                            <p:fltVal val="0"/>
                                          </p:val>
                                        </p:tav>
                                        <p:tav tm="100000">
                                          <p:val>
                                            <p:strVal val="#ppt_h"/>
                                          </p:val>
                                        </p:tav>
                                      </p:tavLst>
                                    </p:anim>
                                    <p:anim calcmode="lin" valueType="num">
                                      <p:cBhvr>
                                        <p:cTn id="25" dur="300" fill="hold"/>
                                        <p:tgtEl>
                                          <p:spTgt spid="67"/>
                                        </p:tgtEl>
                                        <p:attrNameLst>
                                          <p:attrName>style.rotation</p:attrName>
                                        </p:attrNameLst>
                                      </p:cBhvr>
                                      <p:tavLst>
                                        <p:tav tm="0">
                                          <p:val>
                                            <p:fltVal val="360"/>
                                          </p:val>
                                        </p:tav>
                                        <p:tav tm="100000">
                                          <p:val>
                                            <p:fltVal val="0"/>
                                          </p:val>
                                        </p:tav>
                                      </p:tavLst>
                                    </p:anim>
                                    <p:animEffect transition="in" filter="fade">
                                      <p:cBhvr>
                                        <p:cTn id="26" dur="300"/>
                                        <p:tgtEl>
                                          <p:spTgt spid="67"/>
                                        </p:tgtEl>
                                      </p:cBhvr>
                                    </p:animEffect>
                                  </p:childTnLst>
                                </p:cTn>
                              </p:par>
                              <p:par>
                                <p:cTn id="27" presetID="22" presetClass="entr" presetSubtype="2"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300"/>
                                        <p:tgtEl>
                                          <p:spTgt spid="70"/>
                                        </p:tgtEl>
                                      </p:cBhvr>
                                    </p:animEffect>
                                  </p:childTnLst>
                                </p:cTn>
                              </p:par>
                            </p:childTnLst>
                          </p:cTn>
                        </p:par>
                        <p:par>
                          <p:cTn id="30" fill="hold">
                            <p:stCondLst>
                              <p:cond delay="600"/>
                            </p:stCondLst>
                            <p:childTnLst>
                              <p:par>
                                <p:cTn id="31" presetID="14" presetClass="entr" presetSubtype="1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randombar(horizontal)">
                                      <p:cBhvr>
                                        <p:cTn id="33" dur="400"/>
                                        <p:tgtEl>
                                          <p:spTgt spid="75"/>
                                        </p:tgtEl>
                                      </p:cBhvr>
                                    </p:animEffect>
                                  </p:childTnLst>
                                  <p:subTnLst>
                                    <p:audio>
                                      <p:cMediaNode>
                                        <p:cTn display="0" masterRel="sameClick">
                                          <p:stCondLst>
                                            <p:cond evt="begin" delay="0">
                                              <p:tn val="31"/>
                                            </p:cond>
                                          </p:stCondLst>
                                          <p:endCondLst>
                                            <p:cond evt="onStopAudio" delay="0">
                                              <p:tgtEl>
                                                <p:sldTgt/>
                                              </p:tgtEl>
                                            </p:cond>
                                          </p:endCondLst>
                                        </p:cTn>
                                        <p:tgtEl>
                                          <p:sndTgt r:embed="rId5" name="fins__success-2.wav"/>
                                        </p:tgtEl>
                                      </p:cMediaNode>
                                    </p:audio>
                                  </p:sub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6" grpId="0"/>
      <p:bldP spid="2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cxnSp>
        <p:nvCxnSpPr>
          <p:cNvPr id="52" name="Straight Connector 51"/>
          <p:cNvCxnSpPr/>
          <p:nvPr/>
        </p:nvCxnSpPr>
        <p:spPr>
          <a:xfrm>
            <a:off x="168937" y="132261"/>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3110" y="62632"/>
            <a:ext cx="1018564" cy="1018564"/>
            <a:chOff x="452190" y="3133126"/>
            <a:chExt cx="286946" cy="286946"/>
          </a:xfrm>
        </p:grpSpPr>
        <p:sp>
          <p:nvSpPr>
            <p:cNvPr id="54" name="Oval 5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5" name="Oval 5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56" name="Group 55"/>
          <p:cNvGrpSpPr/>
          <p:nvPr/>
        </p:nvGrpSpPr>
        <p:grpSpPr>
          <a:xfrm>
            <a:off x="1957356" y="5874401"/>
            <a:ext cx="1018564" cy="1018564"/>
            <a:chOff x="452190" y="3133126"/>
            <a:chExt cx="286946" cy="286946"/>
          </a:xfrm>
        </p:grpSpPr>
        <p:sp>
          <p:nvSpPr>
            <p:cNvPr id="57" name="Oval 56"/>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8" name="Oval 57"/>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59" name="Straight Connector 58"/>
          <p:cNvCxnSpPr/>
          <p:nvPr/>
        </p:nvCxnSpPr>
        <p:spPr>
          <a:xfrm flipH="1">
            <a:off x="168937" y="6991707"/>
            <a:ext cx="2282798" cy="6179528"/>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41624" y="12807067"/>
            <a:ext cx="1018564" cy="1018564"/>
            <a:chOff x="452190" y="3133126"/>
            <a:chExt cx="286946" cy="286946"/>
          </a:xfrm>
        </p:grpSpPr>
        <p:sp>
          <p:nvSpPr>
            <p:cNvPr id="61" name="Oval 6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2" name="Oval 6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63" name="Group 62"/>
          <p:cNvGrpSpPr/>
          <p:nvPr/>
        </p:nvGrpSpPr>
        <p:grpSpPr>
          <a:xfrm>
            <a:off x="23258957" y="45632"/>
            <a:ext cx="1018564" cy="1018564"/>
            <a:chOff x="452190" y="3133126"/>
            <a:chExt cx="286946" cy="286946"/>
          </a:xfrm>
        </p:grpSpPr>
        <p:sp>
          <p:nvSpPr>
            <p:cNvPr id="64" name="Oval 63"/>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5" name="Oval 64"/>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66" name="Straight Connector 65"/>
          <p:cNvCxnSpPr/>
          <p:nvPr/>
        </p:nvCxnSpPr>
        <p:spPr>
          <a:xfrm flipH="1">
            <a:off x="21317218" y="724004"/>
            <a:ext cx="2256436" cy="615876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1051771" y="6073558"/>
            <a:ext cx="1018564" cy="1018564"/>
            <a:chOff x="452190" y="3133126"/>
            <a:chExt cx="286946" cy="286946"/>
          </a:xfrm>
        </p:grpSpPr>
        <p:sp>
          <p:nvSpPr>
            <p:cNvPr id="68" name="Oval 6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69" name="Oval 6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70" name="Straight Connector 69"/>
          <p:cNvCxnSpPr/>
          <p:nvPr/>
        </p:nvCxnSpPr>
        <p:spPr>
          <a:xfrm>
            <a:off x="21561053" y="6952136"/>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71" name="Group 70"/>
          <p:cNvGrpSpPr/>
          <p:nvPr/>
        </p:nvGrpSpPr>
        <p:grpSpPr>
          <a:xfrm>
            <a:off x="23376611" y="12522710"/>
            <a:ext cx="1018564" cy="1018564"/>
            <a:chOff x="452190" y="3133126"/>
            <a:chExt cx="286946" cy="286946"/>
          </a:xfrm>
        </p:grpSpPr>
        <p:sp>
          <p:nvSpPr>
            <p:cNvPr id="72" name="Oval 71"/>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73" name="Oval 72"/>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sp>
        <p:nvSpPr>
          <p:cNvPr id="75" name="Rectangle 74"/>
          <p:cNvSpPr/>
          <p:nvPr/>
        </p:nvSpPr>
        <p:spPr>
          <a:xfrm>
            <a:off x="3307525" y="3078944"/>
            <a:ext cx="17555976" cy="6186712"/>
          </a:xfrm>
          <a:prstGeom prst="rect">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lnSpc>
                <a:spcPct val="150000"/>
              </a:lnSpc>
            </a:pPr>
            <a:r>
              <a:rPr lang="fr-FR" sz="9600" b="1">
                <a:solidFill>
                  <a:prstClr val="white"/>
                </a:solidFill>
                <a:latin typeface="Times New Roman" panose="02020603050405020304" pitchFamily="18" charset="0"/>
                <a:cs typeface="Times New Roman" panose="02020603050405020304" pitchFamily="18" charset="0"/>
              </a:rPr>
              <a:t>HOẠT </a:t>
            </a:r>
            <a:r>
              <a:rPr lang="fr-FR" sz="9600" b="1">
                <a:solidFill>
                  <a:prstClr val="white"/>
                </a:solidFill>
                <a:latin typeface="Times New Roman" panose="02020603050405020304" pitchFamily="18" charset="0"/>
                <a:cs typeface="Times New Roman" panose="02020603050405020304" pitchFamily="18" charset="0"/>
              </a:rPr>
              <a:t>ĐỘNG </a:t>
            </a:r>
            <a:r>
              <a:rPr lang="vi-VN" sz="9600" b="1">
                <a:solidFill>
                  <a:prstClr val="white"/>
                </a:solidFill>
                <a:latin typeface="Times New Roman" panose="02020603050405020304" pitchFamily="18" charset="0"/>
                <a:cs typeface="Times New Roman" panose="02020603050405020304" pitchFamily="18" charset="0"/>
              </a:rPr>
              <a:t>4</a:t>
            </a:r>
            <a:endParaRPr lang="vi-VN" sz="9600" b="1" smtClean="0">
              <a:solidFill>
                <a:prstClr val="white"/>
              </a:solidFill>
              <a:latin typeface="Times New Roman" panose="02020603050405020304" pitchFamily="18" charset="0"/>
              <a:cs typeface="Times New Roman" panose="02020603050405020304" pitchFamily="18" charset="0"/>
            </a:endParaRPr>
          </a:p>
          <a:p>
            <a:pPr algn="ctr" defTabSz="1828800">
              <a:lnSpc>
                <a:spcPct val="150000"/>
              </a:lnSpc>
            </a:pPr>
            <a:r>
              <a:rPr lang="fr-FR" sz="9600" b="1" smtClean="0">
                <a:solidFill>
                  <a:prstClr val="white"/>
                </a:solidFill>
                <a:latin typeface="Times New Roman" panose="02020603050405020304" pitchFamily="18" charset="0"/>
                <a:cs typeface="Times New Roman" panose="02020603050405020304" pitchFamily="18" charset="0"/>
              </a:rPr>
              <a:t> </a:t>
            </a:r>
            <a:r>
              <a:rPr lang="vi-VN" sz="9600" b="1" smtClean="0">
                <a:solidFill>
                  <a:prstClr val="white"/>
                </a:solidFill>
                <a:latin typeface="Times New Roman" panose="02020603050405020304" pitchFamily="18" charset="0"/>
                <a:cs typeface="Times New Roman" panose="02020603050405020304" pitchFamily="18" charset="0"/>
              </a:rPr>
              <a:t>Vận dụng</a:t>
            </a:r>
            <a:endParaRPr lang="en-US" sz="120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8113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3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3"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 calcmode="lin" valueType="num">
                                      <p:cBhvr>
                                        <p:cTn id="13" dur="300" fill="hold"/>
                                        <p:tgtEl>
                                          <p:spTgt spid="56"/>
                                        </p:tgtEl>
                                        <p:attrNameLst>
                                          <p:attrName>style.rotation</p:attrName>
                                        </p:attrNameLst>
                                      </p:cBhvr>
                                      <p:tavLst>
                                        <p:tav tm="0">
                                          <p:val>
                                            <p:fltVal val="360"/>
                                          </p:val>
                                        </p:tav>
                                        <p:tav tm="100000">
                                          <p:val>
                                            <p:fltVal val="0"/>
                                          </p:val>
                                        </p:tav>
                                      </p:tavLst>
                                    </p:anim>
                                    <p:animEffect transition="in" filter="fade">
                                      <p:cBhvr>
                                        <p:cTn id="14" dur="300"/>
                                        <p:tgtEl>
                                          <p:spTgt spid="56"/>
                                        </p:tgtEl>
                                      </p:cBhvr>
                                    </p:animEffect>
                                  </p:childTnLst>
                                  <p:subTnLst>
                                    <p:audio>
                                      <p:cMediaNode>
                                        <p:cTn display="0" masterRel="sameClick">
                                          <p:stCondLst>
                                            <p:cond evt="begin" delay="0">
                                              <p:tn val="9"/>
                                            </p:cond>
                                          </p:stCondLst>
                                          <p:endCondLst>
                                            <p:cond evt="onStopAudio" delay="0">
                                              <p:tgtEl>
                                                <p:sldTgt/>
                                              </p:tgtEl>
                                            </p:cond>
                                          </p:endCondLst>
                                        </p:cTn>
                                        <p:tgtEl>
                                          <p:sndTgt r:embed="rId4"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300"/>
                                        <p:tgtEl>
                                          <p:spTgt spid="59"/>
                                        </p:tgtEl>
                                      </p:cBhvr>
                                    </p:animEffect>
                                  </p:childTnLst>
                                </p:cTn>
                              </p:par>
                              <p:par>
                                <p:cTn id="18" presetID="22" presetClass="entr" presetSubtype="2"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300"/>
                                        <p:tgtEl>
                                          <p:spTgt spid="6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300" fill="hold"/>
                                        <p:tgtEl>
                                          <p:spTgt spid="67"/>
                                        </p:tgtEl>
                                        <p:attrNameLst>
                                          <p:attrName>ppt_w</p:attrName>
                                        </p:attrNameLst>
                                      </p:cBhvr>
                                      <p:tavLst>
                                        <p:tav tm="0">
                                          <p:val>
                                            <p:fltVal val="0"/>
                                          </p:val>
                                        </p:tav>
                                        <p:tav tm="100000">
                                          <p:val>
                                            <p:strVal val="#ppt_w"/>
                                          </p:val>
                                        </p:tav>
                                      </p:tavLst>
                                    </p:anim>
                                    <p:anim calcmode="lin" valueType="num">
                                      <p:cBhvr>
                                        <p:cTn id="24" dur="300" fill="hold"/>
                                        <p:tgtEl>
                                          <p:spTgt spid="67"/>
                                        </p:tgtEl>
                                        <p:attrNameLst>
                                          <p:attrName>ppt_h</p:attrName>
                                        </p:attrNameLst>
                                      </p:cBhvr>
                                      <p:tavLst>
                                        <p:tav tm="0">
                                          <p:val>
                                            <p:fltVal val="0"/>
                                          </p:val>
                                        </p:tav>
                                        <p:tav tm="100000">
                                          <p:val>
                                            <p:strVal val="#ppt_h"/>
                                          </p:val>
                                        </p:tav>
                                      </p:tavLst>
                                    </p:anim>
                                    <p:anim calcmode="lin" valueType="num">
                                      <p:cBhvr>
                                        <p:cTn id="25" dur="300" fill="hold"/>
                                        <p:tgtEl>
                                          <p:spTgt spid="67"/>
                                        </p:tgtEl>
                                        <p:attrNameLst>
                                          <p:attrName>style.rotation</p:attrName>
                                        </p:attrNameLst>
                                      </p:cBhvr>
                                      <p:tavLst>
                                        <p:tav tm="0">
                                          <p:val>
                                            <p:fltVal val="360"/>
                                          </p:val>
                                        </p:tav>
                                        <p:tav tm="100000">
                                          <p:val>
                                            <p:fltVal val="0"/>
                                          </p:val>
                                        </p:tav>
                                      </p:tavLst>
                                    </p:anim>
                                    <p:animEffect transition="in" filter="fade">
                                      <p:cBhvr>
                                        <p:cTn id="26" dur="300"/>
                                        <p:tgtEl>
                                          <p:spTgt spid="67"/>
                                        </p:tgtEl>
                                      </p:cBhvr>
                                    </p:animEffect>
                                  </p:childTnLst>
                                </p:cTn>
                              </p:par>
                              <p:par>
                                <p:cTn id="27" presetID="22" presetClass="entr" presetSubtype="2"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300"/>
                                        <p:tgtEl>
                                          <p:spTgt spid="70"/>
                                        </p:tgtEl>
                                      </p:cBhvr>
                                    </p:animEffect>
                                  </p:childTnLst>
                                </p:cTn>
                              </p:par>
                            </p:childTnLst>
                          </p:cTn>
                        </p:par>
                        <p:par>
                          <p:cTn id="30" fill="hold">
                            <p:stCondLst>
                              <p:cond delay="600"/>
                            </p:stCondLst>
                            <p:childTnLst>
                              <p:par>
                                <p:cTn id="31" presetID="14" presetClass="entr" presetSubtype="1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randombar(horizontal)">
                                      <p:cBhvr>
                                        <p:cTn id="33" dur="400"/>
                                        <p:tgtEl>
                                          <p:spTgt spid="75"/>
                                        </p:tgtEl>
                                      </p:cBhvr>
                                    </p:animEffect>
                                  </p:childTnLst>
                                  <p:subTnLst>
                                    <p:audio>
                                      <p:cMediaNode>
                                        <p:cTn display="0" masterRel="sameClick">
                                          <p:stCondLst>
                                            <p:cond evt="begin" delay="0">
                                              <p:tn val="31"/>
                                            </p:cond>
                                          </p:stCondLst>
                                          <p:endCondLst>
                                            <p:cond evt="onStopAudio" delay="0">
                                              <p:tgtEl>
                                                <p:sldTgt/>
                                              </p:tgtEl>
                                            </p:cond>
                                          </p:endCondLst>
                                        </p:cTn>
                                        <p:tgtEl>
                                          <p:sndTgt r:embed="rId5" name="fins__success-2.wav"/>
                                        </p:tgtEl>
                                      </p:cMediaNode>
                                    </p:audio>
                                  </p:sub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5">
                                            <p:txEl>
                                              <p:pRg st="0" end="0"/>
                                            </p:txEl>
                                          </p:spTgt>
                                        </p:tgtEl>
                                        <p:attrNameLst>
                                          <p:attrName>style.visibility</p:attrName>
                                        </p:attrNameLst>
                                      </p:cBhvr>
                                      <p:to>
                                        <p:strVal val="visible"/>
                                      </p:to>
                                    </p:set>
                                    <p:animEffect transition="in" filter="fade">
                                      <p:cBhvr>
                                        <p:cTn id="38" dur="1000"/>
                                        <p:tgtEl>
                                          <p:spTgt spid="75">
                                            <p:txEl>
                                              <p:pRg st="0" end="0"/>
                                            </p:txEl>
                                          </p:spTgt>
                                        </p:tgtEl>
                                      </p:cBhvr>
                                    </p:animEffect>
                                    <p:anim calcmode="lin" valueType="num">
                                      <p:cBhvr>
                                        <p:cTn id="39" dur="1000" fill="hold"/>
                                        <p:tgtEl>
                                          <p:spTgt spid="75">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75">
                                            <p:txEl>
                                              <p:pRg st="0" end="0"/>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5">
                                            <p:txEl>
                                              <p:pRg st="1" end="1"/>
                                            </p:txEl>
                                          </p:spTgt>
                                        </p:tgtEl>
                                        <p:attrNameLst>
                                          <p:attrName>style.visibility</p:attrName>
                                        </p:attrNameLst>
                                      </p:cBhvr>
                                      <p:to>
                                        <p:strVal val="visible"/>
                                      </p:to>
                                    </p:set>
                                    <p:animEffect transition="in" filter="fade">
                                      <p:cBhvr>
                                        <p:cTn id="43" dur="1000"/>
                                        <p:tgtEl>
                                          <p:spTgt spid="75">
                                            <p:txEl>
                                              <p:pRg st="1" end="1"/>
                                            </p:txEl>
                                          </p:spTgt>
                                        </p:tgtEl>
                                      </p:cBhvr>
                                    </p:animEffect>
                                    <p:anim calcmode="lin" valueType="num">
                                      <p:cBhvr>
                                        <p:cTn id="44" dur="1000" fill="hold"/>
                                        <p:tgtEl>
                                          <p:spTgt spid="75">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7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4649787" y="1752600"/>
            <a:ext cx="15697200" cy="8657303"/>
            <a:chOff x="4649787" y="1752600"/>
            <a:chExt cx="15697200" cy="8657303"/>
          </a:xfrm>
        </p:grpSpPr>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9787" y="1752600"/>
              <a:ext cx="15697200" cy="8657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326187" y="3166442"/>
              <a:ext cx="13120687" cy="5632311"/>
            </a:xfrm>
            <a:prstGeom prst="rect">
              <a:avLst/>
            </a:prstGeom>
          </p:spPr>
          <p:txBody>
            <a:bodyPr wrap="square">
              <a:spAutoFit/>
            </a:bodyPr>
            <a:lstStyle/>
            <a:p>
              <a:r>
                <a:rPr lang="en-US" sz="7200" b="1">
                  <a:latin typeface="Times New Roman" panose="02020603050405020304" pitchFamily="18" charset="0"/>
                  <a:cs typeface="Times New Roman" panose="02020603050405020304" pitchFamily="18" charset="0"/>
                </a:rPr>
                <a:t>1. </a:t>
              </a:r>
              <a:r>
                <a:rPr lang="en-US" sz="7200">
                  <a:latin typeface="Times New Roman" panose="02020603050405020304" pitchFamily="18" charset="0"/>
                  <a:cs typeface="Times New Roman" panose="02020603050405020304" pitchFamily="18" charset="0"/>
                </a:rPr>
                <a:t>Vẽ sơ đồ tư duy bài học.</a:t>
              </a:r>
              <a:endParaRPr lang="en-GB" sz="7200">
                <a:latin typeface="Times New Roman" panose="02020603050405020304" pitchFamily="18" charset="0"/>
                <a:cs typeface="Times New Roman" panose="02020603050405020304" pitchFamily="18" charset="0"/>
              </a:endParaRPr>
            </a:p>
            <a:p>
              <a:r>
                <a:rPr lang="en-US" sz="7200" b="1">
                  <a:latin typeface="Times New Roman" panose="02020603050405020304" pitchFamily="18" charset="0"/>
                  <a:cs typeface="Times New Roman" panose="02020603050405020304" pitchFamily="18" charset="0"/>
                </a:rPr>
                <a:t>2. </a:t>
              </a:r>
              <a:r>
                <a:rPr lang="en-US" sz="7200">
                  <a:latin typeface="Times New Roman" panose="02020603050405020304" pitchFamily="18" charset="0"/>
                  <a:cs typeface="Times New Roman" panose="02020603050405020304" pitchFamily="18" charset="0"/>
                </a:rPr>
                <a:t>Sưu tầm một bài thơ trào phúng khác của Hồ Chí Minh trong tập “Nhật kí trong tù”. Chỉ ra tiếng cười trào phúng trong bài thơ.</a:t>
              </a:r>
              <a:endParaRPr lang="en-GB" sz="720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691866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0"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705230" y="1524000"/>
            <a:ext cx="3847849" cy="1064843"/>
          </a:xfrm>
          <a:prstGeom prst="rect">
            <a:avLst/>
          </a:prstGeom>
        </p:spPr>
        <p:txBody>
          <a:bodyPr wrap="none">
            <a:spAutoFit/>
          </a:bodyPr>
          <a:lstStyle/>
          <a:p>
            <a:pPr marR="30480" algn="ctr">
              <a:lnSpc>
                <a:spcPct val="130000"/>
              </a:lnSpc>
              <a:spcAft>
                <a:spcPts val="0"/>
              </a:spcAft>
            </a:pPr>
            <a:r>
              <a:rPr lang="vi-VN" sz="5400" b="1">
                <a:solidFill>
                  <a:srgbClr val="FF0000"/>
                </a:solidFill>
                <a:latin typeface="Times New Roman" panose="02020603050405020304" pitchFamily="18" charset="0"/>
                <a:ea typeface="Times New Roman" panose="02020603050405020304" pitchFamily="18" charset="0"/>
              </a:rPr>
              <a:t>Gợi ý trả lời</a:t>
            </a:r>
            <a:endParaRPr lang="en-GB" sz="5400">
              <a:effectLst/>
              <a:latin typeface="Times New Roman" panose="02020603050405020304" pitchFamily="18" charset="0"/>
              <a:ea typeface="Times New Roman" panose="02020603050405020304" pitchFamily="18" charset="0"/>
            </a:endParaRPr>
          </a:p>
        </p:txBody>
      </p:sp>
      <p:pic>
        <p:nvPicPr>
          <p:cNvPr id="92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5387" y="3200400"/>
            <a:ext cx="16306800" cy="9239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683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217"/>
                                        </p:tgtEl>
                                        <p:attrNameLst>
                                          <p:attrName>style.visibility</p:attrName>
                                        </p:attrNameLst>
                                      </p:cBhvr>
                                      <p:to>
                                        <p:strVal val="visible"/>
                                      </p:to>
                                    </p:set>
                                    <p:animEffect transition="in" filter="barn(inVertical)">
                                      <p:cBhvr>
                                        <p:cTn id="14" dur="500"/>
                                        <p:tgtEl>
                                          <p:spTgt spid="9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48"/>
          <p:cNvSpPr/>
          <p:nvPr/>
        </p:nvSpPr>
        <p:spPr>
          <a:xfrm rot="5400000">
            <a:off x="12753805" y="2082630"/>
            <a:ext cx="328952" cy="22937788"/>
          </a:xfrm>
          <a:prstGeom prst="round2Same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5" name="Picture 2" descr="C:\Users\USER\Desktop\Untitled-1.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652"/>
          <a:stretch/>
        </p:blipFill>
        <p:spPr bwMode="auto">
          <a:xfrm>
            <a:off x="28091" y="-43544"/>
            <a:ext cx="24387175" cy="1375954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058987" y="1005032"/>
            <a:ext cx="21546283" cy="956800"/>
          </a:xfrm>
          <a:prstGeom prst="rect">
            <a:avLst/>
          </a:prstGeom>
        </p:spPr>
        <p:txBody>
          <a:bodyPr wrap="none">
            <a:spAutoFit/>
          </a:bodyPr>
          <a:lstStyle/>
          <a:p>
            <a:pPr>
              <a:lnSpc>
                <a:spcPct val="130000"/>
              </a:lnSpc>
              <a:spcAft>
                <a:spcPts val="0"/>
              </a:spcAft>
            </a:pPr>
            <a:r>
              <a:rPr lang="vi-VN" sz="48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48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Sưu tầm một bài thơ trào phúng khác của Hồ Chí Minh trong tập “Nhật kí trong tù”:</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Rectangle 2"/>
          <p:cNvSpPr/>
          <p:nvPr/>
        </p:nvSpPr>
        <p:spPr>
          <a:xfrm>
            <a:off x="8535987" y="2434709"/>
            <a:ext cx="6154249" cy="830997"/>
          </a:xfrm>
          <a:prstGeom prst="rect">
            <a:avLst/>
          </a:prstGeom>
        </p:spPr>
        <p:txBody>
          <a:bodyPr wrap="none">
            <a:spAutoFit/>
          </a:bodyPr>
          <a:lstStyle/>
          <a:p>
            <a:r>
              <a:rPr lang="en-US" sz="48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Bài thơ: </a:t>
            </a:r>
            <a:r>
              <a:rPr lang="en-US" sz="4800" b="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Đánh bạc (</a:t>
            </a:r>
            <a:r>
              <a:rPr lang="en-US" sz="4800" b="1" i="1">
                <a:solidFill>
                  <a:srgbClr val="424242"/>
                </a:solidFill>
                <a:latin typeface="Times New Roman" panose="02020603050405020304" pitchFamily="18" charset="0"/>
                <a:ea typeface="Calibri" panose="020F0502020204030204" pitchFamily="34" charset="0"/>
                <a:cs typeface="Times New Roman" panose="02020603050405020304" pitchFamily="18" charset="0"/>
              </a:rPr>
              <a:t>Đổ)</a:t>
            </a:r>
            <a:endParaRPr lang="en-GB" sz="4800">
              <a:latin typeface="Times New Roman" panose="02020603050405020304" pitchFamily="18" charset="0"/>
              <a:cs typeface="Times New Roman" panose="02020603050405020304" pitchFamily="18" charset="0"/>
            </a:endParaRPr>
          </a:p>
        </p:txBody>
      </p:sp>
      <p:sp>
        <p:nvSpPr>
          <p:cNvPr id="4" name="Rectangle 3"/>
          <p:cNvSpPr/>
          <p:nvPr/>
        </p:nvSpPr>
        <p:spPr>
          <a:xfrm>
            <a:off x="2058987" y="3913758"/>
            <a:ext cx="13950619" cy="8806963"/>
          </a:xfrm>
          <a:prstGeom prst="rect">
            <a:avLst/>
          </a:prstGeom>
        </p:spPr>
        <p:txBody>
          <a:bodyPr wrap="square">
            <a:spAutoFit/>
          </a:bodyPr>
          <a:lstStyle/>
          <a:p>
            <a:pPr>
              <a:lnSpc>
                <a:spcPct val="130000"/>
              </a:lnSpc>
              <a:spcAft>
                <a:spcPts val="0"/>
              </a:spcAft>
            </a:pPr>
            <a:r>
              <a:rPr lang="en-US" sz="44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Phiên âm:</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44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Dân gian đổ bác bị quan lạp,</a:t>
            </a:r>
            <a:br>
              <a:rPr lang="vi-VN" sz="44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4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Ngục lý đổ bác khả công khai.</a:t>
            </a:r>
            <a:br>
              <a:rPr lang="vi-VN" sz="44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4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Bị lạp đổ phạm thường ta hối,</a:t>
            </a:r>
            <a:br>
              <a:rPr lang="vi-VN" sz="44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4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Hà bất tiên đáo giá lý lai!</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44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Dịch nghĩa:</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Ngoài dân đánh bạc thì bị quan bắt,</a:t>
            </a:r>
            <a:b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Trong tù đánh bạc có thể công khai;</a:t>
            </a:r>
            <a:b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Con bạc bị tù thường hối tiếc:</a:t>
            </a:r>
            <a:b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Sao không sớm vào quách chốn </a:t>
            </a: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này</a:t>
            </a:r>
            <a:r>
              <a:rPr lang="vi-VN" sz="4400" smtClean="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12163024" y="4941287"/>
            <a:ext cx="12192000" cy="5758115"/>
          </a:xfrm>
          <a:prstGeom prst="rect">
            <a:avLst/>
          </a:prstGeom>
        </p:spPr>
        <p:txBody>
          <a:bodyPr>
            <a:spAutoFit/>
          </a:bodyPr>
          <a:lstStyle/>
          <a:p>
            <a:pPr>
              <a:lnSpc>
                <a:spcPct val="130000"/>
              </a:lnSpc>
              <a:spcAft>
                <a:spcPts val="0"/>
              </a:spcAft>
            </a:pPr>
            <a:r>
              <a:rPr lang="vi-VN" sz="48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Dịch thơ:</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48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Đánh bạc ở ngoài, quan bắt tội,</a:t>
            </a:r>
            <a:br>
              <a:rPr lang="vi-VN" sz="48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8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Trong tù đánh bạc được công khai;</a:t>
            </a:r>
            <a:br>
              <a:rPr lang="vi-VN" sz="48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8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Bị tù, con bạc ăn năn mãi:</a:t>
            </a:r>
            <a:br>
              <a:rPr lang="vi-VN" sz="48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br>
            <a:r>
              <a:rPr lang="vi-VN" sz="48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Sao trước không vô quách chốn này!</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48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(Nam Trân dịch)</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008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USER\Downloads\FreeGreatPicture.com-31139-mars-charcoal-charco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24387174" cy="13715999"/>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6959468" y="5782150"/>
            <a:ext cx="12954000" cy="2788706"/>
            <a:chOff x="6959468" y="16276320"/>
            <a:chExt cx="12954000" cy="1875416"/>
          </a:xfrm>
        </p:grpSpPr>
        <p:sp>
          <p:nvSpPr>
            <p:cNvPr id="2" name="Rounded Rectangle 1"/>
            <p:cNvSpPr/>
            <p:nvPr/>
          </p:nvSpPr>
          <p:spPr>
            <a:xfrm>
              <a:off x="6959468" y="16276320"/>
              <a:ext cx="12954000" cy="1645920"/>
            </a:xfrm>
            <a:prstGeom prst="roundRect">
              <a:avLst>
                <a:gd name="adj" fmla="val 5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916987" y="16289688"/>
              <a:ext cx="8504251" cy="1862048"/>
            </a:xfrm>
            <a:prstGeom prst="rect">
              <a:avLst/>
            </a:prstGeom>
          </p:spPr>
          <p:txBody>
            <a:bodyPr wrap="none">
              <a:spAutoFit/>
            </a:bodyPr>
            <a:lstStyle/>
            <a:p>
              <a:r>
                <a:rPr lang="vi-VN" sz="11500" b="1" i="1" smtClean="0">
                  <a:latin typeface="Times New Roman" pitchFamily="18" charset="0"/>
                  <a:cs typeface="Times New Roman" pitchFamily="18" charset="0"/>
                </a:rPr>
                <a:t>Thank you!!!</a:t>
              </a:r>
              <a:endParaRPr lang="en-US" sz="9600"/>
            </a:p>
          </p:txBody>
        </p:sp>
      </p:gr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42" y="0"/>
            <a:ext cx="24271880" cy="13716000"/>
          </a:xfrm>
          <a:prstGeom prst="rect">
            <a:avLst/>
          </a:prstGeom>
        </p:spPr>
      </p:pic>
      <p:pic>
        <p:nvPicPr>
          <p:cNvPr id="1026" name="Picture 2" descr="Nguyễn Ái Quốc với hành trình tìm đường cứu nước, giải phóng dân tộ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3787" y="1295400"/>
            <a:ext cx="19789332" cy="1015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937199" y="11734800"/>
            <a:ext cx="19507200" cy="1692771"/>
          </a:xfrm>
          <a:prstGeom prst="rect">
            <a:avLst/>
          </a:prstGeom>
        </p:spPr>
        <p:txBody>
          <a:bodyPr wrap="square">
            <a:spAutoFit/>
          </a:bodyPr>
          <a:lstStyle/>
          <a:p>
            <a:pPr algn="ctr">
              <a:lnSpc>
                <a:spcPct val="130000"/>
              </a:lnSpc>
              <a:spcAft>
                <a:spcPts val="0"/>
              </a:spcAft>
              <a:tabLst>
                <a:tab pos="1386840" algn="l"/>
              </a:tabLst>
            </a:pPr>
            <a:r>
              <a:rPr lang="en-US" sz="4000" b="1" i="1" smtClean="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Bàn chân của người thanh niên yêu nước Nguyễn Tất Thành đã in dấu trên nhiều nước</a:t>
            </a:r>
            <a:endParaRPr lang="en-GB" sz="4000" b="1" smtClean="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30000"/>
              </a:lnSpc>
              <a:spcAft>
                <a:spcPts val="0"/>
              </a:spcAft>
              <a:tabLst>
                <a:tab pos="1386840" algn="l"/>
              </a:tabLst>
            </a:pPr>
            <a:r>
              <a:rPr lang="en-US" sz="4000" b="1" i="1" smtClean="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thuộc các đại lục Âu, Á, Phi, Mỹ.</a:t>
            </a:r>
            <a:endParaRPr lang="en-GB" sz="40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906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esktop\Untitled-1.1.jpg"/>
          <p:cNvPicPr>
            <a:picLocks noChangeAspect="1" noChangeArrowheads="1"/>
          </p:cNvPicPr>
          <p:nvPr/>
        </p:nvPicPr>
        <p:blipFill rotWithShape="1">
          <a:blip r:embed="rId2">
            <a:extLst>
              <a:ext uri="{28A0092B-C50C-407E-A947-70E740481C1C}">
                <a14:useLocalDpi xmlns:a14="http://schemas.microsoft.com/office/drawing/2010/main" val="0"/>
              </a:ext>
            </a:extLst>
          </a:blip>
          <a:srcRect t="12652"/>
          <a:stretch/>
        </p:blipFill>
        <p:spPr bwMode="auto">
          <a:xfrm>
            <a:off x="0" y="-152400"/>
            <a:ext cx="24399648" cy="138684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506787" y="0"/>
            <a:ext cx="13792200" cy="5964710"/>
          </a:xfrm>
          <a:prstGeom prst="rect">
            <a:avLst/>
          </a:prstGeom>
        </p:spPr>
        <p:txBody>
          <a:bodyPr wrap="square">
            <a:spAutoFit/>
          </a:bodyPr>
          <a:lstStyle/>
          <a:p>
            <a:pPr algn="ctr">
              <a:lnSpc>
                <a:spcPct val="130000"/>
              </a:lnSpc>
              <a:spcAft>
                <a:spcPts val="0"/>
              </a:spcAft>
              <a:tabLst>
                <a:tab pos="1386840" algn="l"/>
              </a:tabLst>
            </a:pPr>
            <a:r>
              <a:rPr lang="en-US" sz="7200" b="1">
                <a:solidFill>
                  <a:srgbClr val="0D0D0D"/>
                </a:solidFill>
                <a:latin typeface="Times New Roman" panose="02020603050405020304" pitchFamily="18" charset="0"/>
                <a:ea typeface="MS Mincho"/>
                <a:cs typeface="Times New Roman" panose="02020603050405020304" pitchFamily="18" charset="0"/>
              </a:rPr>
              <a:t>Chiều tối</a:t>
            </a:r>
            <a:endParaRPr lang="en-GB" sz="6000">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7200" i="1">
                <a:latin typeface="Times New Roman" panose="02020603050405020304" pitchFamily="18" charset="0"/>
                <a:ea typeface="Calibri" panose="020F0502020204030204" pitchFamily="34" charset="0"/>
                <a:cs typeface="Times New Roman" panose="02020603050405020304" pitchFamily="18" charset="0"/>
              </a:rPr>
              <a:t>Chim mỏi về rừng tìm chốn ngủ</a:t>
            </a:r>
            <a:br>
              <a:rPr lang="en-US" sz="7200" i="1">
                <a:latin typeface="Times New Roman" panose="02020603050405020304" pitchFamily="18" charset="0"/>
                <a:ea typeface="Calibri" panose="020F0502020204030204" pitchFamily="34" charset="0"/>
                <a:cs typeface="Times New Roman" panose="02020603050405020304" pitchFamily="18" charset="0"/>
              </a:rPr>
            </a:br>
            <a:r>
              <a:rPr lang="en-US" sz="7200" i="1">
                <a:latin typeface="Times New Roman" panose="02020603050405020304" pitchFamily="18" charset="0"/>
                <a:ea typeface="Calibri" panose="020F0502020204030204" pitchFamily="34" charset="0"/>
                <a:cs typeface="Times New Roman" panose="02020603050405020304" pitchFamily="18" charset="0"/>
              </a:rPr>
              <a:t>Chòm mây nhè nhẹ giữa tầng không</a:t>
            </a:r>
            <a:br>
              <a:rPr lang="en-US" sz="7200" i="1">
                <a:latin typeface="Times New Roman" panose="02020603050405020304" pitchFamily="18" charset="0"/>
                <a:ea typeface="Calibri" panose="020F0502020204030204" pitchFamily="34" charset="0"/>
                <a:cs typeface="Times New Roman" panose="02020603050405020304" pitchFamily="18" charset="0"/>
              </a:rPr>
            </a:br>
            <a:r>
              <a:rPr lang="en-US" sz="7200" i="1">
                <a:latin typeface="Times New Roman" panose="02020603050405020304" pitchFamily="18" charset="0"/>
                <a:ea typeface="Calibri" panose="020F0502020204030204" pitchFamily="34" charset="0"/>
                <a:cs typeface="Times New Roman" panose="02020603050405020304" pitchFamily="18" charset="0"/>
              </a:rPr>
              <a:t>Cô em xóm núi xay ngô tối</a:t>
            </a:r>
            <a:br>
              <a:rPr lang="en-US" sz="7200" i="1">
                <a:latin typeface="Times New Roman" panose="02020603050405020304" pitchFamily="18" charset="0"/>
                <a:ea typeface="Calibri" panose="020F0502020204030204" pitchFamily="34" charset="0"/>
                <a:cs typeface="Times New Roman" panose="02020603050405020304" pitchFamily="18" charset="0"/>
              </a:rPr>
            </a:br>
            <a:r>
              <a:rPr lang="en-US" sz="7200" i="1">
                <a:latin typeface="Times New Roman" panose="02020603050405020304" pitchFamily="18" charset="0"/>
                <a:ea typeface="Calibri" panose="020F0502020204030204" pitchFamily="34" charset="0"/>
                <a:cs typeface="Times New Roman" panose="02020603050405020304" pitchFamily="18" charset="0"/>
              </a:rPr>
              <a:t>Xay hết, lò than đã rực hồng</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1923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24387176" cy="13676317"/>
          </a:xfrm>
          <a:prstGeom prst="rect">
            <a:avLst/>
          </a:prstGeom>
        </p:spPr>
      </p:pic>
      <p:sp>
        <p:nvSpPr>
          <p:cNvPr id="3" name="TextBox 2"/>
          <p:cNvSpPr txBox="1"/>
          <p:nvPr/>
        </p:nvSpPr>
        <p:spPr>
          <a:xfrm>
            <a:off x="763587" y="1600200"/>
            <a:ext cx="11267956" cy="4708981"/>
          </a:xfrm>
          <a:prstGeom prst="rect">
            <a:avLst/>
          </a:prstGeom>
          <a:noFill/>
        </p:spPr>
        <p:txBody>
          <a:bodyPr wrap="none" rtlCol="0">
            <a:spAutoFit/>
          </a:bodyPr>
          <a:lstStyle/>
          <a:p>
            <a:r>
              <a:rPr lang="vi-VN" sz="4800" b="1" i="1" dirty="0" smtClean="0">
                <a:solidFill>
                  <a:schemeClr val="bg1"/>
                </a:solidFill>
                <a:effectLst>
                  <a:outerShdw blurRad="38100" dist="38100" dir="2700000" algn="tl">
                    <a:srgbClr val="000000">
                      <a:alpha val="43137"/>
                    </a:srgbClr>
                  </a:outerShdw>
                </a:effectLst>
              </a:rPr>
              <a:t>                 </a:t>
            </a:r>
            <a:r>
              <a:rPr lang="vi-VN" sz="6000" b="1" i="1" dirty="0" smtClean="0">
                <a:solidFill>
                  <a:schemeClr val="bg1"/>
                </a:solidFill>
                <a:effectLst>
                  <a:outerShdw blurRad="38100" dist="38100" dir="2700000" algn="tl">
                    <a:srgbClr val="000000">
                      <a:alpha val="43137"/>
                    </a:srgbClr>
                  </a:outerShdw>
                </a:effectLst>
              </a:rPr>
              <a:t>Ngắm trăng </a:t>
            </a:r>
          </a:p>
          <a:p>
            <a:r>
              <a:rPr lang="vi-VN" sz="4800" b="1" i="1" dirty="0" smtClean="0">
                <a:solidFill>
                  <a:schemeClr val="bg1"/>
                </a:solidFill>
                <a:effectLst>
                  <a:outerShdw blurRad="38100" dist="38100" dir="2700000" algn="tl">
                    <a:srgbClr val="000000">
                      <a:alpha val="43137"/>
                    </a:srgbClr>
                  </a:outerShdw>
                </a:effectLst>
              </a:rPr>
              <a:t>Trong tù không rượu cũng không hoa</a:t>
            </a:r>
          </a:p>
          <a:p>
            <a:r>
              <a:rPr lang="vi-VN" sz="4800" b="1" i="1" dirty="0" smtClean="0">
                <a:solidFill>
                  <a:schemeClr val="bg1"/>
                </a:solidFill>
                <a:effectLst>
                  <a:outerShdw blurRad="38100" dist="38100" dir="2700000" algn="tl">
                    <a:srgbClr val="000000">
                      <a:alpha val="43137"/>
                    </a:srgbClr>
                  </a:outerShdw>
                </a:effectLst>
              </a:rPr>
              <a:t>Cảnh đẹp đêm nay khó hững hờ</a:t>
            </a:r>
          </a:p>
          <a:p>
            <a:r>
              <a:rPr lang="vi-VN" sz="4800" b="1" i="1" dirty="0" smtClean="0">
                <a:solidFill>
                  <a:schemeClr val="bg1"/>
                </a:solidFill>
                <a:effectLst>
                  <a:outerShdw blurRad="38100" dist="38100" dir="2700000" algn="tl">
                    <a:srgbClr val="000000">
                      <a:alpha val="43137"/>
                    </a:srgbClr>
                  </a:outerShdw>
                </a:effectLst>
              </a:rPr>
              <a:t>Người ngắm trăng soi ngoài cửa sổ</a:t>
            </a:r>
          </a:p>
          <a:p>
            <a:r>
              <a:rPr lang="vi-VN" sz="4800" b="1" i="1" dirty="0" smtClean="0">
                <a:solidFill>
                  <a:schemeClr val="bg1"/>
                </a:solidFill>
                <a:effectLst>
                  <a:outerShdw blurRad="38100" dist="38100" dir="2700000" algn="tl">
                    <a:srgbClr val="000000">
                      <a:alpha val="43137"/>
                    </a:srgbClr>
                  </a:outerShdw>
                </a:effectLst>
              </a:rPr>
              <a:t>Trăng nhòm khe cửa ngắm nhà thơ.</a:t>
            </a:r>
          </a:p>
          <a:p>
            <a:r>
              <a:rPr lang="vi-VN" sz="4800" b="1" i="1" dirty="0" smtClean="0">
                <a:solidFill>
                  <a:schemeClr val="bg1"/>
                </a:solidFill>
                <a:effectLst>
                  <a:outerShdw blurRad="38100" dist="38100" dir="2700000" algn="tl">
                    <a:srgbClr val="000000">
                      <a:alpha val="43137"/>
                    </a:srgbClr>
                  </a:outerShdw>
                </a:effectLst>
              </a:rPr>
              <a:t>                                 - Hồ Chí Minh - </a:t>
            </a:r>
            <a:endParaRPr lang="en-GB" sz="4800"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0966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96" y="94136"/>
            <a:ext cx="24357879" cy="13716000"/>
          </a:xfrm>
          <a:prstGeom prst="rect">
            <a:avLst/>
          </a:prstGeom>
        </p:spPr>
      </p:pic>
      <p:grpSp>
        <p:nvGrpSpPr>
          <p:cNvPr id="28" name="Group 27"/>
          <p:cNvGrpSpPr/>
          <p:nvPr/>
        </p:nvGrpSpPr>
        <p:grpSpPr>
          <a:xfrm>
            <a:off x="58592" y="0"/>
            <a:ext cx="1018564" cy="1018564"/>
            <a:chOff x="452190" y="3133126"/>
            <a:chExt cx="286946" cy="286946"/>
          </a:xfrm>
        </p:grpSpPr>
        <p:sp>
          <p:nvSpPr>
            <p:cNvPr id="29" name="Oval 28"/>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30" name="Oval 29"/>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31" name="Straight Connector 30"/>
          <p:cNvCxnSpPr/>
          <p:nvPr/>
        </p:nvCxnSpPr>
        <p:spPr>
          <a:xfrm>
            <a:off x="773759" y="995394"/>
            <a:ext cx="2284762" cy="615744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2411683" y="6576815"/>
            <a:ext cx="1018564" cy="1018564"/>
            <a:chOff x="452190" y="3133126"/>
            <a:chExt cx="286946" cy="286946"/>
          </a:xfrm>
        </p:grpSpPr>
        <p:sp>
          <p:nvSpPr>
            <p:cNvPr id="33" name="Oval 32"/>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34" name="Oval 33"/>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35" name="Straight Connector 34"/>
          <p:cNvCxnSpPr/>
          <p:nvPr/>
        </p:nvCxnSpPr>
        <p:spPr>
          <a:xfrm flipH="1">
            <a:off x="128885" y="7689515"/>
            <a:ext cx="2565473" cy="6085392"/>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0" y="12740966"/>
            <a:ext cx="1018564" cy="1018564"/>
            <a:chOff x="452190" y="3133126"/>
            <a:chExt cx="286946" cy="286946"/>
          </a:xfrm>
        </p:grpSpPr>
        <p:sp>
          <p:nvSpPr>
            <p:cNvPr id="38" name="Oval 37"/>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39" name="Oval 38"/>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grpSp>
        <p:nvGrpSpPr>
          <p:cNvPr id="40" name="Group 39"/>
          <p:cNvGrpSpPr/>
          <p:nvPr/>
        </p:nvGrpSpPr>
        <p:grpSpPr>
          <a:xfrm>
            <a:off x="23404684" y="-23170"/>
            <a:ext cx="1018564" cy="1018564"/>
            <a:chOff x="452190" y="3133126"/>
            <a:chExt cx="286946" cy="286946"/>
          </a:xfrm>
        </p:grpSpPr>
        <p:sp>
          <p:nvSpPr>
            <p:cNvPr id="41" name="Oval 40"/>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42" name="Oval 41"/>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43" name="Straight Connector 42"/>
          <p:cNvCxnSpPr/>
          <p:nvPr/>
        </p:nvCxnSpPr>
        <p:spPr>
          <a:xfrm flipH="1">
            <a:off x="21056631" y="995394"/>
            <a:ext cx="2594655" cy="5461265"/>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20933353" y="5856150"/>
            <a:ext cx="1018564" cy="1018564"/>
            <a:chOff x="452190" y="3133126"/>
            <a:chExt cx="286946" cy="286946"/>
          </a:xfrm>
        </p:grpSpPr>
        <p:sp>
          <p:nvSpPr>
            <p:cNvPr id="46" name="Oval 45"/>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47" name="Oval 46"/>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cxnSp>
        <p:nvCxnSpPr>
          <p:cNvPr id="48" name="Straight Connector 47"/>
          <p:cNvCxnSpPr/>
          <p:nvPr/>
        </p:nvCxnSpPr>
        <p:spPr>
          <a:xfrm>
            <a:off x="21340938" y="6961962"/>
            <a:ext cx="2256436" cy="6191390"/>
          </a:xfrm>
          <a:prstGeom prst="line">
            <a:avLst/>
          </a:prstGeom>
          <a:ln>
            <a:solidFill>
              <a:srgbClr val="FF0000"/>
            </a:solidFill>
          </a:ln>
          <a:effectLst>
            <a:glow rad="127000">
              <a:srgbClr val="FF0000">
                <a:alpha val="30000"/>
              </a:srgbClr>
            </a:glow>
          </a:effectLst>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23363271" y="12747737"/>
            <a:ext cx="1018564" cy="1018564"/>
            <a:chOff x="452190" y="3133126"/>
            <a:chExt cx="286946" cy="286946"/>
          </a:xfrm>
        </p:grpSpPr>
        <p:sp>
          <p:nvSpPr>
            <p:cNvPr id="50" name="Oval 49"/>
            <p:cNvSpPr/>
            <p:nvPr/>
          </p:nvSpPr>
          <p:spPr>
            <a:xfrm>
              <a:off x="452190" y="3133126"/>
              <a:ext cx="286946" cy="286946"/>
            </a:xfrm>
            <a:prstGeom prst="ellipse">
              <a:avLst/>
            </a:prstGeom>
            <a:solidFill>
              <a:srgbClr val="212121"/>
            </a:solidFill>
            <a:ln>
              <a:noFill/>
            </a:ln>
            <a:effectLst>
              <a:glow rad="127000">
                <a:srgbClr val="00FF4E"/>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dirty="0">
                <a:solidFill>
                  <a:prstClr val="white"/>
                </a:solidFill>
              </a:endParaRPr>
            </a:p>
          </p:txBody>
        </p:sp>
        <p:sp>
          <p:nvSpPr>
            <p:cNvPr id="51" name="Oval 50"/>
            <p:cNvSpPr/>
            <p:nvPr/>
          </p:nvSpPr>
          <p:spPr>
            <a:xfrm>
              <a:off x="531824" y="3217049"/>
              <a:ext cx="122915" cy="122915"/>
            </a:xfrm>
            <a:prstGeom prst="ellipse">
              <a:avLst/>
            </a:prstGeom>
            <a:solidFill>
              <a:srgbClr val="00F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endParaRPr>
            </a:p>
          </p:txBody>
        </p:sp>
      </p:grpSp>
      <p:pic>
        <p:nvPicPr>
          <p:cNvPr id="2" name="Picture 1"/>
          <p:cNvPicPr>
            <a:picLocks noChangeAspect="1"/>
          </p:cNvPicPr>
          <p:nvPr/>
        </p:nvPicPr>
        <p:blipFill>
          <a:blip r:embed="rId6"/>
          <a:stretch>
            <a:fillRect/>
          </a:stretch>
        </p:blipFill>
        <p:spPr>
          <a:xfrm>
            <a:off x="3069185" y="3774201"/>
            <a:ext cx="17907748" cy="7427199"/>
          </a:xfrm>
          <a:prstGeom prst="rect">
            <a:avLst/>
          </a:prstGeom>
        </p:spPr>
      </p:pic>
      <p:sp>
        <p:nvSpPr>
          <p:cNvPr id="44" name="Rectangle 43"/>
          <p:cNvSpPr/>
          <p:nvPr/>
        </p:nvSpPr>
        <p:spPr>
          <a:xfrm>
            <a:off x="4932710" y="4336678"/>
            <a:ext cx="15493517" cy="5632311"/>
          </a:xfrm>
          <a:prstGeom prst="rect">
            <a:avLst/>
          </a:prstGeom>
        </p:spPr>
        <p:txBody>
          <a:bodyPr wrap="square">
            <a:spAutoFit/>
          </a:bodyPr>
          <a:lstStyle/>
          <a:p>
            <a:pPr algn="ctr"/>
            <a:r>
              <a:rPr lang="en-US" sz="7200" b="1">
                <a:latin typeface="Times New Roman" panose="02020603050405020304" pitchFamily="18" charset="0"/>
                <a:cs typeface="Times New Roman" panose="02020603050405020304" pitchFamily="18" charset="0"/>
              </a:rPr>
              <a:t>Không ngủ được</a:t>
            </a:r>
            <a:endParaRPr lang="en-GB" sz="7200">
              <a:latin typeface="Times New Roman" panose="02020603050405020304" pitchFamily="18" charset="0"/>
              <a:cs typeface="Times New Roman" panose="02020603050405020304" pitchFamily="18" charset="0"/>
            </a:endParaRPr>
          </a:p>
          <a:p>
            <a:pPr algn="ctr"/>
            <a:r>
              <a:rPr lang="en-US" sz="7200" i="1">
                <a:latin typeface="Times New Roman" panose="02020603050405020304" pitchFamily="18" charset="0"/>
                <a:cs typeface="Times New Roman" panose="02020603050405020304" pitchFamily="18" charset="0"/>
              </a:rPr>
              <a:t>Một canh...hai canh...lại ba canh</a:t>
            </a:r>
            <a:br>
              <a:rPr lang="en-US" sz="7200" i="1">
                <a:latin typeface="Times New Roman" panose="02020603050405020304" pitchFamily="18" charset="0"/>
                <a:cs typeface="Times New Roman" panose="02020603050405020304" pitchFamily="18" charset="0"/>
              </a:rPr>
            </a:br>
            <a:r>
              <a:rPr lang="en-US" sz="7200" i="1">
                <a:latin typeface="Times New Roman" panose="02020603050405020304" pitchFamily="18" charset="0"/>
                <a:cs typeface="Times New Roman" panose="02020603050405020304" pitchFamily="18" charset="0"/>
              </a:rPr>
              <a:t>Trằn trọc băn khoăn giấc chẳng lành</a:t>
            </a:r>
            <a:br>
              <a:rPr lang="en-US" sz="7200" i="1">
                <a:latin typeface="Times New Roman" panose="02020603050405020304" pitchFamily="18" charset="0"/>
                <a:cs typeface="Times New Roman" panose="02020603050405020304" pitchFamily="18" charset="0"/>
              </a:rPr>
            </a:br>
            <a:r>
              <a:rPr lang="en-US" sz="7200" i="1">
                <a:latin typeface="Times New Roman" panose="02020603050405020304" pitchFamily="18" charset="0"/>
                <a:cs typeface="Times New Roman" panose="02020603050405020304" pitchFamily="18" charset="0"/>
              </a:rPr>
              <a:t>Canh bốn, canh năm vừa chợp mắt</a:t>
            </a:r>
            <a:br>
              <a:rPr lang="en-US" sz="7200" i="1">
                <a:latin typeface="Times New Roman" panose="02020603050405020304" pitchFamily="18" charset="0"/>
                <a:cs typeface="Times New Roman" panose="02020603050405020304" pitchFamily="18" charset="0"/>
              </a:rPr>
            </a:br>
            <a:r>
              <a:rPr lang="en-US" sz="7200" i="1">
                <a:latin typeface="Times New Roman" panose="02020603050405020304" pitchFamily="18" charset="0"/>
                <a:cs typeface="Times New Roman" panose="02020603050405020304" pitchFamily="18" charset="0"/>
              </a:rPr>
              <a:t>Sao vàng năm cánh mộng hồn bay.</a:t>
            </a:r>
            <a:endParaRPr lang="en-GB" sz="7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5721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300"/>
                                        <p:tgtEl>
                                          <p:spTgt spid="31"/>
                                        </p:tgtEl>
                                      </p:cBhvr>
                                    </p:animEffect>
                                  </p:childTnLst>
                                  <p:subTnLst>
                                    <p:audio>
                                      <p:cMediaNode>
                                        <p:cTn display="0" masterRel="sameClick">
                                          <p:stCondLst>
                                            <p:cond evt="begin" delay="0">
                                              <p:tn val="5"/>
                                            </p:cond>
                                          </p:stCondLst>
                                          <p:endCondLst>
                                            <p:cond evt="onStopAudio" delay="0">
                                              <p:tgtEl>
                                                <p:sldTgt/>
                                              </p:tgtEl>
                                            </p:cond>
                                          </p:endCondLst>
                                        </p:cTn>
                                        <p:tgtEl>
                                          <p:sndTgt r:embed="rId3" name="menu_toggle_tone.wav"/>
                                        </p:tgtEl>
                                      </p:cMediaNode>
                                    </p:audio>
                                  </p:subTnLst>
                                </p:cTn>
                              </p:par>
                            </p:childTnLst>
                          </p:cTn>
                        </p:par>
                        <p:par>
                          <p:cTn id="8" fill="hold">
                            <p:stCondLst>
                              <p:cond delay="300"/>
                            </p:stCondLst>
                            <p:childTnLst>
                              <p:par>
                                <p:cTn id="9" presetID="49" presetClass="entr" presetSubtype="0" decel="100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300" fill="hold"/>
                                        <p:tgtEl>
                                          <p:spTgt spid="32"/>
                                        </p:tgtEl>
                                        <p:attrNameLst>
                                          <p:attrName>ppt_w</p:attrName>
                                        </p:attrNameLst>
                                      </p:cBhvr>
                                      <p:tavLst>
                                        <p:tav tm="0">
                                          <p:val>
                                            <p:fltVal val="0"/>
                                          </p:val>
                                        </p:tav>
                                        <p:tav tm="100000">
                                          <p:val>
                                            <p:strVal val="#ppt_w"/>
                                          </p:val>
                                        </p:tav>
                                      </p:tavLst>
                                    </p:anim>
                                    <p:anim calcmode="lin" valueType="num">
                                      <p:cBhvr>
                                        <p:cTn id="12" dur="300" fill="hold"/>
                                        <p:tgtEl>
                                          <p:spTgt spid="32"/>
                                        </p:tgtEl>
                                        <p:attrNameLst>
                                          <p:attrName>ppt_h</p:attrName>
                                        </p:attrNameLst>
                                      </p:cBhvr>
                                      <p:tavLst>
                                        <p:tav tm="0">
                                          <p:val>
                                            <p:fltVal val="0"/>
                                          </p:val>
                                        </p:tav>
                                        <p:tav tm="100000">
                                          <p:val>
                                            <p:strVal val="#ppt_h"/>
                                          </p:val>
                                        </p:tav>
                                      </p:tavLst>
                                    </p:anim>
                                    <p:anim calcmode="lin" valueType="num">
                                      <p:cBhvr>
                                        <p:cTn id="13" dur="300" fill="hold"/>
                                        <p:tgtEl>
                                          <p:spTgt spid="32"/>
                                        </p:tgtEl>
                                        <p:attrNameLst>
                                          <p:attrName>style.rotation</p:attrName>
                                        </p:attrNameLst>
                                      </p:cBhvr>
                                      <p:tavLst>
                                        <p:tav tm="0">
                                          <p:val>
                                            <p:fltVal val="360"/>
                                          </p:val>
                                        </p:tav>
                                        <p:tav tm="100000">
                                          <p:val>
                                            <p:fltVal val="0"/>
                                          </p:val>
                                        </p:tav>
                                      </p:tavLst>
                                    </p:anim>
                                    <p:animEffect transition="in" filter="fade">
                                      <p:cBhvr>
                                        <p:cTn id="14" dur="300"/>
                                        <p:tgtEl>
                                          <p:spTgt spid="32"/>
                                        </p:tgtEl>
                                      </p:cBhvr>
                                    </p:animEffect>
                                  </p:childTnLst>
                                  <p:subTnLst>
                                    <p:audio>
                                      <p:cMediaNode>
                                        <p:cTn display="0" masterRel="sameClick">
                                          <p:stCondLst>
                                            <p:cond evt="begin" delay="0">
                                              <p:tn val="9"/>
                                            </p:cond>
                                          </p:stCondLst>
                                          <p:endCondLst>
                                            <p:cond evt="onStopAudio" delay="0">
                                              <p:tgtEl>
                                                <p:sldTgt/>
                                              </p:tgtEl>
                                            </p:cond>
                                          </p:endCondLst>
                                        </p:cTn>
                                        <p:tgtEl>
                                          <p:sndTgt r:embed="rId4" name="Beep_1.wav"/>
                                        </p:tgtEl>
                                      </p:cMediaNode>
                                    </p:audio>
                                  </p:subTnLst>
                                </p:cTn>
                              </p:par>
                              <p:par>
                                <p:cTn id="15" presetID="22" presetClass="entr" presetSubtype="8"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300"/>
                                        <p:tgtEl>
                                          <p:spTgt spid="35"/>
                                        </p:tgtEl>
                                      </p:cBhvr>
                                    </p:animEffect>
                                  </p:childTnLst>
                                </p:cTn>
                              </p:par>
                              <p:par>
                                <p:cTn id="18" presetID="22" presetClass="entr" presetSubtype="2"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right)">
                                      <p:cBhvr>
                                        <p:cTn id="20" dur="300"/>
                                        <p:tgtEl>
                                          <p:spTgt spid="43"/>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300" fill="hold"/>
                                        <p:tgtEl>
                                          <p:spTgt spid="45"/>
                                        </p:tgtEl>
                                        <p:attrNameLst>
                                          <p:attrName>ppt_w</p:attrName>
                                        </p:attrNameLst>
                                      </p:cBhvr>
                                      <p:tavLst>
                                        <p:tav tm="0">
                                          <p:val>
                                            <p:fltVal val="0"/>
                                          </p:val>
                                        </p:tav>
                                        <p:tav tm="100000">
                                          <p:val>
                                            <p:strVal val="#ppt_w"/>
                                          </p:val>
                                        </p:tav>
                                      </p:tavLst>
                                    </p:anim>
                                    <p:anim calcmode="lin" valueType="num">
                                      <p:cBhvr>
                                        <p:cTn id="24" dur="300" fill="hold"/>
                                        <p:tgtEl>
                                          <p:spTgt spid="45"/>
                                        </p:tgtEl>
                                        <p:attrNameLst>
                                          <p:attrName>ppt_h</p:attrName>
                                        </p:attrNameLst>
                                      </p:cBhvr>
                                      <p:tavLst>
                                        <p:tav tm="0">
                                          <p:val>
                                            <p:fltVal val="0"/>
                                          </p:val>
                                        </p:tav>
                                        <p:tav tm="100000">
                                          <p:val>
                                            <p:strVal val="#ppt_h"/>
                                          </p:val>
                                        </p:tav>
                                      </p:tavLst>
                                    </p:anim>
                                    <p:anim calcmode="lin" valueType="num">
                                      <p:cBhvr>
                                        <p:cTn id="25" dur="300" fill="hold"/>
                                        <p:tgtEl>
                                          <p:spTgt spid="45"/>
                                        </p:tgtEl>
                                        <p:attrNameLst>
                                          <p:attrName>style.rotation</p:attrName>
                                        </p:attrNameLst>
                                      </p:cBhvr>
                                      <p:tavLst>
                                        <p:tav tm="0">
                                          <p:val>
                                            <p:fltVal val="360"/>
                                          </p:val>
                                        </p:tav>
                                        <p:tav tm="100000">
                                          <p:val>
                                            <p:fltVal val="0"/>
                                          </p:val>
                                        </p:tav>
                                      </p:tavLst>
                                    </p:anim>
                                    <p:animEffect transition="in" filter="fade">
                                      <p:cBhvr>
                                        <p:cTn id="26" dur="300"/>
                                        <p:tgtEl>
                                          <p:spTgt spid="45"/>
                                        </p:tgtEl>
                                      </p:cBhvr>
                                    </p:animEffect>
                                  </p:childTnLst>
                                </p:cTn>
                              </p:par>
                              <p:par>
                                <p:cTn id="27" presetID="22" presetClass="entr" presetSubtype="2"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right)">
                                      <p:cBhvr>
                                        <p:cTn id="29" dur="300"/>
                                        <p:tgtEl>
                                          <p:spTgt spid="48"/>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1000"/>
                                        <p:tgtEl>
                                          <p:spTgt spid="44"/>
                                        </p:tgtEl>
                                      </p:cBhvr>
                                    </p:animEffect>
                                    <p:anim calcmode="lin" valueType="num">
                                      <p:cBhvr>
                                        <p:cTn id="35" dur="1000" fill="hold"/>
                                        <p:tgtEl>
                                          <p:spTgt spid="44"/>
                                        </p:tgtEl>
                                        <p:attrNameLst>
                                          <p:attrName>ppt_x</p:attrName>
                                        </p:attrNameLst>
                                      </p:cBhvr>
                                      <p:tavLst>
                                        <p:tav tm="0">
                                          <p:val>
                                            <p:strVal val="#ppt_x"/>
                                          </p:val>
                                        </p:tav>
                                        <p:tav tm="100000">
                                          <p:val>
                                            <p:strVal val="#ppt_x"/>
                                          </p:val>
                                        </p:tav>
                                      </p:tavLst>
                                    </p:anim>
                                    <p:anim calcmode="lin" valueType="num">
                                      <p:cBhvr>
                                        <p:cTn id="3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10" y="33704"/>
            <a:ext cx="24255324" cy="13686049"/>
          </a:xfrm>
          <a:prstGeom prst="rect">
            <a:avLst/>
          </a:prstGeom>
        </p:spPr>
      </p:pic>
      <p:sp>
        <p:nvSpPr>
          <p:cNvPr id="3" name="Rectangle 2"/>
          <p:cNvSpPr/>
          <p:nvPr/>
        </p:nvSpPr>
        <p:spPr>
          <a:xfrm>
            <a:off x="11888787" y="609600"/>
            <a:ext cx="12192000" cy="4496616"/>
          </a:xfrm>
          <a:prstGeom prst="rect">
            <a:avLst/>
          </a:prstGeom>
        </p:spPr>
        <p:txBody>
          <a:bodyPr>
            <a:spAutoFit/>
          </a:bodyPr>
          <a:lstStyle/>
          <a:p>
            <a:pPr algn="ctr">
              <a:lnSpc>
                <a:spcPct val="130000"/>
              </a:lnSpc>
              <a:spcAft>
                <a:spcPts val="0"/>
              </a:spcAft>
            </a:pPr>
            <a:r>
              <a:rPr lang="en-US" sz="54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Nghe tiếng chày giã gạo</a:t>
            </a:r>
            <a:endParaRPr lang="en-GB" sz="44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54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Gạo đem vào giã bao đau đớn</a:t>
            </a:r>
            <a:br>
              <a:rPr lang="en-US" sz="54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br>
            <a:r>
              <a:rPr lang="en-US" sz="54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Gạo giã xong rồi trắng tựa bông</a:t>
            </a:r>
            <a:br>
              <a:rPr lang="en-US" sz="54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br>
            <a:r>
              <a:rPr lang="en-US" sz="54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Sống trên đời người cũng vậy</a:t>
            </a:r>
            <a:br>
              <a:rPr lang="en-US" sz="54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br>
            <a:r>
              <a:rPr lang="en-US" sz="54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Gian nan rèn luyện mới thành công.</a:t>
            </a:r>
            <a:endParaRPr lang="en-GB" sz="48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5383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10843</TotalTime>
  <Words>1910</Words>
  <Application>Microsoft Office PowerPoint</Application>
  <PresentationFormat>Custom</PresentationFormat>
  <Paragraphs>302</Paragraphs>
  <Slides>44</Slides>
  <Notes>30</Notes>
  <HiddenSlides>0</HiddenSlides>
  <MMClips>2</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44</vt:i4>
      </vt:variant>
    </vt:vector>
  </HeadingPairs>
  <TitlesOfParts>
    <vt:vector size="61" baseType="lpstr">
      <vt:lpstr>MS PGothic</vt:lpstr>
      <vt:lpstr>#9Slide07 SVNAdam Gorry</vt:lpstr>
      <vt:lpstr>Arial</vt:lpstr>
      <vt:lpstr>AvantGarde-Demi</vt:lpstr>
      <vt:lpstr>Book Antiqua</vt:lpstr>
      <vt:lpstr>Calibri</vt:lpstr>
      <vt:lpstr>Calibri Light</vt:lpstr>
      <vt:lpstr>DFKai-SB</vt:lpstr>
      <vt:lpstr>MS Mincho</vt:lpstr>
      <vt:lpstr>Open Sans</vt:lpstr>
      <vt:lpstr>Roboto Slab</vt:lpstr>
      <vt:lpstr>Tahoma</vt:lpstr>
      <vt:lpstr>Times New Roman</vt:lpstr>
      <vt:lpstr>Wingdings</vt:lpstr>
      <vt:lpstr>1_Office Theme</vt:lpstr>
      <vt:lpstr>2_Office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asus PC</cp:lastModifiedBy>
  <cp:revision>1235</cp:revision>
  <cp:lastPrinted>2013-11-02T06:43:40Z</cp:lastPrinted>
  <dcterms:created xsi:type="dcterms:W3CDTF">2013-07-22T11:23:00Z</dcterms:created>
  <dcterms:modified xsi:type="dcterms:W3CDTF">2023-09-13T12:45:09Z</dcterms:modified>
</cp:coreProperties>
</file>