
<file path=[Content_Types].xml><?xml version="1.0" encoding="utf-8"?>
<Types xmlns="http://schemas.openxmlformats.org/package/2006/content-types">
  <Default Extension="bin" ContentType="application/vnd.openxmlformats-officedocument.oleObject"/>
  <Default Extension="fntdata" ContentType="application/x-fontdata"/>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vml" ContentType="application/vnd.openxmlformats-officedocument.vmlDrawing"/>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6.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7.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8.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9.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9" r:id="rId1"/>
    <p:sldMasterId id="2147483661" r:id="rId2"/>
    <p:sldMasterId id="2147483674" r:id="rId3"/>
    <p:sldMasterId id="2147483688" r:id="rId4"/>
    <p:sldMasterId id="2147483698" r:id="rId5"/>
    <p:sldMasterId id="2147483709" r:id="rId6"/>
    <p:sldMasterId id="2147483717" r:id="rId7"/>
    <p:sldMasterId id="2147483721" r:id="rId8"/>
    <p:sldMasterId id="2147483754" r:id="rId9"/>
    <p:sldMasterId id="2147483766" r:id="rId10"/>
  </p:sldMasterIdLst>
  <p:notesMasterIdLst>
    <p:notesMasterId r:id="rId65"/>
  </p:notesMasterIdLst>
  <p:sldIdLst>
    <p:sldId id="629" r:id="rId11"/>
    <p:sldId id="393" r:id="rId12"/>
    <p:sldId id="378" r:id="rId13"/>
    <p:sldId id="379" r:id="rId14"/>
    <p:sldId id="380" r:id="rId15"/>
    <p:sldId id="352" r:id="rId16"/>
    <p:sldId id="308" r:id="rId17"/>
    <p:sldId id="289" r:id="rId18"/>
    <p:sldId id="367" r:id="rId19"/>
    <p:sldId id="386" r:id="rId20"/>
    <p:sldId id="357" r:id="rId21"/>
    <p:sldId id="356" r:id="rId22"/>
    <p:sldId id="394" r:id="rId23"/>
    <p:sldId id="368" r:id="rId24"/>
    <p:sldId id="369" r:id="rId25"/>
    <p:sldId id="384" r:id="rId26"/>
    <p:sldId id="370" r:id="rId27"/>
    <p:sldId id="366" r:id="rId28"/>
    <p:sldId id="389" r:id="rId29"/>
    <p:sldId id="278" r:id="rId30"/>
    <p:sldId id="371" r:id="rId31"/>
    <p:sldId id="376" r:id="rId32"/>
    <p:sldId id="385" r:id="rId33"/>
    <p:sldId id="377" r:id="rId34"/>
    <p:sldId id="373" r:id="rId35"/>
    <p:sldId id="375" r:id="rId36"/>
    <p:sldId id="381" r:id="rId37"/>
    <p:sldId id="342" r:id="rId38"/>
    <p:sldId id="324" r:id="rId39"/>
    <p:sldId id="325" r:id="rId40"/>
    <p:sldId id="391" r:id="rId41"/>
    <p:sldId id="349" r:id="rId42"/>
    <p:sldId id="313" r:id="rId43"/>
    <p:sldId id="634" r:id="rId44"/>
    <p:sldId id="395" r:id="rId45"/>
    <p:sldId id="390" r:id="rId46"/>
    <p:sldId id="258" r:id="rId47"/>
    <p:sldId id="286" r:id="rId48"/>
    <p:sldId id="388" r:id="rId49"/>
    <p:sldId id="387" r:id="rId50"/>
    <p:sldId id="630" r:id="rId51"/>
    <p:sldId id="631" r:id="rId52"/>
    <p:sldId id="338" r:id="rId53"/>
    <p:sldId id="347" r:id="rId54"/>
    <p:sldId id="257" r:id="rId55"/>
    <p:sldId id="460" r:id="rId56"/>
    <p:sldId id="461" r:id="rId57"/>
    <p:sldId id="462" r:id="rId58"/>
    <p:sldId id="463" r:id="rId59"/>
    <p:sldId id="636" r:id="rId60"/>
    <p:sldId id="632" r:id="rId61"/>
    <p:sldId id="633" r:id="rId62"/>
    <p:sldId id="304" r:id="rId63"/>
    <p:sldId id="614" r:id="rId64"/>
  </p:sldIdLst>
  <p:sldSz cx="9144000" cy="5143500" type="screen16x9"/>
  <p:notesSz cx="6858000" cy="9144000"/>
  <p:embeddedFontLst>
    <p:embeddedFont>
      <p:font typeface="Bellota Text Light" panose="020F0502020204030204" pitchFamily="34" charset="0"/>
      <p:regular r:id="rId66"/>
      <p:bold r:id="rId67"/>
      <p:italic r:id="rId68"/>
      <p:boldItalic r:id="rId69"/>
    </p:embeddedFont>
    <p:embeddedFont>
      <p:font typeface="Cabin" panose="020F0502020204030204" pitchFamily="34" charset="0"/>
      <p:regular r:id="rId70"/>
      <p:bold r:id="rId71"/>
      <p:italic r:id="rId72"/>
      <p:boldItalic r:id="rId73"/>
    </p:embeddedFont>
    <p:embeddedFont>
      <p:font typeface="Cabin Condensed" panose="020F0502020204030204" pitchFamily="34" charset="0"/>
      <p:regular r:id="rId74"/>
      <p:bold r:id="rId75"/>
    </p:embeddedFont>
    <p:embeddedFont>
      <p:font typeface="Calibri" panose="020F0502020204030204" pitchFamily="34" charset="0"/>
      <p:regular r:id="rId76"/>
      <p:bold r:id="rId77"/>
      <p:italic r:id="rId78"/>
      <p:boldItalic r:id="rId79"/>
    </p:embeddedFont>
    <p:embeddedFont>
      <p:font typeface="Calibri Light" panose="020F0302020204030204" pitchFamily="34" charset="0"/>
      <p:regular r:id="rId80"/>
      <p:italic r:id="rId81"/>
    </p:embeddedFont>
    <p:embeddedFont>
      <p:font typeface="Livvic" pitchFamily="2" charset="77"/>
      <p:regular r:id="rId82"/>
      <p:bold r:id="rId83"/>
      <p:italic r:id="rId84"/>
      <p:boldItalic r:id="rId85"/>
    </p:embeddedFont>
    <p:embeddedFont>
      <p:font typeface="Open Sans" panose="020B0606030504020204" pitchFamily="34" charset="0"/>
      <p:regular r:id="rId86"/>
      <p:bold r:id="rId87"/>
      <p:italic r:id="rId88"/>
      <p:boldItalic r:id="rId89"/>
    </p:embeddedFont>
    <p:embeddedFont>
      <p:font typeface="Parisienne" panose="020F0502020204030204" pitchFamily="34" charset="0"/>
      <p:regular r:id="rId90"/>
      <p:bold r:id="rId91"/>
      <p:italic r:id="rId92"/>
      <p:boldItalic r:id="rId93"/>
    </p:embeddedFont>
    <p:embeddedFont>
      <p:font typeface="Roboto Condensed" panose="020F0502020204030204" pitchFamily="34" charset="0"/>
      <p:regular r:id="rId94"/>
      <p:bold r:id="rId95"/>
      <p:italic r:id="rId96"/>
      <p:boldItalic r:id="rId97"/>
    </p:embeddedFont>
    <p:embeddedFont>
      <p:font typeface="Roboto Condensed Light" panose="020F0302020204030204" pitchFamily="34" charset="0"/>
      <p:regular r:id="rId98"/>
      <p:italic r:id="rId99"/>
    </p:embeddedFont>
    <p:embeddedFont>
      <p:font typeface="Roboto Slab" pitchFamily="2" charset="0"/>
      <p:regular r:id="rId100"/>
      <p:bold r:id="rId101"/>
      <p:italic r:id="rId102"/>
      <p:boldItalic r:id="rId103"/>
    </p:embeddedFont>
    <p:embeddedFont>
      <p:font typeface="Snell Roundhand" panose="02000603080000090004" pitchFamily="2" charset="77"/>
      <p:regular r:id="rId104"/>
      <p:bold r:id="rId105"/>
    </p:embeddedFont>
    <p:embeddedFont>
      <p:font typeface="SNELL ROUNDHAND BLACK" panose="02000603080000090004" pitchFamily="2" charset="77"/>
      <p:bold r:id="rId106"/>
    </p:embeddedFont>
    <p:embeddedFont>
      <p:font typeface="SNELL ROUNDHAND BLACK" panose="02000603080000090004" pitchFamily="2" charset="77"/>
      <p:bold r:id="rId106"/>
    </p:embeddedFont>
    <p:embeddedFont>
      <p:font typeface="Vidaloka" panose="020F0502020204030204" pitchFamily="34" charset="0"/>
      <p:regular r:id="rId107"/>
      <p:bold r:id="rId108"/>
      <p:italic r:id="rId109"/>
      <p:boldItalic r:id="rId11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DE3"/>
    <a:srgbClr val="FEF951"/>
    <a:srgbClr val="69A9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321ECFE-6A18-4F7A-A680-A125930F3448}">
  <a:tblStyle styleId="{2321ECFE-6A18-4F7A-A680-A125930F3448}"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53"/>
    <p:restoredTop sz="93544"/>
  </p:normalViewPr>
  <p:slideViewPr>
    <p:cSldViewPr snapToGrid="0" snapToObjects="1">
      <p:cViewPr varScale="1">
        <p:scale>
          <a:sx n="138" d="100"/>
          <a:sy n="138" d="100"/>
        </p:scale>
        <p:origin x="952" y="16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font" Target="fonts/font3.fntdata"/><Relationship Id="rId84" Type="http://schemas.openxmlformats.org/officeDocument/2006/relationships/font" Target="fonts/font19.fntdata"/><Relationship Id="rId89" Type="http://schemas.openxmlformats.org/officeDocument/2006/relationships/font" Target="fonts/font24.fntdata"/><Relationship Id="rId112" Type="http://schemas.openxmlformats.org/officeDocument/2006/relationships/viewProps" Target="viewProps.xml"/><Relationship Id="rId16" Type="http://schemas.openxmlformats.org/officeDocument/2006/relationships/slide" Target="slides/slide6.xml"/><Relationship Id="rId107" Type="http://schemas.openxmlformats.org/officeDocument/2006/relationships/font" Target="fonts/font42.fntdata"/><Relationship Id="rId11" Type="http://schemas.openxmlformats.org/officeDocument/2006/relationships/slide" Target="slides/slide1.xml"/><Relationship Id="rId32" Type="http://schemas.openxmlformats.org/officeDocument/2006/relationships/slide" Target="slides/slide22.xml"/><Relationship Id="rId37" Type="http://schemas.openxmlformats.org/officeDocument/2006/relationships/slide" Target="slides/slide27.xml"/><Relationship Id="rId53" Type="http://schemas.openxmlformats.org/officeDocument/2006/relationships/slide" Target="slides/slide43.xml"/><Relationship Id="rId58" Type="http://schemas.openxmlformats.org/officeDocument/2006/relationships/slide" Target="slides/slide48.xml"/><Relationship Id="rId74" Type="http://schemas.openxmlformats.org/officeDocument/2006/relationships/font" Target="fonts/font9.fntdata"/><Relationship Id="rId79" Type="http://schemas.openxmlformats.org/officeDocument/2006/relationships/font" Target="fonts/font14.fntdata"/><Relationship Id="rId102" Type="http://schemas.openxmlformats.org/officeDocument/2006/relationships/font" Target="fonts/font37.fntdata"/><Relationship Id="rId5" Type="http://schemas.openxmlformats.org/officeDocument/2006/relationships/slideMaster" Target="slideMasters/slideMaster5.xml"/><Relationship Id="rId90" Type="http://schemas.openxmlformats.org/officeDocument/2006/relationships/font" Target="fonts/font25.fntdata"/><Relationship Id="rId95" Type="http://schemas.openxmlformats.org/officeDocument/2006/relationships/font" Target="fonts/font30.fntdata"/><Relationship Id="rId22" Type="http://schemas.openxmlformats.org/officeDocument/2006/relationships/slide" Target="slides/slide12.xml"/><Relationship Id="rId27" Type="http://schemas.openxmlformats.org/officeDocument/2006/relationships/slide" Target="slides/slide17.xml"/><Relationship Id="rId43" Type="http://schemas.openxmlformats.org/officeDocument/2006/relationships/slide" Target="slides/slide33.xml"/><Relationship Id="rId48" Type="http://schemas.openxmlformats.org/officeDocument/2006/relationships/slide" Target="slides/slide38.xml"/><Relationship Id="rId64" Type="http://schemas.openxmlformats.org/officeDocument/2006/relationships/slide" Target="slides/slide54.xml"/><Relationship Id="rId69" Type="http://schemas.openxmlformats.org/officeDocument/2006/relationships/font" Target="fonts/font4.fntdata"/><Relationship Id="rId113" Type="http://schemas.openxmlformats.org/officeDocument/2006/relationships/theme" Target="theme/theme1.xml"/><Relationship Id="rId80" Type="http://schemas.openxmlformats.org/officeDocument/2006/relationships/font" Target="fonts/font15.fntdata"/><Relationship Id="rId85" Type="http://schemas.openxmlformats.org/officeDocument/2006/relationships/font" Target="fonts/font20.fntdata"/><Relationship Id="rId12" Type="http://schemas.openxmlformats.org/officeDocument/2006/relationships/slide" Target="slides/slide2.xml"/><Relationship Id="rId17" Type="http://schemas.openxmlformats.org/officeDocument/2006/relationships/slide" Target="slides/slide7.xml"/><Relationship Id="rId33" Type="http://schemas.openxmlformats.org/officeDocument/2006/relationships/slide" Target="slides/slide23.xml"/><Relationship Id="rId38" Type="http://schemas.openxmlformats.org/officeDocument/2006/relationships/slide" Target="slides/slide28.xml"/><Relationship Id="rId59" Type="http://schemas.openxmlformats.org/officeDocument/2006/relationships/slide" Target="slides/slide49.xml"/><Relationship Id="rId103" Type="http://schemas.openxmlformats.org/officeDocument/2006/relationships/font" Target="fonts/font38.fntdata"/><Relationship Id="rId108" Type="http://schemas.openxmlformats.org/officeDocument/2006/relationships/font" Target="fonts/font43.fntdata"/><Relationship Id="rId54" Type="http://schemas.openxmlformats.org/officeDocument/2006/relationships/slide" Target="slides/slide44.xml"/><Relationship Id="rId70" Type="http://schemas.openxmlformats.org/officeDocument/2006/relationships/font" Target="fonts/font5.fntdata"/><Relationship Id="rId75" Type="http://schemas.openxmlformats.org/officeDocument/2006/relationships/font" Target="fonts/font10.fntdata"/><Relationship Id="rId91" Type="http://schemas.openxmlformats.org/officeDocument/2006/relationships/font" Target="fonts/font26.fntdata"/><Relationship Id="rId96" Type="http://schemas.openxmlformats.org/officeDocument/2006/relationships/font" Target="fonts/font31.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6" Type="http://schemas.openxmlformats.org/officeDocument/2006/relationships/font" Target="fonts/font41.fntdata"/><Relationship Id="rId114" Type="http://schemas.openxmlformats.org/officeDocument/2006/relationships/tableStyles" Target="tableStyles.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notesMaster" Target="notesMasters/notesMaster1.xml"/><Relationship Id="rId73" Type="http://schemas.openxmlformats.org/officeDocument/2006/relationships/font" Target="fonts/font8.fntdata"/><Relationship Id="rId78" Type="http://schemas.openxmlformats.org/officeDocument/2006/relationships/font" Target="fonts/font13.fntdata"/><Relationship Id="rId81" Type="http://schemas.openxmlformats.org/officeDocument/2006/relationships/font" Target="fonts/font16.fntdata"/><Relationship Id="rId86" Type="http://schemas.openxmlformats.org/officeDocument/2006/relationships/font" Target="fonts/font21.fntdata"/><Relationship Id="rId94" Type="http://schemas.openxmlformats.org/officeDocument/2006/relationships/font" Target="fonts/font29.fntdata"/><Relationship Id="rId99" Type="http://schemas.openxmlformats.org/officeDocument/2006/relationships/font" Target="fonts/font34.fntdata"/><Relationship Id="rId101" Type="http://schemas.openxmlformats.org/officeDocument/2006/relationships/font" Target="fonts/font36.fntdata"/><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109" Type="http://schemas.openxmlformats.org/officeDocument/2006/relationships/font" Target="fonts/font44.fntdata"/><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font" Target="fonts/font11.fntdata"/><Relationship Id="rId97" Type="http://schemas.openxmlformats.org/officeDocument/2006/relationships/font" Target="fonts/font32.fntdata"/><Relationship Id="rId104" Type="http://schemas.openxmlformats.org/officeDocument/2006/relationships/font" Target="fonts/font39.fntdata"/><Relationship Id="rId7" Type="http://schemas.openxmlformats.org/officeDocument/2006/relationships/slideMaster" Target="slideMasters/slideMaster7.xml"/><Relationship Id="rId71" Type="http://schemas.openxmlformats.org/officeDocument/2006/relationships/font" Target="fonts/font6.fntdata"/><Relationship Id="rId92" Type="http://schemas.openxmlformats.org/officeDocument/2006/relationships/font" Target="fonts/font27.fntdata"/><Relationship Id="rId2" Type="http://schemas.openxmlformats.org/officeDocument/2006/relationships/slideMaster" Target="slideMasters/slideMaster2.xml"/><Relationship Id="rId29" Type="http://schemas.openxmlformats.org/officeDocument/2006/relationships/slide" Target="slides/slide19.xml"/><Relationship Id="rId24" Type="http://schemas.openxmlformats.org/officeDocument/2006/relationships/slide" Target="slides/slide14.xml"/><Relationship Id="rId40" Type="http://schemas.openxmlformats.org/officeDocument/2006/relationships/slide" Target="slides/slide30.xml"/><Relationship Id="rId45" Type="http://schemas.openxmlformats.org/officeDocument/2006/relationships/slide" Target="slides/slide35.xml"/><Relationship Id="rId66" Type="http://schemas.openxmlformats.org/officeDocument/2006/relationships/font" Target="fonts/font1.fntdata"/><Relationship Id="rId87" Type="http://schemas.openxmlformats.org/officeDocument/2006/relationships/font" Target="fonts/font22.fntdata"/><Relationship Id="rId110" Type="http://schemas.openxmlformats.org/officeDocument/2006/relationships/font" Target="fonts/font45.fntdata"/><Relationship Id="rId61" Type="http://schemas.openxmlformats.org/officeDocument/2006/relationships/slide" Target="slides/slide51.xml"/><Relationship Id="rId82" Type="http://schemas.openxmlformats.org/officeDocument/2006/relationships/font" Target="fonts/font17.fntdata"/><Relationship Id="rId19" Type="http://schemas.openxmlformats.org/officeDocument/2006/relationships/slide" Target="slides/slide9.xml"/><Relationship Id="rId14" Type="http://schemas.openxmlformats.org/officeDocument/2006/relationships/slide" Target="slides/slide4.xml"/><Relationship Id="rId30" Type="http://schemas.openxmlformats.org/officeDocument/2006/relationships/slide" Target="slides/slide20.xml"/><Relationship Id="rId35" Type="http://schemas.openxmlformats.org/officeDocument/2006/relationships/slide" Target="slides/slide25.xml"/><Relationship Id="rId56" Type="http://schemas.openxmlformats.org/officeDocument/2006/relationships/slide" Target="slides/slide46.xml"/><Relationship Id="rId77" Type="http://schemas.openxmlformats.org/officeDocument/2006/relationships/font" Target="fonts/font12.fntdata"/><Relationship Id="rId100" Type="http://schemas.openxmlformats.org/officeDocument/2006/relationships/font" Target="fonts/font35.fntdata"/><Relationship Id="rId105" Type="http://schemas.openxmlformats.org/officeDocument/2006/relationships/font" Target="fonts/font40.fntdata"/><Relationship Id="rId8" Type="http://schemas.openxmlformats.org/officeDocument/2006/relationships/slideMaster" Target="slideMasters/slideMaster8.xml"/><Relationship Id="rId51" Type="http://schemas.openxmlformats.org/officeDocument/2006/relationships/slide" Target="slides/slide41.xml"/><Relationship Id="rId72" Type="http://schemas.openxmlformats.org/officeDocument/2006/relationships/font" Target="fonts/font7.fntdata"/><Relationship Id="rId93" Type="http://schemas.openxmlformats.org/officeDocument/2006/relationships/font" Target="fonts/font28.fntdata"/><Relationship Id="rId98" Type="http://schemas.openxmlformats.org/officeDocument/2006/relationships/font" Target="fonts/font33.fntdata"/><Relationship Id="rId3" Type="http://schemas.openxmlformats.org/officeDocument/2006/relationships/slideMaster" Target="slideMasters/slideMaster3.xml"/><Relationship Id="rId25" Type="http://schemas.openxmlformats.org/officeDocument/2006/relationships/slide" Target="slides/slide15.xml"/><Relationship Id="rId46" Type="http://schemas.openxmlformats.org/officeDocument/2006/relationships/slide" Target="slides/slide36.xml"/><Relationship Id="rId67" Type="http://schemas.openxmlformats.org/officeDocument/2006/relationships/font" Target="fonts/font2.fntdata"/><Relationship Id="rId20" Type="http://schemas.openxmlformats.org/officeDocument/2006/relationships/slide" Target="slides/slide10.xml"/><Relationship Id="rId41" Type="http://schemas.openxmlformats.org/officeDocument/2006/relationships/slide" Target="slides/slide31.xml"/><Relationship Id="rId62" Type="http://schemas.openxmlformats.org/officeDocument/2006/relationships/slide" Target="slides/slide52.xml"/><Relationship Id="rId83" Type="http://schemas.openxmlformats.org/officeDocument/2006/relationships/font" Target="fonts/font18.fntdata"/><Relationship Id="rId88" Type="http://schemas.openxmlformats.org/officeDocument/2006/relationships/font" Target="fonts/font23.fntdata"/><Relationship Id="rId11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5"/>
        <p:cNvGrpSpPr/>
        <p:nvPr/>
      </p:nvGrpSpPr>
      <p:grpSpPr>
        <a:xfrm>
          <a:off x="0" y="0"/>
          <a:ext cx="0" cy="0"/>
          <a:chOff x="0" y="0"/>
          <a:chExt cx="0" cy="0"/>
        </a:xfrm>
      </p:grpSpPr>
      <p:sp>
        <p:nvSpPr>
          <p:cNvPr id="956" name="Google Shape;956;g7882870172_0_44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7" name="Google Shape;957;g7882870172_0_44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730654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847676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050721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562986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35ed75ccf_0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35ed75ccf_0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742809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601609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533807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879553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759115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462914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51548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265431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582560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700630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0394749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3318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26185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093737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25602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04510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045480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58848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26"/>
        <p:cNvGrpSpPr/>
        <p:nvPr/>
      </p:nvGrpSpPr>
      <p:grpSpPr>
        <a:xfrm>
          <a:off x="0" y="0"/>
          <a:ext cx="0" cy="0"/>
          <a:chOff x="0" y="0"/>
          <a:chExt cx="0" cy="0"/>
        </a:xfrm>
      </p:grpSpPr>
      <p:sp>
        <p:nvSpPr>
          <p:cNvPr id="27" name="Google Shape;27;p6"/>
          <p:cNvSpPr/>
          <p:nvPr/>
        </p:nvSpPr>
        <p:spPr>
          <a:xfrm>
            <a:off x="0" y="0"/>
            <a:ext cx="2418600" cy="51495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6"/>
          <p:cNvSpPr txBox="1">
            <a:spLocks noGrp="1"/>
          </p:cNvSpPr>
          <p:nvPr>
            <p:ph type="title"/>
          </p:nvPr>
        </p:nvSpPr>
        <p:spPr>
          <a:xfrm>
            <a:off x="398150" y="1129130"/>
            <a:ext cx="1700700" cy="14838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9" name="Google Shape;29;p6"/>
          <p:cNvSpPr txBox="1">
            <a:spLocks noGrp="1"/>
          </p:cNvSpPr>
          <p:nvPr>
            <p:ph type="body" idx="1"/>
          </p:nvPr>
        </p:nvSpPr>
        <p:spPr>
          <a:xfrm>
            <a:off x="3082175" y="1091725"/>
            <a:ext cx="2623200" cy="38343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30" name="Google Shape;30;p6"/>
          <p:cNvSpPr txBox="1">
            <a:spLocks noGrp="1"/>
          </p:cNvSpPr>
          <p:nvPr>
            <p:ph type="body" idx="2"/>
          </p:nvPr>
        </p:nvSpPr>
        <p:spPr>
          <a:xfrm>
            <a:off x="5863323" y="1091725"/>
            <a:ext cx="2623200" cy="38343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31" name="Google Shape;31;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30239" y="1260872"/>
            <a:ext cx="386873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30239" y="1878806"/>
            <a:ext cx="386873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78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788"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A7E0CC62-218D-2643-979B-C9B4ECE4CEEF}"/>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AD40DBFB-3DA6-6045-9B2C-46D39F164D7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D075DBDC-5089-4E4C-8C00-26416B291241}"/>
              </a:ext>
            </a:extLst>
          </p:cNvPr>
          <p:cNvSpPr>
            <a:spLocks noGrp="1" noChangeArrowheads="1"/>
          </p:cNvSpPr>
          <p:nvPr>
            <p:ph type="sldNum" sz="quarter" idx="12"/>
          </p:nvPr>
        </p:nvSpPr>
        <p:spPr>
          <a:ln/>
        </p:spPr>
        <p:txBody>
          <a:bodyPr/>
          <a:lstStyle>
            <a:lvl1pPr>
              <a:defRPr/>
            </a:lvl1pPr>
          </a:lstStyle>
          <a:p>
            <a:fld id="{4BA74A71-D73A-DC4A-9A56-9BAFFAA85DEE}" type="slidenum">
              <a:rPr lang="en-US" altLang="en-VN"/>
              <a:pPr/>
              <a:t>‹#›</a:t>
            </a:fld>
            <a:endParaRPr lang="en-US" altLang="en-VN"/>
          </a:p>
        </p:txBody>
      </p:sp>
    </p:spTree>
    <p:extLst>
      <p:ext uri="{BB962C8B-B14F-4D97-AF65-F5344CB8AC3E}">
        <p14:creationId xmlns:p14="http://schemas.microsoft.com/office/powerpoint/2010/main" val="29283103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64FF0854-CB7D-CA4C-83D2-62A0B4B0C657}"/>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C811FCE0-6066-9043-975D-EB4C33F2DCD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89591E95-FA24-1F42-BEC6-6B23B3656FE1}"/>
              </a:ext>
            </a:extLst>
          </p:cNvPr>
          <p:cNvSpPr>
            <a:spLocks noGrp="1" noChangeArrowheads="1"/>
          </p:cNvSpPr>
          <p:nvPr>
            <p:ph type="sldNum" sz="quarter" idx="12"/>
          </p:nvPr>
        </p:nvSpPr>
        <p:spPr>
          <a:ln/>
        </p:spPr>
        <p:txBody>
          <a:bodyPr/>
          <a:lstStyle>
            <a:lvl1pPr>
              <a:defRPr/>
            </a:lvl1pPr>
          </a:lstStyle>
          <a:p>
            <a:fld id="{B1B50E51-DE45-2D4D-AB54-44E6CFA02761}" type="slidenum">
              <a:rPr lang="en-US" altLang="en-VN"/>
              <a:pPr/>
              <a:t>‹#›</a:t>
            </a:fld>
            <a:endParaRPr lang="en-US" altLang="en-VN"/>
          </a:p>
        </p:txBody>
      </p:sp>
    </p:spTree>
    <p:extLst>
      <p:ext uri="{BB962C8B-B14F-4D97-AF65-F5344CB8AC3E}">
        <p14:creationId xmlns:p14="http://schemas.microsoft.com/office/powerpoint/2010/main" val="9834600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A129AE07-08C4-6C4F-AFFC-B8CF9F4E7055}"/>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0D7DD610-63C2-5243-9D4D-9127CBF3617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135059C9-C6BF-9D48-B6DD-E0BDDA563F46}"/>
              </a:ext>
            </a:extLst>
          </p:cNvPr>
          <p:cNvSpPr>
            <a:spLocks noGrp="1" noChangeArrowheads="1"/>
          </p:cNvSpPr>
          <p:nvPr>
            <p:ph type="sldNum" sz="quarter" idx="12"/>
          </p:nvPr>
        </p:nvSpPr>
        <p:spPr>
          <a:ln/>
        </p:spPr>
        <p:txBody>
          <a:bodyPr/>
          <a:lstStyle>
            <a:lvl1pPr>
              <a:defRPr/>
            </a:lvl1pPr>
          </a:lstStyle>
          <a:p>
            <a:fld id="{BFEAF267-DE18-CC40-A698-E2D064095813}" type="slidenum">
              <a:rPr lang="en-US" altLang="en-VN"/>
              <a:pPr/>
              <a:t>‹#›</a:t>
            </a:fld>
            <a:endParaRPr lang="en-US" altLang="en-VN"/>
          </a:p>
        </p:txBody>
      </p:sp>
    </p:spTree>
    <p:extLst>
      <p:ext uri="{BB962C8B-B14F-4D97-AF65-F5344CB8AC3E}">
        <p14:creationId xmlns:p14="http://schemas.microsoft.com/office/powerpoint/2010/main" val="41551819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9" y="342900"/>
            <a:ext cx="2949575"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788"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9" y="1543050"/>
            <a:ext cx="2949575"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Rectangle 4">
            <a:extLst>
              <a:ext uri="{FF2B5EF4-FFF2-40B4-BE49-F238E27FC236}">
                <a16:creationId xmlns:a16="http://schemas.microsoft.com/office/drawing/2014/main" id="{702E2A08-7436-E943-B38B-0ED35A56ED5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DBC45427-34B1-DC4F-B837-B82477F2898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30B0702-A4B8-D248-931C-0BAC3346DF35}"/>
              </a:ext>
            </a:extLst>
          </p:cNvPr>
          <p:cNvSpPr>
            <a:spLocks noGrp="1" noChangeArrowheads="1"/>
          </p:cNvSpPr>
          <p:nvPr>
            <p:ph type="sldNum" sz="quarter" idx="12"/>
          </p:nvPr>
        </p:nvSpPr>
        <p:spPr>
          <a:ln/>
        </p:spPr>
        <p:txBody>
          <a:bodyPr/>
          <a:lstStyle>
            <a:lvl1pPr>
              <a:defRPr/>
            </a:lvl1pPr>
          </a:lstStyle>
          <a:p>
            <a:fld id="{9C726606-203B-D643-9BDF-C0EFCC08E3C1}" type="slidenum">
              <a:rPr lang="en-US" altLang="en-VN"/>
              <a:pPr/>
              <a:t>‹#›</a:t>
            </a:fld>
            <a:endParaRPr lang="en-US" altLang="en-VN"/>
          </a:p>
        </p:txBody>
      </p:sp>
    </p:spTree>
    <p:extLst>
      <p:ext uri="{BB962C8B-B14F-4D97-AF65-F5344CB8AC3E}">
        <p14:creationId xmlns:p14="http://schemas.microsoft.com/office/powerpoint/2010/main" val="12953919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9" y="342900"/>
            <a:ext cx="2949575"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788"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630239" y="1543050"/>
            <a:ext cx="2949575"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Rectangle 4">
            <a:extLst>
              <a:ext uri="{FF2B5EF4-FFF2-40B4-BE49-F238E27FC236}">
                <a16:creationId xmlns:a16="http://schemas.microsoft.com/office/drawing/2014/main" id="{F7791D4D-876E-664B-9729-316581CF79A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4056AF1D-7E2A-8345-BE0E-FBF256CE8F4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4A91CBB-7583-5747-B08B-3688DD90E2A0}"/>
              </a:ext>
            </a:extLst>
          </p:cNvPr>
          <p:cNvSpPr>
            <a:spLocks noGrp="1" noChangeArrowheads="1"/>
          </p:cNvSpPr>
          <p:nvPr>
            <p:ph type="sldNum" sz="quarter" idx="12"/>
          </p:nvPr>
        </p:nvSpPr>
        <p:spPr>
          <a:ln/>
        </p:spPr>
        <p:txBody>
          <a:bodyPr/>
          <a:lstStyle>
            <a:lvl1pPr>
              <a:defRPr/>
            </a:lvl1pPr>
          </a:lstStyle>
          <a:p>
            <a:fld id="{69E7CB6F-143C-1449-BBE4-B475C0B5292F}" type="slidenum">
              <a:rPr lang="en-US" altLang="en-VN"/>
              <a:pPr/>
              <a:t>‹#›</a:t>
            </a:fld>
            <a:endParaRPr lang="en-US" altLang="en-VN"/>
          </a:p>
        </p:txBody>
      </p:sp>
    </p:spTree>
    <p:extLst>
      <p:ext uri="{BB962C8B-B14F-4D97-AF65-F5344CB8AC3E}">
        <p14:creationId xmlns:p14="http://schemas.microsoft.com/office/powerpoint/2010/main" val="5618408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7D6E1C76-04EA-2244-9FF2-0D969E63FD0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6C0DDD8-B842-9147-AEAB-FB3DFA2D7AC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53F7C05-65CF-BC4D-A5D3-9FF63F0EC4F8}"/>
              </a:ext>
            </a:extLst>
          </p:cNvPr>
          <p:cNvSpPr>
            <a:spLocks noGrp="1" noChangeArrowheads="1"/>
          </p:cNvSpPr>
          <p:nvPr>
            <p:ph type="sldNum" sz="quarter" idx="12"/>
          </p:nvPr>
        </p:nvSpPr>
        <p:spPr>
          <a:ln/>
        </p:spPr>
        <p:txBody>
          <a:bodyPr/>
          <a:lstStyle>
            <a:lvl1pPr>
              <a:defRPr/>
            </a:lvl1pPr>
          </a:lstStyle>
          <a:p>
            <a:fld id="{3D2E1AC5-58D7-EF49-97D0-A5C5CEBC81C6}" type="slidenum">
              <a:rPr lang="en-US" altLang="en-VN"/>
              <a:pPr/>
              <a:t>‹#›</a:t>
            </a:fld>
            <a:endParaRPr lang="en-US" altLang="en-VN"/>
          </a:p>
        </p:txBody>
      </p:sp>
    </p:spTree>
    <p:extLst>
      <p:ext uri="{BB962C8B-B14F-4D97-AF65-F5344CB8AC3E}">
        <p14:creationId xmlns:p14="http://schemas.microsoft.com/office/powerpoint/2010/main" val="33773726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C6756C4-0A51-B348-BDA0-DDFC63DD82B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6299152-DA73-6D40-91C7-EEED0E9B2C5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CCB3A971-7959-C840-8D20-7A20BD3E0B6D}"/>
              </a:ext>
            </a:extLst>
          </p:cNvPr>
          <p:cNvSpPr>
            <a:spLocks noGrp="1" noChangeArrowheads="1"/>
          </p:cNvSpPr>
          <p:nvPr>
            <p:ph type="sldNum" sz="quarter" idx="12"/>
          </p:nvPr>
        </p:nvSpPr>
        <p:spPr>
          <a:ln/>
        </p:spPr>
        <p:txBody>
          <a:bodyPr/>
          <a:lstStyle>
            <a:lvl1pPr>
              <a:defRPr/>
            </a:lvl1pPr>
          </a:lstStyle>
          <a:p>
            <a:fld id="{6BABA9EA-0902-E147-A136-D183E0D0C66F}" type="slidenum">
              <a:rPr lang="en-US" altLang="en-VN"/>
              <a:pPr/>
              <a:t>‹#›</a:t>
            </a:fld>
            <a:endParaRPr lang="en-US" altLang="en-VN"/>
          </a:p>
        </p:txBody>
      </p:sp>
    </p:spTree>
    <p:extLst>
      <p:ext uri="{BB962C8B-B14F-4D97-AF65-F5344CB8AC3E}">
        <p14:creationId xmlns:p14="http://schemas.microsoft.com/office/powerpoint/2010/main" val="28261876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05979"/>
            <a:ext cx="8229600" cy="43886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9B81F36D-6441-F549-B673-7AFAA1259FB5}"/>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3F64A44A-2C09-CB46-8EAE-C5AABE36B7E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F8FCDD9C-60C4-7D45-A0AC-88B9486C81A5}"/>
              </a:ext>
            </a:extLst>
          </p:cNvPr>
          <p:cNvSpPr>
            <a:spLocks noGrp="1" noChangeArrowheads="1"/>
          </p:cNvSpPr>
          <p:nvPr>
            <p:ph type="sldNum" sz="quarter" idx="12"/>
          </p:nvPr>
        </p:nvSpPr>
        <p:spPr>
          <a:ln/>
        </p:spPr>
        <p:txBody>
          <a:bodyPr/>
          <a:lstStyle>
            <a:lvl1pPr>
              <a:defRPr/>
            </a:lvl1pPr>
          </a:lstStyle>
          <a:p>
            <a:fld id="{62393B23-DEFD-DE47-BE93-34DBBF991FE6}" type="slidenum">
              <a:rPr lang="en-US" altLang="en-VN"/>
              <a:pPr/>
              <a:t>‹#›</a:t>
            </a:fld>
            <a:endParaRPr lang="en-US" altLang="en-VN"/>
          </a:p>
        </p:txBody>
      </p:sp>
    </p:spTree>
    <p:extLst>
      <p:ext uri="{BB962C8B-B14F-4D97-AF65-F5344CB8AC3E}">
        <p14:creationId xmlns:p14="http://schemas.microsoft.com/office/powerpoint/2010/main" val="9544721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Rectangle 4">
            <a:extLst>
              <a:ext uri="{FF2B5EF4-FFF2-40B4-BE49-F238E27FC236}">
                <a16:creationId xmlns:a16="http://schemas.microsoft.com/office/drawing/2014/main" id="{C96DD65A-42AC-6340-B266-5B9F21B493F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538F475-9B7D-3343-915F-D076A63537B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142B473-1FEE-E147-A0C4-7A603A2D976E}"/>
              </a:ext>
            </a:extLst>
          </p:cNvPr>
          <p:cNvSpPr>
            <a:spLocks noGrp="1" noChangeArrowheads="1"/>
          </p:cNvSpPr>
          <p:nvPr>
            <p:ph type="sldNum" sz="quarter" idx="12"/>
          </p:nvPr>
        </p:nvSpPr>
        <p:spPr>
          <a:ln/>
        </p:spPr>
        <p:txBody>
          <a:bodyPr/>
          <a:lstStyle>
            <a:lvl1pPr>
              <a:defRPr/>
            </a:lvl1pPr>
          </a:lstStyle>
          <a:p>
            <a:fld id="{4D2D95D1-A268-6944-BE2F-F098D97F2A99}" type="slidenum">
              <a:rPr lang="en-US" altLang="en-VN"/>
              <a:pPr/>
              <a:t>‹#›</a:t>
            </a:fld>
            <a:endParaRPr lang="en-US" altLang="en-VN"/>
          </a:p>
        </p:txBody>
      </p:sp>
    </p:spTree>
    <p:extLst>
      <p:ext uri="{BB962C8B-B14F-4D97-AF65-F5344CB8AC3E}">
        <p14:creationId xmlns:p14="http://schemas.microsoft.com/office/powerpoint/2010/main" val="10990553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2CC3918-4A1D-7D49-9F60-F1E579A21E1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39DEE63-3A15-3242-9534-10E33EE2E46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1D7F2B5-5A5C-EC40-A14A-3C8B9E80BD35}"/>
              </a:ext>
            </a:extLst>
          </p:cNvPr>
          <p:cNvSpPr>
            <a:spLocks noGrp="1" noChangeArrowheads="1"/>
          </p:cNvSpPr>
          <p:nvPr>
            <p:ph type="sldNum" sz="quarter" idx="12"/>
          </p:nvPr>
        </p:nvSpPr>
        <p:spPr>
          <a:ln/>
        </p:spPr>
        <p:txBody>
          <a:bodyPr/>
          <a:lstStyle>
            <a:lvl1pPr>
              <a:defRPr/>
            </a:lvl1pPr>
          </a:lstStyle>
          <a:p>
            <a:fld id="{24C7F1D7-7B95-514D-A327-7CAD2EB18C90}" type="slidenum">
              <a:rPr lang="en-US" altLang="en-VN"/>
              <a:pPr/>
              <a:t>‹#›</a:t>
            </a:fld>
            <a:endParaRPr lang="en-US" altLang="en-VN"/>
          </a:p>
        </p:txBody>
      </p:sp>
    </p:spTree>
    <p:extLst>
      <p:ext uri="{BB962C8B-B14F-4D97-AF65-F5344CB8AC3E}">
        <p14:creationId xmlns:p14="http://schemas.microsoft.com/office/powerpoint/2010/main" val="39140630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mpletely blank">
  <p:cSld name="BLANK_2">
    <p:spTree>
      <p:nvGrpSpPr>
        <p:cNvPr id="1" name="Shape 49"/>
        <p:cNvGrpSpPr/>
        <p:nvPr/>
      </p:nvGrpSpPr>
      <p:grpSpPr>
        <a:xfrm>
          <a:off x="0" y="0"/>
          <a:ext cx="0" cy="0"/>
          <a:chOff x="0" y="0"/>
          <a:chExt cx="0" cy="0"/>
        </a:xfrm>
      </p:grpSpPr>
      <p:sp>
        <p:nvSpPr>
          <p:cNvPr id="50" name="Google Shape;50;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en-US"/>
              <a:t>Click to edit Master text styles</a:t>
            </a:r>
          </a:p>
        </p:txBody>
      </p:sp>
      <p:sp>
        <p:nvSpPr>
          <p:cNvPr id="4" name="Rectangle 4">
            <a:extLst>
              <a:ext uri="{FF2B5EF4-FFF2-40B4-BE49-F238E27FC236}">
                <a16:creationId xmlns:a16="http://schemas.microsoft.com/office/drawing/2014/main" id="{444F7DCF-899F-2641-9BCD-C7B07C39210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8072196-10DF-BB44-BAFD-6F10A87AA69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368A462-3A4A-5F43-B0CF-600F11ADBF4F}"/>
              </a:ext>
            </a:extLst>
          </p:cNvPr>
          <p:cNvSpPr>
            <a:spLocks noGrp="1" noChangeArrowheads="1"/>
          </p:cNvSpPr>
          <p:nvPr>
            <p:ph type="sldNum" sz="quarter" idx="12"/>
          </p:nvPr>
        </p:nvSpPr>
        <p:spPr>
          <a:ln/>
        </p:spPr>
        <p:txBody>
          <a:bodyPr/>
          <a:lstStyle>
            <a:lvl1pPr>
              <a:defRPr/>
            </a:lvl1pPr>
          </a:lstStyle>
          <a:p>
            <a:fld id="{C7B99E97-C675-7B49-AB5B-B6899CFC1091}" type="slidenum">
              <a:rPr lang="en-US" altLang="en-VN"/>
              <a:pPr/>
              <a:t>‹#›</a:t>
            </a:fld>
            <a:endParaRPr lang="en-US" altLang="en-VN"/>
          </a:p>
        </p:txBody>
      </p:sp>
    </p:spTree>
    <p:extLst>
      <p:ext uri="{BB962C8B-B14F-4D97-AF65-F5344CB8AC3E}">
        <p14:creationId xmlns:p14="http://schemas.microsoft.com/office/powerpoint/2010/main" val="18488839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FE48FBDE-1F2A-6C4F-BDB7-60A3B6F45DC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C17DD2FC-C319-554A-9D2B-D5171935E39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7C9C52CE-10E0-FB40-A202-FEAD722715BF}"/>
              </a:ext>
            </a:extLst>
          </p:cNvPr>
          <p:cNvSpPr>
            <a:spLocks noGrp="1" noChangeArrowheads="1"/>
          </p:cNvSpPr>
          <p:nvPr>
            <p:ph type="sldNum" sz="quarter" idx="12"/>
          </p:nvPr>
        </p:nvSpPr>
        <p:spPr>
          <a:ln/>
        </p:spPr>
        <p:txBody>
          <a:bodyPr/>
          <a:lstStyle>
            <a:lvl1pPr>
              <a:defRPr/>
            </a:lvl1pPr>
          </a:lstStyle>
          <a:p>
            <a:fld id="{ABCF3793-9948-6A40-A39B-6BBA9AA1B8B7}" type="slidenum">
              <a:rPr lang="en-US" altLang="en-VN"/>
              <a:pPr/>
              <a:t>‹#›</a:t>
            </a:fld>
            <a:endParaRPr lang="en-US" altLang="en-VN"/>
          </a:p>
        </p:txBody>
      </p:sp>
    </p:spTree>
    <p:extLst>
      <p:ext uri="{BB962C8B-B14F-4D97-AF65-F5344CB8AC3E}">
        <p14:creationId xmlns:p14="http://schemas.microsoft.com/office/powerpoint/2010/main" val="26581693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30239" y="1260872"/>
            <a:ext cx="386873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30239" y="1878806"/>
            <a:ext cx="386873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78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788"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AB7081F7-4A97-AE4C-A7DD-963696C7EC67}"/>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E6DB9C24-6A61-6448-8F12-2344E50FB58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D9E5550D-7FB4-074B-BF09-FD6FB7A2F46E}"/>
              </a:ext>
            </a:extLst>
          </p:cNvPr>
          <p:cNvSpPr>
            <a:spLocks noGrp="1" noChangeArrowheads="1"/>
          </p:cNvSpPr>
          <p:nvPr>
            <p:ph type="sldNum" sz="quarter" idx="12"/>
          </p:nvPr>
        </p:nvSpPr>
        <p:spPr>
          <a:ln/>
        </p:spPr>
        <p:txBody>
          <a:bodyPr/>
          <a:lstStyle>
            <a:lvl1pPr>
              <a:defRPr/>
            </a:lvl1pPr>
          </a:lstStyle>
          <a:p>
            <a:fld id="{62DD4F93-8776-5245-8952-BCFDB71E5BE0}" type="slidenum">
              <a:rPr lang="en-US" altLang="en-VN"/>
              <a:pPr/>
              <a:t>‹#›</a:t>
            </a:fld>
            <a:endParaRPr lang="en-US" altLang="en-VN"/>
          </a:p>
        </p:txBody>
      </p:sp>
    </p:spTree>
    <p:extLst>
      <p:ext uri="{BB962C8B-B14F-4D97-AF65-F5344CB8AC3E}">
        <p14:creationId xmlns:p14="http://schemas.microsoft.com/office/powerpoint/2010/main" val="39939546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A0791016-ADDF-764B-8B5F-D8B677813628}"/>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929FE89A-0164-414E-9F00-A6AA28B932A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85548BF5-B695-6640-8A0A-50FD4DFA4B14}"/>
              </a:ext>
            </a:extLst>
          </p:cNvPr>
          <p:cNvSpPr>
            <a:spLocks noGrp="1" noChangeArrowheads="1"/>
          </p:cNvSpPr>
          <p:nvPr>
            <p:ph type="sldNum" sz="quarter" idx="12"/>
          </p:nvPr>
        </p:nvSpPr>
        <p:spPr>
          <a:ln/>
        </p:spPr>
        <p:txBody>
          <a:bodyPr/>
          <a:lstStyle>
            <a:lvl1pPr>
              <a:defRPr/>
            </a:lvl1pPr>
          </a:lstStyle>
          <a:p>
            <a:fld id="{A9B3136F-1A34-B54A-8179-037FCBB3C612}" type="slidenum">
              <a:rPr lang="en-US" altLang="en-VN"/>
              <a:pPr/>
              <a:t>‹#›</a:t>
            </a:fld>
            <a:endParaRPr lang="en-US" altLang="en-VN"/>
          </a:p>
        </p:txBody>
      </p:sp>
    </p:spTree>
    <p:extLst>
      <p:ext uri="{BB962C8B-B14F-4D97-AF65-F5344CB8AC3E}">
        <p14:creationId xmlns:p14="http://schemas.microsoft.com/office/powerpoint/2010/main" val="3595379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2EB7E4E2-1EF1-AC4D-BC05-983FA0AEE7E9}"/>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4A90ED8A-EBAC-5A46-A56E-8D9F2C59EFF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9403E49C-2A1F-9548-8648-C1FBB734D0D2}"/>
              </a:ext>
            </a:extLst>
          </p:cNvPr>
          <p:cNvSpPr>
            <a:spLocks noGrp="1" noChangeArrowheads="1"/>
          </p:cNvSpPr>
          <p:nvPr>
            <p:ph type="sldNum" sz="quarter" idx="12"/>
          </p:nvPr>
        </p:nvSpPr>
        <p:spPr>
          <a:ln/>
        </p:spPr>
        <p:txBody>
          <a:bodyPr/>
          <a:lstStyle>
            <a:lvl1pPr>
              <a:defRPr/>
            </a:lvl1pPr>
          </a:lstStyle>
          <a:p>
            <a:fld id="{E5429DC1-5A40-DE47-8288-748C95CE95D9}" type="slidenum">
              <a:rPr lang="en-US" altLang="en-VN"/>
              <a:pPr/>
              <a:t>‹#›</a:t>
            </a:fld>
            <a:endParaRPr lang="en-US" altLang="en-VN"/>
          </a:p>
        </p:txBody>
      </p:sp>
    </p:spTree>
    <p:extLst>
      <p:ext uri="{BB962C8B-B14F-4D97-AF65-F5344CB8AC3E}">
        <p14:creationId xmlns:p14="http://schemas.microsoft.com/office/powerpoint/2010/main" val="17663984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9" y="342900"/>
            <a:ext cx="2949575"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788"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9" y="1543050"/>
            <a:ext cx="2949575"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Rectangle 4">
            <a:extLst>
              <a:ext uri="{FF2B5EF4-FFF2-40B4-BE49-F238E27FC236}">
                <a16:creationId xmlns:a16="http://schemas.microsoft.com/office/drawing/2014/main" id="{8870A8ED-2497-9B4D-A292-843641D2A52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E507F6EB-72DA-5245-90AD-8A58F425522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7A960682-85F3-CF45-AF2F-72F77573E7BC}"/>
              </a:ext>
            </a:extLst>
          </p:cNvPr>
          <p:cNvSpPr>
            <a:spLocks noGrp="1" noChangeArrowheads="1"/>
          </p:cNvSpPr>
          <p:nvPr>
            <p:ph type="sldNum" sz="quarter" idx="12"/>
          </p:nvPr>
        </p:nvSpPr>
        <p:spPr>
          <a:ln/>
        </p:spPr>
        <p:txBody>
          <a:bodyPr/>
          <a:lstStyle>
            <a:lvl1pPr>
              <a:defRPr/>
            </a:lvl1pPr>
          </a:lstStyle>
          <a:p>
            <a:fld id="{B5FF9110-9C1B-214E-AFBC-342CC474A51C}" type="slidenum">
              <a:rPr lang="en-US" altLang="en-VN"/>
              <a:pPr/>
              <a:t>‹#›</a:t>
            </a:fld>
            <a:endParaRPr lang="en-US" altLang="en-VN"/>
          </a:p>
        </p:txBody>
      </p:sp>
    </p:spTree>
    <p:extLst>
      <p:ext uri="{BB962C8B-B14F-4D97-AF65-F5344CB8AC3E}">
        <p14:creationId xmlns:p14="http://schemas.microsoft.com/office/powerpoint/2010/main" val="1688740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9" y="342900"/>
            <a:ext cx="2949575"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788"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630239" y="1543050"/>
            <a:ext cx="2949575"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Rectangle 4">
            <a:extLst>
              <a:ext uri="{FF2B5EF4-FFF2-40B4-BE49-F238E27FC236}">
                <a16:creationId xmlns:a16="http://schemas.microsoft.com/office/drawing/2014/main" id="{82873689-4B2B-8A44-AF6B-183C494A3B4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44B8E18-47DE-6242-9869-F1A2486853A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DBF1DB38-6C8F-B546-A356-D8F03E3A3C52}"/>
              </a:ext>
            </a:extLst>
          </p:cNvPr>
          <p:cNvSpPr>
            <a:spLocks noGrp="1" noChangeArrowheads="1"/>
          </p:cNvSpPr>
          <p:nvPr>
            <p:ph type="sldNum" sz="quarter" idx="12"/>
          </p:nvPr>
        </p:nvSpPr>
        <p:spPr>
          <a:ln/>
        </p:spPr>
        <p:txBody>
          <a:bodyPr/>
          <a:lstStyle>
            <a:lvl1pPr>
              <a:defRPr/>
            </a:lvl1pPr>
          </a:lstStyle>
          <a:p>
            <a:fld id="{15EC71FD-89E5-FD42-B041-FB09633C2FDE}" type="slidenum">
              <a:rPr lang="en-US" altLang="en-VN"/>
              <a:pPr/>
              <a:t>‹#›</a:t>
            </a:fld>
            <a:endParaRPr lang="en-US" altLang="en-VN"/>
          </a:p>
        </p:txBody>
      </p:sp>
    </p:spTree>
    <p:extLst>
      <p:ext uri="{BB962C8B-B14F-4D97-AF65-F5344CB8AC3E}">
        <p14:creationId xmlns:p14="http://schemas.microsoft.com/office/powerpoint/2010/main" val="2533034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4040E17-312D-F94D-A725-8819A063E34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408AB071-59F7-2740-9A0F-94684480E16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D585641-DA98-0C41-8C15-8B2CBAA11615}"/>
              </a:ext>
            </a:extLst>
          </p:cNvPr>
          <p:cNvSpPr>
            <a:spLocks noGrp="1" noChangeArrowheads="1"/>
          </p:cNvSpPr>
          <p:nvPr>
            <p:ph type="sldNum" sz="quarter" idx="12"/>
          </p:nvPr>
        </p:nvSpPr>
        <p:spPr>
          <a:ln/>
        </p:spPr>
        <p:txBody>
          <a:bodyPr/>
          <a:lstStyle>
            <a:lvl1pPr>
              <a:defRPr/>
            </a:lvl1pPr>
          </a:lstStyle>
          <a:p>
            <a:fld id="{D8041F94-BACD-9E47-98CF-358F79496300}" type="slidenum">
              <a:rPr lang="en-US" altLang="en-VN"/>
              <a:pPr/>
              <a:t>‹#›</a:t>
            </a:fld>
            <a:endParaRPr lang="en-US" altLang="en-VN"/>
          </a:p>
        </p:txBody>
      </p:sp>
    </p:spTree>
    <p:extLst>
      <p:ext uri="{BB962C8B-B14F-4D97-AF65-F5344CB8AC3E}">
        <p14:creationId xmlns:p14="http://schemas.microsoft.com/office/powerpoint/2010/main" val="4106204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F8A42C50-514A-6A4C-A80E-DC6D2EB4C1C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4E396076-BAF4-8A43-B255-E80A265D54B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0A11623-F055-7C40-BF23-BC76BD4E719A}"/>
              </a:ext>
            </a:extLst>
          </p:cNvPr>
          <p:cNvSpPr>
            <a:spLocks noGrp="1" noChangeArrowheads="1"/>
          </p:cNvSpPr>
          <p:nvPr>
            <p:ph type="sldNum" sz="quarter" idx="12"/>
          </p:nvPr>
        </p:nvSpPr>
        <p:spPr>
          <a:ln/>
        </p:spPr>
        <p:txBody>
          <a:bodyPr/>
          <a:lstStyle>
            <a:lvl1pPr>
              <a:defRPr/>
            </a:lvl1pPr>
          </a:lstStyle>
          <a:p>
            <a:fld id="{8314BFF4-A23F-EE44-8B95-6CF2D362D6FF}" type="slidenum">
              <a:rPr lang="en-US" altLang="en-VN"/>
              <a:pPr/>
              <a:t>‹#›</a:t>
            </a:fld>
            <a:endParaRPr lang="en-US" altLang="en-VN"/>
          </a:p>
        </p:txBody>
      </p:sp>
    </p:spTree>
    <p:extLst>
      <p:ext uri="{BB962C8B-B14F-4D97-AF65-F5344CB8AC3E}">
        <p14:creationId xmlns:p14="http://schemas.microsoft.com/office/powerpoint/2010/main" val="27257534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05979"/>
            <a:ext cx="8229600" cy="43886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933F5D8C-DD2E-064B-BD2D-7A46382CD44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BCC66842-384A-8A4E-85AE-BDAFBD29738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1BB308F6-4149-8340-9EB9-1374E9411201}"/>
              </a:ext>
            </a:extLst>
          </p:cNvPr>
          <p:cNvSpPr>
            <a:spLocks noGrp="1" noChangeArrowheads="1"/>
          </p:cNvSpPr>
          <p:nvPr>
            <p:ph type="sldNum" sz="quarter" idx="12"/>
          </p:nvPr>
        </p:nvSpPr>
        <p:spPr>
          <a:ln/>
        </p:spPr>
        <p:txBody>
          <a:bodyPr/>
          <a:lstStyle>
            <a:lvl1pPr>
              <a:defRPr/>
            </a:lvl1pPr>
          </a:lstStyle>
          <a:p>
            <a:fld id="{32A5B9AB-BC96-984F-BF29-01C5902D7D69}" type="slidenum">
              <a:rPr lang="en-US" altLang="en-VN"/>
              <a:pPr/>
              <a:t>‹#›</a:t>
            </a:fld>
            <a:endParaRPr lang="en-US" altLang="en-VN"/>
          </a:p>
        </p:txBody>
      </p:sp>
    </p:spTree>
    <p:extLst>
      <p:ext uri="{BB962C8B-B14F-4D97-AF65-F5344CB8AC3E}">
        <p14:creationId xmlns:p14="http://schemas.microsoft.com/office/powerpoint/2010/main" val="4087703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Inverse">
  <p:cSld name="BLANK_1">
    <p:bg>
      <p:bgPr>
        <a:solidFill>
          <a:srgbClr val="000000"/>
        </a:solidFill>
        <a:effectLst/>
      </p:bgPr>
    </p:bg>
    <p:spTree>
      <p:nvGrpSpPr>
        <p:cNvPr id="1" name="Shape 51"/>
        <p:cNvGrpSpPr/>
        <p:nvPr/>
      </p:nvGrpSpPr>
      <p:grpSpPr>
        <a:xfrm>
          <a:off x="0" y="0"/>
          <a:ext cx="0" cy="0"/>
          <a:chOff x="0" y="0"/>
          <a:chExt cx="0" cy="0"/>
        </a:xfrm>
      </p:grpSpPr>
      <p:sp>
        <p:nvSpPr>
          <p:cNvPr id="52" name="Google Shape;52;p12"/>
          <p:cNvSpPr/>
          <p:nvPr/>
        </p:nvSpPr>
        <p:spPr>
          <a:xfrm>
            <a:off x="361950" y="-571500"/>
            <a:ext cx="6286500" cy="6286500"/>
          </a:xfrm>
          <a:prstGeom prst="ellipse">
            <a:avLst/>
          </a:pr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FFFF00"/>
              </a:highlight>
            </a:endParaRPr>
          </a:p>
        </p:txBody>
      </p:sp>
      <p:sp>
        <p:nvSpPr>
          <p:cNvPr id="53" name="Google Shape;53;p12"/>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solidFill>
                  <a:srgbClr val="FFFF00"/>
                </a:solidFill>
              </a:defRPr>
            </a:lvl1pPr>
            <a:lvl2pPr lvl="1">
              <a:buNone/>
              <a:defRPr>
                <a:solidFill>
                  <a:srgbClr val="FFFF00"/>
                </a:solidFill>
              </a:defRPr>
            </a:lvl2pPr>
            <a:lvl3pPr lvl="2">
              <a:buNone/>
              <a:defRPr>
                <a:solidFill>
                  <a:srgbClr val="FFFF00"/>
                </a:solidFill>
              </a:defRPr>
            </a:lvl3pPr>
            <a:lvl4pPr lvl="3">
              <a:buNone/>
              <a:defRPr>
                <a:solidFill>
                  <a:srgbClr val="FFFF00"/>
                </a:solidFill>
              </a:defRPr>
            </a:lvl4pPr>
            <a:lvl5pPr lvl="4">
              <a:buNone/>
              <a:defRPr>
                <a:solidFill>
                  <a:srgbClr val="FFFF00"/>
                </a:solidFill>
              </a:defRPr>
            </a:lvl5pPr>
            <a:lvl6pPr lvl="5">
              <a:buNone/>
              <a:defRPr>
                <a:solidFill>
                  <a:srgbClr val="FFFF00"/>
                </a:solidFill>
              </a:defRPr>
            </a:lvl6pPr>
            <a:lvl7pPr lvl="6">
              <a:buNone/>
              <a:defRPr>
                <a:solidFill>
                  <a:srgbClr val="FFFF00"/>
                </a:solidFill>
              </a:defRPr>
            </a:lvl7pPr>
            <a:lvl8pPr lvl="7">
              <a:buNone/>
              <a:defRPr>
                <a:solidFill>
                  <a:srgbClr val="FFFF00"/>
                </a:solidFill>
              </a:defRPr>
            </a:lvl8pPr>
            <a:lvl9pPr lvl="8">
              <a:buNone/>
              <a:defRPr>
                <a:solidFill>
                  <a:srgbClr val="FFFF00"/>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26"/>
        <p:cNvGrpSpPr/>
        <p:nvPr/>
      </p:nvGrpSpPr>
      <p:grpSpPr>
        <a:xfrm>
          <a:off x="0" y="0"/>
          <a:ext cx="0" cy="0"/>
          <a:chOff x="0" y="0"/>
          <a:chExt cx="0" cy="0"/>
        </a:xfrm>
      </p:grpSpPr>
      <p:sp>
        <p:nvSpPr>
          <p:cNvPr id="27" name="Google Shape;27;p6"/>
          <p:cNvSpPr/>
          <p:nvPr/>
        </p:nvSpPr>
        <p:spPr>
          <a:xfrm>
            <a:off x="0" y="0"/>
            <a:ext cx="2418600" cy="51495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8" name="Google Shape;28;p6"/>
          <p:cNvSpPr txBox="1">
            <a:spLocks noGrp="1"/>
          </p:cNvSpPr>
          <p:nvPr>
            <p:ph type="title"/>
          </p:nvPr>
        </p:nvSpPr>
        <p:spPr>
          <a:xfrm>
            <a:off x="398150" y="1129130"/>
            <a:ext cx="1700700" cy="14838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9" name="Google Shape;29;p6"/>
          <p:cNvSpPr txBox="1">
            <a:spLocks noGrp="1"/>
          </p:cNvSpPr>
          <p:nvPr>
            <p:ph type="body" idx="1"/>
          </p:nvPr>
        </p:nvSpPr>
        <p:spPr>
          <a:xfrm>
            <a:off x="3082175" y="1091725"/>
            <a:ext cx="2623200" cy="3834300"/>
          </a:xfrm>
          <a:prstGeom prst="rect">
            <a:avLst/>
          </a:prstGeom>
        </p:spPr>
        <p:txBody>
          <a:bodyPr spcFirstLastPara="1" wrap="square" lIns="91425" tIns="91425" rIns="91425" bIns="91425" anchor="t" anchorCtr="0">
            <a:noAutofit/>
          </a:bodyPr>
          <a:lstStyle>
            <a:lvl1pPr marL="457178" lvl="0" indent="-355582">
              <a:spcBef>
                <a:spcPts val="600"/>
              </a:spcBef>
              <a:spcAft>
                <a:spcPts val="0"/>
              </a:spcAft>
              <a:buSzPts val="2000"/>
              <a:buChar char="⊙"/>
              <a:defRPr sz="2000"/>
            </a:lvl1pPr>
            <a:lvl2pPr marL="914355" lvl="1" indent="-355582">
              <a:spcBef>
                <a:spcPts val="0"/>
              </a:spcBef>
              <a:spcAft>
                <a:spcPts val="0"/>
              </a:spcAft>
              <a:buSzPts val="2000"/>
              <a:buChar char="○"/>
              <a:defRPr sz="2000"/>
            </a:lvl2pPr>
            <a:lvl3pPr marL="1371532" lvl="2" indent="-355582">
              <a:spcBef>
                <a:spcPts val="0"/>
              </a:spcBef>
              <a:spcAft>
                <a:spcPts val="0"/>
              </a:spcAft>
              <a:buSzPts val="2000"/>
              <a:buChar char="■"/>
              <a:defRPr sz="2000"/>
            </a:lvl3pPr>
            <a:lvl4pPr marL="1828709" lvl="3" indent="-355582">
              <a:spcBef>
                <a:spcPts val="0"/>
              </a:spcBef>
              <a:spcAft>
                <a:spcPts val="0"/>
              </a:spcAft>
              <a:buSzPts val="2000"/>
              <a:buChar char="●"/>
              <a:defRPr sz="2000"/>
            </a:lvl4pPr>
            <a:lvl5pPr marL="2285886" lvl="4" indent="-355582">
              <a:spcBef>
                <a:spcPts val="0"/>
              </a:spcBef>
              <a:spcAft>
                <a:spcPts val="0"/>
              </a:spcAft>
              <a:buSzPts val="2000"/>
              <a:buChar char="○"/>
              <a:defRPr sz="2000"/>
            </a:lvl5pPr>
            <a:lvl6pPr marL="2743064" lvl="5" indent="-355582">
              <a:spcBef>
                <a:spcPts val="0"/>
              </a:spcBef>
              <a:spcAft>
                <a:spcPts val="0"/>
              </a:spcAft>
              <a:buSzPts val="2000"/>
              <a:buChar char="■"/>
              <a:defRPr sz="2000"/>
            </a:lvl6pPr>
            <a:lvl7pPr marL="3200240" lvl="6" indent="-355582">
              <a:spcBef>
                <a:spcPts val="0"/>
              </a:spcBef>
              <a:spcAft>
                <a:spcPts val="0"/>
              </a:spcAft>
              <a:buSzPts val="2000"/>
              <a:buChar char="●"/>
              <a:defRPr sz="2000"/>
            </a:lvl7pPr>
            <a:lvl8pPr marL="3657418" lvl="7" indent="-355582">
              <a:spcBef>
                <a:spcPts val="0"/>
              </a:spcBef>
              <a:spcAft>
                <a:spcPts val="0"/>
              </a:spcAft>
              <a:buSzPts val="2000"/>
              <a:buChar char="○"/>
              <a:defRPr sz="2000"/>
            </a:lvl8pPr>
            <a:lvl9pPr marL="4114595" lvl="8" indent="-355582">
              <a:spcBef>
                <a:spcPts val="0"/>
              </a:spcBef>
              <a:spcAft>
                <a:spcPts val="0"/>
              </a:spcAft>
              <a:buSzPts val="2000"/>
              <a:buChar char="■"/>
              <a:defRPr sz="2000"/>
            </a:lvl9pPr>
          </a:lstStyle>
          <a:p>
            <a:endParaRPr/>
          </a:p>
        </p:txBody>
      </p:sp>
      <p:sp>
        <p:nvSpPr>
          <p:cNvPr id="30" name="Google Shape;30;p6"/>
          <p:cNvSpPr txBox="1">
            <a:spLocks noGrp="1"/>
          </p:cNvSpPr>
          <p:nvPr>
            <p:ph type="body" idx="2"/>
          </p:nvPr>
        </p:nvSpPr>
        <p:spPr>
          <a:xfrm>
            <a:off x="5863323" y="1091725"/>
            <a:ext cx="2623200" cy="3834300"/>
          </a:xfrm>
          <a:prstGeom prst="rect">
            <a:avLst/>
          </a:prstGeom>
        </p:spPr>
        <p:txBody>
          <a:bodyPr spcFirstLastPara="1" wrap="square" lIns="91425" tIns="91425" rIns="91425" bIns="91425" anchor="t" anchorCtr="0">
            <a:noAutofit/>
          </a:bodyPr>
          <a:lstStyle>
            <a:lvl1pPr marL="457178" lvl="0" indent="-355582">
              <a:spcBef>
                <a:spcPts val="600"/>
              </a:spcBef>
              <a:spcAft>
                <a:spcPts val="0"/>
              </a:spcAft>
              <a:buSzPts val="2000"/>
              <a:buChar char="⊙"/>
              <a:defRPr sz="2000"/>
            </a:lvl1pPr>
            <a:lvl2pPr marL="914355" lvl="1" indent="-355582">
              <a:spcBef>
                <a:spcPts val="0"/>
              </a:spcBef>
              <a:spcAft>
                <a:spcPts val="0"/>
              </a:spcAft>
              <a:buSzPts val="2000"/>
              <a:buChar char="○"/>
              <a:defRPr sz="2000"/>
            </a:lvl2pPr>
            <a:lvl3pPr marL="1371532" lvl="2" indent="-355582">
              <a:spcBef>
                <a:spcPts val="0"/>
              </a:spcBef>
              <a:spcAft>
                <a:spcPts val="0"/>
              </a:spcAft>
              <a:buSzPts val="2000"/>
              <a:buChar char="■"/>
              <a:defRPr sz="2000"/>
            </a:lvl3pPr>
            <a:lvl4pPr marL="1828709" lvl="3" indent="-355582">
              <a:spcBef>
                <a:spcPts val="0"/>
              </a:spcBef>
              <a:spcAft>
                <a:spcPts val="0"/>
              </a:spcAft>
              <a:buSzPts val="2000"/>
              <a:buChar char="●"/>
              <a:defRPr sz="2000"/>
            </a:lvl4pPr>
            <a:lvl5pPr marL="2285886" lvl="4" indent="-355582">
              <a:spcBef>
                <a:spcPts val="0"/>
              </a:spcBef>
              <a:spcAft>
                <a:spcPts val="0"/>
              </a:spcAft>
              <a:buSzPts val="2000"/>
              <a:buChar char="○"/>
              <a:defRPr sz="2000"/>
            </a:lvl5pPr>
            <a:lvl6pPr marL="2743064" lvl="5" indent="-355582">
              <a:spcBef>
                <a:spcPts val="0"/>
              </a:spcBef>
              <a:spcAft>
                <a:spcPts val="0"/>
              </a:spcAft>
              <a:buSzPts val="2000"/>
              <a:buChar char="■"/>
              <a:defRPr sz="2000"/>
            </a:lvl6pPr>
            <a:lvl7pPr marL="3200240" lvl="6" indent="-355582">
              <a:spcBef>
                <a:spcPts val="0"/>
              </a:spcBef>
              <a:spcAft>
                <a:spcPts val="0"/>
              </a:spcAft>
              <a:buSzPts val="2000"/>
              <a:buChar char="●"/>
              <a:defRPr sz="2000"/>
            </a:lvl7pPr>
            <a:lvl8pPr marL="3657418" lvl="7" indent="-355582">
              <a:spcBef>
                <a:spcPts val="0"/>
              </a:spcBef>
              <a:spcAft>
                <a:spcPts val="0"/>
              </a:spcAft>
              <a:buSzPts val="2000"/>
              <a:buChar char="○"/>
              <a:defRPr sz="2000"/>
            </a:lvl8pPr>
            <a:lvl9pPr marL="4114595" lvl="8" indent="-355582">
              <a:spcBef>
                <a:spcPts val="0"/>
              </a:spcBef>
              <a:spcAft>
                <a:spcPts val="0"/>
              </a:spcAft>
              <a:buSzPts val="2000"/>
              <a:buChar char="■"/>
              <a:defRPr sz="2000"/>
            </a:lvl9pPr>
          </a:lstStyle>
          <a:p>
            <a:endParaRPr/>
          </a:p>
        </p:txBody>
      </p:sp>
      <p:sp>
        <p:nvSpPr>
          <p:cNvPr id="31" name="Google Shape;31;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07224737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mpletely blank">
  <p:cSld name="Completely blank">
    <p:spTree>
      <p:nvGrpSpPr>
        <p:cNvPr id="1" name="Shape 49"/>
        <p:cNvGrpSpPr/>
        <p:nvPr/>
      </p:nvGrpSpPr>
      <p:grpSpPr>
        <a:xfrm>
          <a:off x="0" y="0"/>
          <a:ext cx="0" cy="0"/>
          <a:chOff x="0" y="0"/>
          <a:chExt cx="0" cy="0"/>
        </a:xfrm>
      </p:grpSpPr>
      <p:sp>
        <p:nvSpPr>
          <p:cNvPr id="50" name="Google Shape;50;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836005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lank Inverse">
  <p:cSld name="Blank Inverse">
    <p:bg>
      <p:bgPr>
        <a:solidFill>
          <a:srgbClr val="000000"/>
        </a:solidFill>
        <a:effectLst/>
      </p:bgPr>
    </p:bg>
    <p:spTree>
      <p:nvGrpSpPr>
        <p:cNvPr id="1" name="Shape 51"/>
        <p:cNvGrpSpPr/>
        <p:nvPr/>
      </p:nvGrpSpPr>
      <p:grpSpPr>
        <a:xfrm>
          <a:off x="0" y="0"/>
          <a:ext cx="0" cy="0"/>
          <a:chOff x="0" y="0"/>
          <a:chExt cx="0" cy="0"/>
        </a:xfrm>
      </p:grpSpPr>
      <p:sp>
        <p:nvSpPr>
          <p:cNvPr id="52" name="Google Shape;52;p12"/>
          <p:cNvSpPr/>
          <p:nvPr/>
        </p:nvSpPr>
        <p:spPr>
          <a:xfrm>
            <a:off x="361950" y="-571500"/>
            <a:ext cx="6286500" cy="6286500"/>
          </a:xfrm>
          <a:prstGeom prst="ellipse">
            <a:avLst/>
          </a:pr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highlight>
                <a:srgbClr val="FFFF00"/>
              </a:highlight>
            </a:endParaRPr>
          </a:p>
        </p:txBody>
      </p:sp>
      <p:sp>
        <p:nvSpPr>
          <p:cNvPr id="53" name="Google Shape;53;p12"/>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solidFill>
                  <a:srgbClr val="FFFF00"/>
                </a:solidFill>
              </a:defRPr>
            </a:lvl1pPr>
            <a:lvl2pPr lvl="1">
              <a:buNone/>
              <a:defRPr>
                <a:solidFill>
                  <a:srgbClr val="FFFF00"/>
                </a:solidFill>
              </a:defRPr>
            </a:lvl2pPr>
            <a:lvl3pPr lvl="2">
              <a:buNone/>
              <a:defRPr>
                <a:solidFill>
                  <a:srgbClr val="FFFF00"/>
                </a:solidFill>
              </a:defRPr>
            </a:lvl3pPr>
            <a:lvl4pPr lvl="3">
              <a:buNone/>
              <a:defRPr>
                <a:solidFill>
                  <a:srgbClr val="FFFF00"/>
                </a:solidFill>
              </a:defRPr>
            </a:lvl4pPr>
            <a:lvl5pPr lvl="4">
              <a:buNone/>
              <a:defRPr>
                <a:solidFill>
                  <a:srgbClr val="FFFF00"/>
                </a:solidFill>
              </a:defRPr>
            </a:lvl5pPr>
            <a:lvl6pPr lvl="5">
              <a:buNone/>
              <a:defRPr>
                <a:solidFill>
                  <a:srgbClr val="FFFF00"/>
                </a:solidFill>
              </a:defRPr>
            </a:lvl6pPr>
            <a:lvl7pPr lvl="6">
              <a:buNone/>
              <a:defRPr>
                <a:solidFill>
                  <a:srgbClr val="FFFF00"/>
                </a:solidFill>
              </a:defRPr>
            </a:lvl7pPr>
            <a:lvl8pPr lvl="7">
              <a:buNone/>
              <a:defRPr>
                <a:solidFill>
                  <a:srgbClr val="FFFF00"/>
                </a:solidFill>
              </a:defRPr>
            </a:lvl8pPr>
            <a:lvl9pPr lvl="8">
              <a:buNone/>
              <a:defRPr>
                <a:solidFill>
                  <a:srgbClr val="FFFF00"/>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3764276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6"/>
        <p:cNvGrpSpPr/>
        <p:nvPr/>
      </p:nvGrpSpPr>
      <p:grpSpPr>
        <a:xfrm>
          <a:off x="0" y="0"/>
          <a:ext cx="0" cy="0"/>
          <a:chOff x="0" y="0"/>
          <a:chExt cx="0" cy="0"/>
        </a:xfrm>
      </p:grpSpPr>
      <p:sp>
        <p:nvSpPr>
          <p:cNvPr id="47" name="Google Shape;47;p10"/>
          <p:cNvSpPr/>
          <p:nvPr/>
        </p:nvSpPr>
        <p:spPr>
          <a:xfrm>
            <a:off x="361950" y="-571500"/>
            <a:ext cx="6286500" cy="6286500"/>
          </a:xfrm>
          <a:prstGeom prst="ellipse">
            <a:avLst/>
          </a:prstGeom>
          <a:solidFill>
            <a:srgbClr val="000000"/>
          </a:solidFill>
          <a:ln>
            <a:noFill/>
          </a:ln>
        </p:spPr>
        <p:txBody>
          <a:bodyPr spcFirstLastPara="1" wrap="square" lIns="91425" tIns="91425" rIns="91425" bIns="91425" anchor="ctr" anchorCtr="0">
            <a:noAutofit/>
          </a:bodyPr>
          <a:lstStyle/>
          <a:p>
            <a:pPr marL="0" marR="0" lvl="0" indent="0" algn="l" defTabSz="914355"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48;p10"/>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defTabSz="914355"/>
            <a:fld id="{00000000-1234-1234-1234-123412341234}" type="slidenum">
              <a:rPr lang="en" smtClean="0">
                <a:solidFill>
                  <a:srgbClr val="000000"/>
                </a:solidFill>
              </a:rPr>
              <a:pPr defTabSz="914355"/>
              <a:t>‹#›</a:t>
            </a:fld>
            <a:endParaRPr lang="en">
              <a:solidFill>
                <a:srgbClr val="000000"/>
              </a:solidFill>
            </a:endParaRPr>
          </a:p>
        </p:txBody>
      </p:sp>
    </p:spTree>
    <p:extLst>
      <p:ext uri="{BB962C8B-B14F-4D97-AF65-F5344CB8AC3E}">
        <p14:creationId xmlns:p14="http://schemas.microsoft.com/office/powerpoint/2010/main" val="7487458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Quote">
  <p:cSld name="Quote">
    <p:bg>
      <p:bgPr>
        <a:solidFill>
          <a:srgbClr val="000000"/>
        </a:solidFill>
        <a:effectLst/>
      </p:bgPr>
    </p:bg>
    <p:spTree>
      <p:nvGrpSpPr>
        <p:cNvPr id="1" name="Shape 17"/>
        <p:cNvGrpSpPr/>
        <p:nvPr/>
      </p:nvGrpSpPr>
      <p:grpSpPr>
        <a:xfrm>
          <a:off x="0" y="0"/>
          <a:ext cx="0" cy="0"/>
          <a:chOff x="0" y="0"/>
          <a:chExt cx="0" cy="0"/>
        </a:xfrm>
      </p:grpSpPr>
      <p:sp>
        <p:nvSpPr>
          <p:cNvPr id="18" name="Google Shape;18;p4"/>
          <p:cNvSpPr txBox="1">
            <a:spLocks noGrp="1"/>
          </p:cNvSpPr>
          <p:nvPr>
            <p:ph type="body" idx="1"/>
          </p:nvPr>
        </p:nvSpPr>
        <p:spPr>
          <a:xfrm>
            <a:off x="2676525" y="1247775"/>
            <a:ext cx="4905300" cy="819900"/>
          </a:xfrm>
          <a:prstGeom prst="rect">
            <a:avLst/>
          </a:prstGeom>
        </p:spPr>
        <p:txBody>
          <a:bodyPr spcFirstLastPara="1" wrap="square" lIns="91425" tIns="91425" rIns="91425" bIns="91425" anchor="t" anchorCtr="0">
            <a:noAutofit/>
          </a:bodyPr>
          <a:lstStyle>
            <a:lvl1pPr marL="457178" lvl="0" indent="-419080" rtl="0">
              <a:spcBef>
                <a:spcPts val="600"/>
              </a:spcBef>
              <a:spcAft>
                <a:spcPts val="0"/>
              </a:spcAft>
              <a:buClr>
                <a:srgbClr val="000000"/>
              </a:buClr>
              <a:buSzPts val="3000"/>
              <a:buChar char="⊙"/>
              <a:defRPr>
                <a:solidFill>
                  <a:srgbClr val="000000"/>
                </a:solidFill>
                <a:highlight>
                  <a:srgbClr val="FFFF00"/>
                </a:highlight>
              </a:defRPr>
            </a:lvl1pPr>
            <a:lvl2pPr marL="914355" lvl="1" indent="-380981" rtl="0">
              <a:spcBef>
                <a:spcPts val="0"/>
              </a:spcBef>
              <a:spcAft>
                <a:spcPts val="0"/>
              </a:spcAft>
              <a:buClr>
                <a:srgbClr val="000000"/>
              </a:buClr>
              <a:buSzPts val="2400"/>
              <a:buChar char="○"/>
              <a:defRPr>
                <a:solidFill>
                  <a:srgbClr val="000000"/>
                </a:solidFill>
                <a:highlight>
                  <a:srgbClr val="FFFF00"/>
                </a:highlight>
              </a:defRPr>
            </a:lvl2pPr>
            <a:lvl3pPr marL="1371532" lvl="2" indent="-380981" rtl="0">
              <a:spcBef>
                <a:spcPts val="0"/>
              </a:spcBef>
              <a:spcAft>
                <a:spcPts val="0"/>
              </a:spcAft>
              <a:buClr>
                <a:srgbClr val="000000"/>
              </a:buClr>
              <a:buSzPts val="2400"/>
              <a:buChar char="■"/>
              <a:defRPr>
                <a:solidFill>
                  <a:srgbClr val="000000"/>
                </a:solidFill>
                <a:highlight>
                  <a:srgbClr val="FFFF00"/>
                </a:highlight>
              </a:defRPr>
            </a:lvl3pPr>
            <a:lvl4pPr marL="1828709" lvl="3" indent="-342884" rtl="0">
              <a:spcBef>
                <a:spcPts val="0"/>
              </a:spcBef>
              <a:spcAft>
                <a:spcPts val="0"/>
              </a:spcAft>
              <a:buClr>
                <a:srgbClr val="000000"/>
              </a:buClr>
              <a:buSzPts val="1800"/>
              <a:buChar char="●"/>
              <a:defRPr>
                <a:solidFill>
                  <a:srgbClr val="000000"/>
                </a:solidFill>
                <a:highlight>
                  <a:srgbClr val="FFFF00"/>
                </a:highlight>
              </a:defRPr>
            </a:lvl4pPr>
            <a:lvl5pPr marL="2285886" lvl="4" indent="-342884" rtl="0">
              <a:spcBef>
                <a:spcPts val="0"/>
              </a:spcBef>
              <a:spcAft>
                <a:spcPts val="0"/>
              </a:spcAft>
              <a:buClr>
                <a:srgbClr val="000000"/>
              </a:buClr>
              <a:buSzPts val="1800"/>
              <a:buChar char="○"/>
              <a:defRPr>
                <a:solidFill>
                  <a:srgbClr val="000000"/>
                </a:solidFill>
                <a:highlight>
                  <a:srgbClr val="FFFF00"/>
                </a:highlight>
              </a:defRPr>
            </a:lvl5pPr>
            <a:lvl6pPr marL="2743064" lvl="5" indent="-342884" rtl="0">
              <a:spcBef>
                <a:spcPts val="0"/>
              </a:spcBef>
              <a:spcAft>
                <a:spcPts val="0"/>
              </a:spcAft>
              <a:buClr>
                <a:srgbClr val="000000"/>
              </a:buClr>
              <a:buSzPts val="1800"/>
              <a:buChar char="■"/>
              <a:defRPr>
                <a:solidFill>
                  <a:srgbClr val="000000"/>
                </a:solidFill>
                <a:highlight>
                  <a:srgbClr val="FFFF00"/>
                </a:highlight>
              </a:defRPr>
            </a:lvl6pPr>
            <a:lvl7pPr marL="3200240" lvl="6" indent="-342884" rtl="0">
              <a:spcBef>
                <a:spcPts val="0"/>
              </a:spcBef>
              <a:spcAft>
                <a:spcPts val="0"/>
              </a:spcAft>
              <a:buClr>
                <a:srgbClr val="000000"/>
              </a:buClr>
              <a:buSzPts val="1800"/>
              <a:buChar char="●"/>
              <a:defRPr>
                <a:solidFill>
                  <a:srgbClr val="000000"/>
                </a:solidFill>
                <a:highlight>
                  <a:srgbClr val="FFFF00"/>
                </a:highlight>
              </a:defRPr>
            </a:lvl7pPr>
            <a:lvl8pPr marL="3657418" lvl="7" indent="-342884" rtl="0">
              <a:spcBef>
                <a:spcPts val="0"/>
              </a:spcBef>
              <a:spcAft>
                <a:spcPts val="0"/>
              </a:spcAft>
              <a:buClr>
                <a:srgbClr val="000000"/>
              </a:buClr>
              <a:buSzPts val="1800"/>
              <a:buChar char="○"/>
              <a:defRPr>
                <a:solidFill>
                  <a:srgbClr val="000000"/>
                </a:solidFill>
                <a:highlight>
                  <a:srgbClr val="FFFF00"/>
                </a:highlight>
              </a:defRPr>
            </a:lvl8pPr>
            <a:lvl9pPr marL="4114595" lvl="8" indent="-342884">
              <a:spcBef>
                <a:spcPts val="0"/>
              </a:spcBef>
              <a:spcAft>
                <a:spcPts val="0"/>
              </a:spcAft>
              <a:buClr>
                <a:srgbClr val="000000"/>
              </a:buClr>
              <a:buSzPts val="1800"/>
              <a:buChar char="■"/>
              <a:defRPr>
                <a:solidFill>
                  <a:srgbClr val="000000"/>
                </a:solidFill>
                <a:highlight>
                  <a:srgbClr val="FFFF00"/>
                </a:highlight>
              </a:defRPr>
            </a:lvl9pPr>
          </a:lstStyle>
          <a:p>
            <a:endParaRPr/>
          </a:p>
        </p:txBody>
      </p:sp>
      <p:sp>
        <p:nvSpPr>
          <p:cNvPr id="19" name="Google Shape;19;p4"/>
          <p:cNvSpPr txBox="1"/>
          <p:nvPr/>
        </p:nvSpPr>
        <p:spPr>
          <a:xfrm>
            <a:off x="1238250" y="705175"/>
            <a:ext cx="1178700" cy="653700"/>
          </a:xfrm>
          <a:prstGeom prst="rect">
            <a:avLst/>
          </a:prstGeom>
          <a:noFill/>
          <a:ln>
            <a:noFill/>
          </a:ln>
        </p:spPr>
        <p:txBody>
          <a:bodyPr spcFirstLastPara="1" wrap="square" lIns="91425" tIns="91425" rIns="91425" bIns="91425" anchor="t" anchorCtr="0">
            <a:noAutofit/>
          </a:bodyPr>
          <a:lstStyle/>
          <a:p>
            <a:pPr marL="0" marR="0" lvl="0" indent="0" algn="r" defTabSz="914355" rtl="0" eaLnBrk="1" fontAlgn="auto" latinLnBrk="0" hangingPunct="1">
              <a:lnSpc>
                <a:spcPct val="100000"/>
              </a:lnSpc>
              <a:spcBef>
                <a:spcPts val="0"/>
              </a:spcBef>
              <a:spcAft>
                <a:spcPts val="0"/>
              </a:spcAft>
              <a:buClr>
                <a:srgbClr val="000000"/>
              </a:buClr>
              <a:buSzTx/>
              <a:buFont typeface="Arial"/>
              <a:buNone/>
              <a:tabLst/>
              <a:defRPr/>
            </a:pPr>
            <a:r>
              <a:rPr kumimoji="0" lang="en" sz="15000" b="1" i="0" u="none" strike="noStrike" kern="0" cap="none" spc="0" normalizeH="0" baseline="0" noProof="0">
                <a:ln>
                  <a:noFill/>
                </a:ln>
                <a:solidFill>
                  <a:srgbClr val="FFFF00"/>
                </a:solidFill>
                <a:effectLst/>
                <a:uLnTx/>
                <a:uFillTx/>
                <a:latin typeface="Cabin Condensed"/>
                <a:ea typeface="Cabin Condensed"/>
                <a:cs typeface="Cabin Condensed"/>
                <a:sym typeface="Cabin Condensed"/>
              </a:rPr>
              <a:t>“</a:t>
            </a:r>
            <a:endParaRPr kumimoji="0" sz="15000" b="1" i="0" u="none" strike="noStrike" kern="0" cap="none" spc="0" normalizeH="0" baseline="0" noProof="0">
              <a:ln>
                <a:noFill/>
              </a:ln>
              <a:solidFill>
                <a:srgbClr val="FFFF00"/>
              </a:solidFill>
              <a:effectLst/>
              <a:uLnTx/>
              <a:uFillTx/>
              <a:latin typeface="Cabin Condensed"/>
              <a:ea typeface="Cabin Condensed"/>
              <a:cs typeface="Cabin Condensed"/>
              <a:sym typeface="Cabin Condensed"/>
            </a:endParaRPr>
          </a:p>
        </p:txBody>
      </p:sp>
      <p:sp>
        <p:nvSpPr>
          <p:cNvPr id="20" name="Google Shape;20;p4"/>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solidFill>
                  <a:srgbClr val="FFFF00"/>
                </a:solidFill>
              </a:defRPr>
            </a:lvl1pPr>
            <a:lvl2pPr lvl="1">
              <a:buNone/>
              <a:defRPr>
                <a:solidFill>
                  <a:srgbClr val="FFFF00"/>
                </a:solidFill>
              </a:defRPr>
            </a:lvl2pPr>
            <a:lvl3pPr lvl="2">
              <a:buNone/>
              <a:defRPr>
                <a:solidFill>
                  <a:srgbClr val="FFFF00"/>
                </a:solidFill>
              </a:defRPr>
            </a:lvl3pPr>
            <a:lvl4pPr lvl="3">
              <a:buNone/>
              <a:defRPr>
                <a:solidFill>
                  <a:srgbClr val="FFFF00"/>
                </a:solidFill>
              </a:defRPr>
            </a:lvl4pPr>
            <a:lvl5pPr lvl="4">
              <a:buNone/>
              <a:defRPr>
                <a:solidFill>
                  <a:srgbClr val="FFFF00"/>
                </a:solidFill>
              </a:defRPr>
            </a:lvl5pPr>
            <a:lvl6pPr lvl="5">
              <a:buNone/>
              <a:defRPr>
                <a:solidFill>
                  <a:srgbClr val="FFFF00"/>
                </a:solidFill>
              </a:defRPr>
            </a:lvl6pPr>
            <a:lvl7pPr lvl="6">
              <a:buNone/>
              <a:defRPr>
                <a:solidFill>
                  <a:srgbClr val="FFFF00"/>
                </a:solidFill>
              </a:defRPr>
            </a:lvl7pPr>
            <a:lvl8pPr lvl="7">
              <a:buNone/>
              <a:defRPr>
                <a:solidFill>
                  <a:srgbClr val="FFFF00"/>
                </a:solidFill>
              </a:defRPr>
            </a:lvl8pPr>
            <a:lvl9pPr lvl="8">
              <a:buNone/>
              <a:defRPr>
                <a:solidFill>
                  <a:srgbClr val="FFFF00"/>
                </a:solidFill>
              </a:defRPr>
            </a:lvl9pPr>
          </a:lstStyle>
          <a:p>
            <a:pPr defTabSz="914355"/>
            <a:fld id="{00000000-1234-1234-1234-123412341234}" type="slidenum">
              <a:rPr lang="en" smtClean="0"/>
              <a:pPr defTabSz="914355"/>
              <a:t>‹#›</a:t>
            </a:fld>
            <a:endParaRPr lang="en"/>
          </a:p>
        </p:txBody>
      </p:sp>
    </p:spTree>
    <p:extLst>
      <p:ext uri="{BB962C8B-B14F-4D97-AF65-F5344CB8AC3E}">
        <p14:creationId xmlns:p14="http://schemas.microsoft.com/office/powerpoint/2010/main" val="22203283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1"/>
        <p:cNvGrpSpPr/>
        <p:nvPr/>
      </p:nvGrpSpPr>
      <p:grpSpPr>
        <a:xfrm>
          <a:off x="0" y="0"/>
          <a:ext cx="0" cy="0"/>
          <a:chOff x="0" y="0"/>
          <a:chExt cx="0" cy="0"/>
        </a:xfrm>
      </p:grpSpPr>
      <p:sp>
        <p:nvSpPr>
          <p:cNvPr id="22" name="Google Shape;22;p5"/>
          <p:cNvSpPr/>
          <p:nvPr/>
        </p:nvSpPr>
        <p:spPr>
          <a:xfrm>
            <a:off x="0" y="0"/>
            <a:ext cx="2418600" cy="5149500"/>
          </a:xfrm>
          <a:prstGeom prst="rect">
            <a:avLst/>
          </a:prstGeom>
          <a:solidFill>
            <a:srgbClr val="000000"/>
          </a:solidFill>
          <a:ln>
            <a:noFill/>
          </a:ln>
        </p:spPr>
        <p:txBody>
          <a:bodyPr spcFirstLastPara="1" wrap="square" lIns="91425" tIns="91425" rIns="91425" bIns="91425" anchor="ctr" anchorCtr="0">
            <a:noAutofit/>
          </a:bodyPr>
          <a:lstStyle/>
          <a:p>
            <a:pPr marL="0" marR="0" lvl="0" indent="0" algn="l" defTabSz="914355"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23;p5"/>
          <p:cNvSpPr txBox="1">
            <a:spLocks noGrp="1"/>
          </p:cNvSpPr>
          <p:nvPr>
            <p:ph type="title"/>
          </p:nvPr>
        </p:nvSpPr>
        <p:spPr>
          <a:xfrm>
            <a:off x="398150" y="1129130"/>
            <a:ext cx="1700700" cy="14838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4" name="Google Shape;24;p5"/>
          <p:cNvSpPr txBox="1">
            <a:spLocks noGrp="1"/>
          </p:cNvSpPr>
          <p:nvPr>
            <p:ph type="body" idx="1"/>
          </p:nvPr>
        </p:nvSpPr>
        <p:spPr>
          <a:xfrm>
            <a:off x="2871075" y="1007295"/>
            <a:ext cx="5561100" cy="3571200"/>
          </a:xfrm>
          <a:prstGeom prst="rect">
            <a:avLst/>
          </a:prstGeom>
        </p:spPr>
        <p:txBody>
          <a:bodyPr spcFirstLastPara="1" wrap="square" lIns="91425" tIns="91425" rIns="91425" bIns="91425" anchor="t" anchorCtr="0">
            <a:noAutofit/>
          </a:bodyPr>
          <a:lstStyle>
            <a:lvl1pPr marL="457178" lvl="0" indent="-419080">
              <a:spcBef>
                <a:spcPts val="600"/>
              </a:spcBef>
              <a:spcAft>
                <a:spcPts val="0"/>
              </a:spcAft>
              <a:buSzPts val="3000"/>
              <a:buChar char="⊙"/>
              <a:defRPr/>
            </a:lvl1pPr>
            <a:lvl2pPr marL="914355" lvl="1" indent="-380981">
              <a:spcBef>
                <a:spcPts val="0"/>
              </a:spcBef>
              <a:spcAft>
                <a:spcPts val="0"/>
              </a:spcAft>
              <a:buSzPts val="2400"/>
              <a:buChar char="○"/>
              <a:defRPr/>
            </a:lvl2pPr>
            <a:lvl3pPr marL="1371532" lvl="2" indent="-380981">
              <a:spcBef>
                <a:spcPts val="0"/>
              </a:spcBef>
              <a:spcAft>
                <a:spcPts val="0"/>
              </a:spcAft>
              <a:buSzPts val="2400"/>
              <a:buChar char="■"/>
              <a:defRPr/>
            </a:lvl3pPr>
            <a:lvl4pPr marL="1828709" lvl="3" indent="-342884">
              <a:spcBef>
                <a:spcPts val="0"/>
              </a:spcBef>
              <a:spcAft>
                <a:spcPts val="0"/>
              </a:spcAft>
              <a:buSzPts val="1800"/>
              <a:buChar char="●"/>
              <a:defRPr/>
            </a:lvl4pPr>
            <a:lvl5pPr marL="2285886" lvl="4" indent="-342884">
              <a:spcBef>
                <a:spcPts val="0"/>
              </a:spcBef>
              <a:spcAft>
                <a:spcPts val="0"/>
              </a:spcAft>
              <a:buSzPts val="1800"/>
              <a:buChar char="○"/>
              <a:defRPr/>
            </a:lvl5pPr>
            <a:lvl6pPr marL="2743064" lvl="5" indent="-342884">
              <a:spcBef>
                <a:spcPts val="0"/>
              </a:spcBef>
              <a:spcAft>
                <a:spcPts val="0"/>
              </a:spcAft>
              <a:buSzPts val="1800"/>
              <a:buChar char="■"/>
              <a:defRPr/>
            </a:lvl6pPr>
            <a:lvl7pPr marL="3200240" lvl="6" indent="-342884">
              <a:spcBef>
                <a:spcPts val="0"/>
              </a:spcBef>
              <a:spcAft>
                <a:spcPts val="0"/>
              </a:spcAft>
              <a:buSzPts val="1800"/>
              <a:buChar char="●"/>
              <a:defRPr/>
            </a:lvl7pPr>
            <a:lvl8pPr marL="3657418" lvl="7" indent="-342884">
              <a:spcBef>
                <a:spcPts val="0"/>
              </a:spcBef>
              <a:spcAft>
                <a:spcPts val="0"/>
              </a:spcAft>
              <a:buSzPts val="1800"/>
              <a:buChar char="○"/>
              <a:defRPr/>
            </a:lvl8pPr>
            <a:lvl9pPr marL="4114595" lvl="8" indent="-342884">
              <a:spcBef>
                <a:spcPts val="0"/>
              </a:spcBef>
              <a:spcAft>
                <a:spcPts val="0"/>
              </a:spcAft>
              <a:buSzPts val="1800"/>
              <a:buChar char="■"/>
              <a:defRPr/>
            </a:lvl9pPr>
          </a:lstStyle>
          <a:p>
            <a:endParaRPr/>
          </a:p>
        </p:txBody>
      </p:sp>
      <p:sp>
        <p:nvSpPr>
          <p:cNvPr id="25" name="Google Shape;25;p5"/>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defTabSz="914355"/>
            <a:fld id="{00000000-1234-1234-1234-123412341234}" type="slidenum">
              <a:rPr lang="en" smtClean="0">
                <a:solidFill>
                  <a:srgbClr val="000000"/>
                </a:solidFill>
              </a:rPr>
              <a:pPr defTabSz="914355"/>
              <a:t>‹#›</a:t>
            </a:fld>
            <a:endParaRPr lang="en">
              <a:solidFill>
                <a:srgbClr val="000000"/>
              </a:solidFill>
            </a:endParaRPr>
          </a:p>
        </p:txBody>
      </p:sp>
    </p:spTree>
    <p:extLst>
      <p:ext uri="{BB962C8B-B14F-4D97-AF65-F5344CB8AC3E}">
        <p14:creationId xmlns:p14="http://schemas.microsoft.com/office/powerpoint/2010/main" val="30728608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4" y="205983"/>
            <a:ext cx="8226425" cy="854869"/>
          </a:xfrm>
        </p:spPr>
        <p:txBody>
          <a:bodyPr/>
          <a:lstStyle/>
          <a:p>
            <a:r>
              <a:rPr lang="en-US"/>
              <a:t>Click to edit Master title style</a:t>
            </a:r>
          </a:p>
        </p:txBody>
      </p:sp>
      <p:sp>
        <p:nvSpPr>
          <p:cNvPr id="3" name="Rectangle 3">
            <a:extLst>
              <a:ext uri="{FF2B5EF4-FFF2-40B4-BE49-F238E27FC236}">
                <a16:creationId xmlns:a16="http://schemas.microsoft.com/office/drawing/2014/main" id="{5EF00554-8DDD-B645-883F-42DD7212AB80}"/>
              </a:ext>
            </a:extLst>
          </p:cNvPr>
          <p:cNvSpPr>
            <a:spLocks noGrp="1" noChangeArrowheads="1"/>
          </p:cNvSpPr>
          <p:nvPr>
            <p:ph type="dt" idx="10"/>
          </p:nvPr>
        </p:nvSpPr>
        <p:spPr/>
        <p:txBody>
          <a:bodyPr/>
          <a:lstStyle>
            <a:lvl1pPr fontAlgn="auto">
              <a:spcBef>
                <a:spcPts val="0"/>
              </a:spcBef>
              <a:spcAft>
                <a:spcPts val="0"/>
              </a:spcAft>
              <a:buSzTx/>
              <a:defRPr>
                <a:ea typeface="+mn-ea"/>
              </a:defRPr>
            </a:lvl1pPr>
          </a:lstStyle>
          <a:p>
            <a:pPr>
              <a:defRPr/>
            </a:pPr>
            <a:endParaRPr lang="vi-VN"/>
          </a:p>
        </p:txBody>
      </p:sp>
      <p:sp>
        <p:nvSpPr>
          <p:cNvPr id="4" name="Rectangle 4">
            <a:extLst>
              <a:ext uri="{FF2B5EF4-FFF2-40B4-BE49-F238E27FC236}">
                <a16:creationId xmlns:a16="http://schemas.microsoft.com/office/drawing/2014/main" id="{741C1E48-A8D8-CB47-80F1-D5D24D1773A7}"/>
              </a:ext>
            </a:extLst>
          </p:cNvPr>
          <p:cNvSpPr>
            <a:spLocks noGrp="1" noChangeArrowheads="1"/>
          </p:cNvSpPr>
          <p:nvPr>
            <p:ph type="ftr" idx="11"/>
          </p:nvPr>
        </p:nvSpPr>
        <p:spPr/>
        <p:txBody>
          <a:bodyPr/>
          <a:lstStyle>
            <a:lvl1pPr fontAlgn="auto">
              <a:spcBef>
                <a:spcPts val="0"/>
              </a:spcBef>
              <a:spcAft>
                <a:spcPts val="0"/>
              </a:spcAft>
              <a:buSzTx/>
              <a:defRPr>
                <a:ea typeface="+mn-ea"/>
              </a:defRPr>
            </a:lvl1pPr>
          </a:lstStyle>
          <a:p>
            <a:pPr>
              <a:defRPr/>
            </a:pPr>
            <a:endParaRPr lang="vi-VN"/>
          </a:p>
        </p:txBody>
      </p:sp>
      <p:sp>
        <p:nvSpPr>
          <p:cNvPr id="5" name="Rectangle 5">
            <a:extLst>
              <a:ext uri="{FF2B5EF4-FFF2-40B4-BE49-F238E27FC236}">
                <a16:creationId xmlns:a16="http://schemas.microsoft.com/office/drawing/2014/main" id="{71C985D1-BCEE-6849-9B63-C49B7FDA80BA}"/>
              </a:ext>
            </a:extLst>
          </p:cNvPr>
          <p:cNvSpPr>
            <a:spLocks noGrp="1" noChangeArrowheads="1"/>
          </p:cNvSpPr>
          <p:nvPr>
            <p:ph type="sldNum" idx="12"/>
          </p:nvPr>
        </p:nvSpPr>
        <p:spPr/>
        <p:txBody>
          <a:bodyPr/>
          <a:lstStyle>
            <a:lvl1pPr>
              <a:defRPr/>
            </a:lvl1pPr>
          </a:lstStyle>
          <a:p>
            <a:fld id="{FE831909-07C7-CF4F-A32F-6C648D752DF3}" type="slidenum">
              <a:rPr lang="vi-VN" altLang="en-VN"/>
              <a:pPr/>
              <a:t>‹#›</a:t>
            </a:fld>
            <a:endParaRPr lang="vi-VN" altLang="en-VN"/>
          </a:p>
        </p:txBody>
      </p:sp>
    </p:spTree>
    <p:extLst>
      <p:ext uri="{BB962C8B-B14F-4D97-AF65-F5344CB8AC3E}">
        <p14:creationId xmlns:p14="http://schemas.microsoft.com/office/powerpoint/2010/main" val="10639163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7CE3A86A-80CF-4041-B44D-A9B7BA2CCAA9}"/>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801D1130-AD9D-B449-9B25-44E74B656DF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E8F06A7E-F077-4B46-8CE5-E14F70E66C16}"/>
              </a:ext>
            </a:extLst>
          </p:cNvPr>
          <p:cNvSpPr>
            <a:spLocks noGrp="1" noChangeArrowheads="1"/>
          </p:cNvSpPr>
          <p:nvPr>
            <p:ph type="sldNum" sz="quarter" idx="12"/>
          </p:nvPr>
        </p:nvSpPr>
        <p:spPr>
          <a:ln/>
        </p:spPr>
        <p:txBody>
          <a:bodyPr/>
          <a:lstStyle>
            <a:lvl1pPr>
              <a:defRPr/>
            </a:lvl1pPr>
          </a:lstStyle>
          <a:p>
            <a:fld id="{CD919607-30DA-3E43-AFC6-CECA7C4BA3C7}" type="slidenum">
              <a:rPr lang="en-US" altLang="en-VN"/>
              <a:pPr/>
              <a:t>‹#›</a:t>
            </a:fld>
            <a:endParaRPr lang="en-US" altLang="en-VN"/>
          </a:p>
        </p:txBody>
      </p:sp>
    </p:spTree>
    <p:extLst>
      <p:ext uri="{BB962C8B-B14F-4D97-AF65-F5344CB8AC3E}">
        <p14:creationId xmlns:p14="http://schemas.microsoft.com/office/powerpoint/2010/main" val="49288702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p>
            <a:r>
              <a:rPr lang="en-US"/>
              <a:t>Click to edit Master title style</a:t>
            </a:r>
          </a:p>
        </p:txBody>
      </p:sp>
      <p:sp>
        <p:nvSpPr>
          <p:cNvPr id="3" name="Table Placeholder 2"/>
          <p:cNvSpPr>
            <a:spLocks noGrp="1"/>
          </p:cNvSpPr>
          <p:nvPr>
            <p:ph type="tbl" idx="1"/>
          </p:nvPr>
        </p:nvSpPr>
        <p:spPr>
          <a:xfrm>
            <a:off x="457200" y="1200154"/>
            <a:ext cx="8229600" cy="3394472"/>
          </a:xfrm>
        </p:spPr>
        <p:txBody>
          <a:bodyPr/>
          <a:lstStyle/>
          <a:p>
            <a:pPr lvl="0"/>
            <a:endParaRPr lang="en-US" noProof="0"/>
          </a:p>
        </p:txBody>
      </p:sp>
      <p:sp>
        <p:nvSpPr>
          <p:cNvPr id="4" name="Rectangle 4">
            <a:extLst>
              <a:ext uri="{FF2B5EF4-FFF2-40B4-BE49-F238E27FC236}">
                <a16:creationId xmlns:a16="http://schemas.microsoft.com/office/drawing/2014/main" id="{5F3E72C3-1ADA-444B-89A8-5330AF5AC1FB}"/>
              </a:ext>
            </a:extLst>
          </p:cNvPr>
          <p:cNvSpPr>
            <a:spLocks noGrp="1" noChangeArrowheads="1"/>
          </p:cNvSpPr>
          <p:nvPr>
            <p:ph type="dt" sz="half" idx="10"/>
          </p:nvPr>
        </p:nvSpPr>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D29EE32C-C09D-EB46-A290-7AD2BD796963}"/>
              </a:ext>
            </a:extLst>
          </p:cNvPr>
          <p:cNvSpPr>
            <a:spLocks noGrp="1" noChangeArrowheads="1"/>
          </p:cNvSpPr>
          <p:nvPr>
            <p:ph type="ftr" sz="quarter" idx="11"/>
          </p:nvPr>
        </p:nvSpPr>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9A13035-E931-2145-9909-E1E1FCD18510}"/>
              </a:ext>
            </a:extLst>
          </p:cNvPr>
          <p:cNvSpPr>
            <a:spLocks noGrp="1" noChangeArrowheads="1"/>
          </p:cNvSpPr>
          <p:nvPr>
            <p:ph type="sldNum" sz="quarter" idx="12"/>
          </p:nvPr>
        </p:nvSpPr>
        <p:spPr/>
        <p:txBody>
          <a:bodyPr/>
          <a:lstStyle>
            <a:lvl1pPr>
              <a:defRPr/>
            </a:lvl1pPr>
          </a:lstStyle>
          <a:p>
            <a:fld id="{B79BE2C4-9EE0-7548-804A-B431EAEC01C3}" type="slidenum">
              <a:rPr lang="en-US" altLang="en-VN"/>
              <a:pPr/>
              <a:t>‹#›</a:t>
            </a:fld>
            <a:endParaRPr lang="en-US" altLang="en-VN"/>
          </a:p>
        </p:txBody>
      </p:sp>
    </p:spTree>
    <p:extLst>
      <p:ext uri="{BB962C8B-B14F-4D97-AF65-F5344CB8AC3E}">
        <p14:creationId xmlns:p14="http://schemas.microsoft.com/office/powerpoint/2010/main" val="1932721724"/>
      </p:ext>
    </p:extLst>
  </p:cSld>
  <p:clrMapOvr>
    <a:masterClrMapping/>
  </p:clrMapOvr>
  <p:transition spd="slow">
    <p:wheel/>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 name="Google Shape;11;p2"/>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 name="Google Shape;12;p2"/>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 name="Google Shape;13;p2"/>
          <p:cNvSpPr/>
          <p:nvPr/>
        </p:nvSpPr>
        <p:spPr>
          <a:xfrm flipH="1">
            <a:off x="5792149" y="928543"/>
            <a:ext cx="8536475" cy="3286425"/>
          </a:xfrm>
          <a:custGeom>
            <a:avLst/>
            <a:gdLst/>
            <a:ahLst/>
            <a:cxnLst/>
            <a:rect l="l" t="t" r="r" b="b"/>
            <a:pathLst>
              <a:path w="341459" h="131457" extrusionOk="0">
                <a:moveTo>
                  <a:pt x="1956" y="131457"/>
                </a:moveTo>
                <a:cubicBezTo>
                  <a:pt x="-8832" y="107188"/>
                  <a:pt x="27441" y="73739"/>
                  <a:pt x="53858" y="71006"/>
                </a:cubicBezTo>
                <a:cubicBezTo>
                  <a:pt x="72175" y="69111"/>
                  <a:pt x="89827" y="78983"/>
                  <a:pt x="107592" y="83829"/>
                </a:cubicBezTo>
                <a:cubicBezTo>
                  <a:pt x="119024" y="86947"/>
                  <a:pt x="131185" y="87670"/>
                  <a:pt x="143008" y="86882"/>
                </a:cubicBezTo>
                <a:cubicBezTo>
                  <a:pt x="165931" y="85354"/>
                  <a:pt x="187005" y="69324"/>
                  <a:pt x="202849" y="52687"/>
                </a:cubicBezTo>
                <a:cubicBezTo>
                  <a:pt x="216151" y="38720"/>
                  <a:pt x="226877" y="21520"/>
                  <a:pt x="243150" y="11165"/>
                </a:cubicBezTo>
                <a:cubicBezTo>
                  <a:pt x="257231" y="2205"/>
                  <a:pt x="275323" y="-521"/>
                  <a:pt x="291999" y="174"/>
                </a:cubicBezTo>
                <a:cubicBezTo>
                  <a:pt x="308471" y="861"/>
                  <a:pt x="326713" y="7548"/>
                  <a:pt x="341459" y="174"/>
                </a:cubicBezTo>
              </a:path>
            </a:pathLst>
          </a:custGeom>
          <a:noFill/>
          <a:ln w="19050" cap="flat" cmpd="sng">
            <a:solidFill>
              <a:schemeClr val="dk2"/>
            </a:solidFill>
            <a:prstDash val="dash"/>
            <a:round/>
            <a:headEnd type="none" w="med" len="med"/>
            <a:tailEnd type="stealth" w="med" len="med"/>
          </a:ln>
        </p:spPr>
      </p:sp>
      <p:sp>
        <p:nvSpPr>
          <p:cNvPr id="14" name="Google Shape;14;p2"/>
          <p:cNvSpPr txBox="1">
            <a:spLocks noGrp="1"/>
          </p:cNvSpPr>
          <p:nvPr>
            <p:ph type="ctrTitle"/>
          </p:nvPr>
        </p:nvSpPr>
        <p:spPr>
          <a:xfrm>
            <a:off x="685800" y="1000925"/>
            <a:ext cx="5760900" cy="1796400"/>
          </a:xfrm>
          <a:prstGeom prst="rect">
            <a:avLst/>
          </a:prstGeom>
        </p:spPr>
        <p:txBody>
          <a:bodyPr spcFirstLastPara="1" wrap="square" lIns="91425" tIns="91425" rIns="91425" bIns="91425" anchor="b" anchorCtr="0">
            <a:noAutofit/>
          </a:bodyPr>
          <a:lstStyle>
            <a:lvl1pPr lvl="0">
              <a:spcBef>
                <a:spcPts val="0"/>
              </a:spcBef>
              <a:spcAft>
                <a:spcPts val="0"/>
              </a:spcAft>
              <a:buSzPts val="5200"/>
              <a:buNone/>
              <a:defRPr sz="5200"/>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a:p>
        </p:txBody>
      </p:sp>
      <p:sp>
        <p:nvSpPr>
          <p:cNvPr id="15" name="Google Shape;15;p2"/>
          <p:cNvSpPr txBox="1">
            <a:spLocks noGrp="1"/>
          </p:cNvSpPr>
          <p:nvPr>
            <p:ph type="subTitle" idx="1"/>
          </p:nvPr>
        </p:nvSpPr>
        <p:spPr>
          <a:xfrm>
            <a:off x="685800" y="2834125"/>
            <a:ext cx="3886200" cy="7926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400"/>
              <a:buNone/>
              <a:defRPr sz="1400"/>
            </a:lvl1pPr>
            <a:lvl2pPr lvl="1">
              <a:lnSpc>
                <a:spcPct val="100000"/>
              </a:lnSpc>
              <a:spcBef>
                <a:spcPts val="0"/>
              </a:spcBef>
              <a:spcAft>
                <a:spcPts val="0"/>
              </a:spcAft>
              <a:buSzPts val="1400"/>
              <a:buNone/>
              <a:defRPr/>
            </a:lvl2pPr>
            <a:lvl3pPr lvl="2">
              <a:lnSpc>
                <a:spcPct val="100000"/>
              </a:lnSpc>
              <a:spcBef>
                <a:spcPts val="0"/>
              </a:spcBef>
              <a:spcAft>
                <a:spcPts val="0"/>
              </a:spcAft>
              <a:buSzPts val="1400"/>
              <a:buNone/>
              <a:defRPr/>
            </a:lvl3pPr>
            <a:lvl4pPr lvl="3">
              <a:lnSpc>
                <a:spcPct val="100000"/>
              </a:lnSpc>
              <a:spcBef>
                <a:spcPts val="0"/>
              </a:spcBef>
              <a:spcAft>
                <a:spcPts val="0"/>
              </a:spcAft>
              <a:buSzPts val="1400"/>
              <a:buNone/>
              <a:defRPr/>
            </a:lvl4pPr>
            <a:lvl5pPr lvl="4">
              <a:lnSpc>
                <a:spcPct val="100000"/>
              </a:lnSpc>
              <a:spcBef>
                <a:spcPts val="0"/>
              </a:spcBef>
              <a:spcAft>
                <a:spcPts val="0"/>
              </a:spcAft>
              <a:buSzPts val="1400"/>
              <a:buNone/>
              <a:defRPr/>
            </a:lvl5pPr>
            <a:lvl6pPr lvl="5">
              <a:lnSpc>
                <a:spcPct val="100000"/>
              </a:lnSpc>
              <a:spcBef>
                <a:spcPts val="0"/>
              </a:spcBef>
              <a:spcAft>
                <a:spcPts val="0"/>
              </a:spcAft>
              <a:buSzPts val="1400"/>
              <a:buNone/>
              <a:defRPr/>
            </a:lvl6pPr>
            <a:lvl7pPr lvl="6">
              <a:lnSpc>
                <a:spcPct val="100000"/>
              </a:lnSpc>
              <a:spcBef>
                <a:spcPts val="0"/>
              </a:spcBef>
              <a:spcAft>
                <a:spcPts val="0"/>
              </a:spcAft>
              <a:buSzPts val="1400"/>
              <a:buNone/>
              <a:defRPr/>
            </a:lvl7pPr>
            <a:lvl8pPr lvl="7">
              <a:lnSpc>
                <a:spcPct val="100000"/>
              </a:lnSpc>
              <a:spcBef>
                <a:spcPts val="0"/>
              </a:spcBef>
              <a:spcAft>
                <a:spcPts val="0"/>
              </a:spcAft>
              <a:buSzPts val="1400"/>
              <a:buNone/>
              <a:defRPr/>
            </a:lvl8pPr>
            <a:lvl9pPr lvl="8">
              <a:lnSpc>
                <a:spcPct val="100000"/>
              </a:lnSpc>
              <a:spcBef>
                <a:spcPts val="0"/>
              </a:spcBef>
              <a:spcAft>
                <a:spcPts val="0"/>
              </a:spcAft>
              <a:buSzPts val="1400"/>
              <a:buNone/>
              <a:defRPr/>
            </a:lvl9pPr>
          </a:lstStyle>
          <a:p>
            <a:endParaRPr/>
          </a:p>
        </p:txBody>
      </p:sp>
      <p:sp>
        <p:nvSpPr>
          <p:cNvPr id="16" name="Google Shape;16;p2"/>
          <p:cNvSpPr/>
          <p:nvPr/>
        </p:nvSpPr>
        <p:spPr>
          <a:xfrm>
            <a:off x="-2478964" y="3238280"/>
            <a:ext cx="8536475" cy="3286425"/>
          </a:xfrm>
          <a:custGeom>
            <a:avLst/>
            <a:gdLst/>
            <a:ahLst/>
            <a:cxnLst/>
            <a:rect l="l" t="t" r="r" b="b"/>
            <a:pathLst>
              <a:path w="341459" h="131457" extrusionOk="0">
                <a:moveTo>
                  <a:pt x="1956" y="131457"/>
                </a:moveTo>
                <a:cubicBezTo>
                  <a:pt x="-8832" y="107188"/>
                  <a:pt x="27441" y="73739"/>
                  <a:pt x="53858" y="71006"/>
                </a:cubicBezTo>
                <a:cubicBezTo>
                  <a:pt x="72175" y="69111"/>
                  <a:pt x="89827" y="78983"/>
                  <a:pt x="107592" y="83829"/>
                </a:cubicBezTo>
                <a:cubicBezTo>
                  <a:pt x="119024" y="86947"/>
                  <a:pt x="131185" y="87670"/>
                  <a:pt x="143008" y="86882"/>
                </a:cubicBezTo>
                <a:cubicBezTo>
                  <a:pt x="165931" y="85354"/>
                  <a:pt x="187005" y="69324"/>
                  <a:pt x="202849" y="52687"/>
                </a:cubicBezTo>
                <a:cubicBezTo>
                  <a:pt x="216151" y="38720"/>
                  <a:pt x="226877" y="21520"/>
                  <a:pt x="243150" y="11165"/>
                </a:cubicBezTo>
                <a:cubicBezTo>
                  <a:pt x="257231" y="2205"/>
                  <a:pt x="275323" y="-521"/>
                  <a:pt x="291999" y="174"/>
                </a:cubicBezTo>
                <a:cubicBezTo>
                  <a:pt x="308471" y="861"/>
                  <a:pt x="326713" y="7548"/>
                  <a:pt x="341459" y="174"/>
                </a:cubicBezTo>
              </a:path>
            </a:pathLst>
          </a:custGeom>
          <a:noFill/>
          <a:ln w="19050" cap="flat" cmpd="sng">
            <a:solidFill>
              <a:schemeClr val="dk2"/>
            </a:solidFill>
            <a:prstDash val="dash"/>
            <a:round/>
            <a:headEnd type="none" w="med" len="med"/>
            <a:tailEnd type="stealth" w="med" len="med"/>
          </a:ln>
        </p:spPr>
      </p:sp>
      <p:grpSp>
        <p:nvGrpSpPr>
          <p:cNvPr id="17" name="Google Shape;17;p2"/>
          <p:cNvGrpSpPr/>
          <p:nvPr/>
        </p:nvGrpSpPr>
        <p:grpSpPr>
          <a:xfrm>
            <a:off x="4021437" y="2191333"/>
            <a:ext cx="5350044" cy="2952363"/>
            <a:chOff x="2845275" y="2257250"/>
            <a:chExt cx="2385750" cy="1316550"/>
          </a:xfrm>
        </p:grpSpPr>
        <p:sp>
          <p:nvSpPr>
            <p:cNvPr id="18" name="Google Shape;18;p2"/>
            <p:cNvSpPr/>
            <p:nvPr/>
          </p:nvSpPr>
          <p:spPr>
            <a:xfrm>
              <a:off x="4670500" y="2258150"/>
              <a:ext cx="116425" cy="34975"/>
            </a:xfrm>
            <a:custGeom>
              <a:avLst/>
              <a:gdLst/>
              <a:ahLst/>
              <a:cxnLst/>
              <a:rect l="l" t="t" r="r" b="b"/>
              <a:pathLst>
                <a:path w="4657" h="1399" extrusionOk="0">
                  <a:moveTo>
                    <a:pt x="1179" y="0"/>
                  </a:moveTo>
                  <a:cubicBezTo>
                    <a:pt x="1005" y="0"/>
                    <a:pt x="830" y="13"/>
                    <a:pt x="656" y="36"/>
                  </a:cubicBezTo>
                  <a:cubicBezTo>
                    <a:pt x="608" y="36"/>
                    <a:pt x="584" y="48"/>
                    <a:pt x="537" y="84"/>
                  </a:cubicBezTo>
                  <a:cubicBezTo>
                    <a:pt x="489" y="84"/>
                    <a:pt x="430" y="107"/>
                    <a:pt x="394" y="107"/>
                  </a:cubicBezTo>
                  <a:cubicBezTo>
                    <a:pt x="346" y="131"/>
                    <a:pt x="311" y="155"/>
                    <a:pt x="275" y="155"/>
                  </a:cubicBezTo>
                  <a:cubicBezTo>
                    <a:pt x="180" y="155"/>
                    <a:pt x="72" y="191"/>
                    <a:pt x="1" y="262"/>
                  </a:cubicBezTo>
                  <a:lnTo>
                    <a:pt x="1" y="1179"/>
                  </a:lnTo>
                  <a:cubicBezTo>
                    <a:pt x="336" y="993"/>
                    <a:pt x="731" y="900"/>
                    <a:pt x="1126" y="900"/>
                  </a:cubicBezTo>
                  <a:cubicBezTo>
                    <a:pt x="1363" y="900"/>
                    <a:pt x="1599" y="933"/>
                    <a:pt x="1823" y="1000"/>
                  </a:cubicBezTo>
                  <a:cubicBezTo>
                    <a:pt x="2073" y="1084"/>
                    <a:pt x="2263" y="1203"/>
                    <a:pt x="2513" y="1274"/>
                  </a:cubicBezTo>
                  <a:cubicBezTo>
                    <a:pt x="2771" y="1336"/>
                    <a:pt x="3056" y="1398"/>
                    <a:pt x="3320" y="1398"/>
                  </a:cubicBezTo>
                  <a:cubicBezTo>
                    <a:pt x="3361" y="1398"/>
                    <a:pt x="3402" y="1397"/>
                    <a:pt x="3442" y="1393"/>
                  </a:cubicBezTo>
                  <a:cubicBezTo>
                    <a:pt x="3668" y="1393"/>
                    <a:pt x="3918" y="1393"/>
                    <a:pt x="4144" y="1346"/>
                  </a:cubicBezTo>
                  <a:cubicBezTo>
                    <a:pt x="4228" y="1322"/>
                    <a:pt x="4299" y="1298"/>
                    <a:pt x="4406" y="1274"/>
                  </a:cubicBezTo>
                  <a:cubicBezTo>
                    <a:pt x="4513" y="1239"/>
                    <a:pt x="4585" y="1203"/>
                    <a:pt x="4656" y="1167"/>
                  </a:cubicBezTo>
                  <a:lnTo>
                    <a:pt x="4656" y="250"/>
                  </a:lnTo>
                  <a:cubicBezTo>
                    <a:pt x="4327" y="426"/>
                    <a:pt x="3964" y="499"/>
                    <a:pt x="3596" y="499"/>
                  </a:cubicBezTo>
                  <a:cubicBezTo>
                    <a:pt x="3139" y="499"/>
                    <a:pt x="2673" y="386"/>
                    <a:pt x="2251" y="215"/>
                  </a:cubicBezTo>
                  <a:cubicBezTo>
                    <a:pt x="1918" y="60"/>
                    <a:pt x="1552" y="0"/>
                    <a:pt x="1179" y="0"/>
                  </a:cubicBezTo>
                  <a:close/>
                </a:path>
              </a:pathLst>
            </a:custGeom>
            <a:solidFill>
              <a:srgbClr val="A011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 name="Google Shape;19;p2"/>
            <p:cNvSpPr/>
            <p:nvPr/>
          </p:nvSpPr>
          <p:spPr>
            <a:xfrm>
              <a:off x="4670225" y="2312425"/>
              <a:ext cx="116700" cy="35975"/>
            </a:xfrm>
            <a:custGeom>
              <a:avLst/>
              <a:gdLst/>
              <a:ahLst/>
              <a:cxnLst/>
              <a:rect l="l" t="t" r="r" b="b"/>
              <a:pathLst>
                <a:path w="4668" h="1439" extrusionOk="0">
                  <a:moveTo>
                    <a:pt x="1233" y="1"/>
                  </a:moveTo>
                  <a:cubicBezTo>
                    <a:pt x="814" y="1"/>
                    <a:pt x="393" y="86"/>
                    <a:pt x="0" y="234"/>
                  </a:cubicBezTo>
                  <a:lnTo>
                    <a:pt x="0" y="1187"/>
                  </a:lnTo>
                  <a:cubicBezTo>
                    <a:pt x="354" y="1017"/>
                    <a:pt x="741" y="925"/>
                    <a:pt x="1125" y="925"/>
                  </a:cubicBezTo>
                  <a:cubicBezTo>
                    <a:pt x="1361" y="925"/>
                    <a:pt x="1595" y="960"/>
                    <a:pt x="1822" y="1032"/>
                  </a:cubicBezTo>
                  <a:cubicBezTo>
                    <a:pt x="2274" y="1187"/>
                    <a:pt x="2691" y="1389"/>
                    <a:pt x="3167" y="1437"/>
                  </a:cubicBezTo>
                  <a:cubicBezTo>
                    <a:pt x="3225" y="1438"/>
                    <a:pt x="3282" y="1439"/>
                    <a:pt x="3339" y="1439"/>
                  </a:cubicBezTo>
                  <a:cubicBezTo>
                    <a:pt x="3808" y="1439"/>
                    <a:pt x="4242" y="1389"/>
                    <a:pt x="4667" y="1187"/>
                  </a:cubicBezTo>
                  <a:lnTo>
                    <a:pt x="4667" y="234"/>
                  </a:lnTo>
                  <a:cubicBezTo>
                    <a:pt x="4349" y="424"/>
                    <a:pt x="4001" y="499"/>
                    <a:pt x="3646" y="499"/>
                  </a:cubicBezTo>
                  <a:cubicBezTo>
                    <a:pt x="3178" y="499"/>
                    <a:pt x="2701" y="368"/>
                    <a:pt x="2274" y="199"/>
                  </a:cubicBezTo>
                  <a:cubicBezTo>
                    <a:pt x="1941" y="62"/>
                    <a:pt x="1588" y="1"/>
                    <a:pt x="1233" y="1"/>
                  </a:cubicBezTo>
                  <a:close/>
                </a:path>
              </a:pathLst>
            </a:custGeom>
            <a:solidFill>
              <a:srgbClr val="A011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 name="Google Shape;20;p2"/>
            <p:cNvSpPr/>
            <p:nvPr/>
          </p:nvSpPr>
          <p:spPr>
            <a:xfrm>
              <a:off x="4670500" y="2281250"/>
              <a:ext cx="117600" cy="42900"/>
            </a:xfrm>
            <a:custGeom>
              <a:avLst/>
              <a:gdLst/>
              <a:ahLst/>
              <a:cxnLst/>
              <a:rect l="l" t="t" r="r" b="b"/>
              <a:pathLst>
                <a:path w="4704" h="1716" extrusionOk="0">
                  <a:moveTo>
                    <a:pt x="1160" y="0"/>
                  </a:moveTo>
                  <a:cubicBezTo>
                    <a:pt x="765" y="0"/>
                    <a:pt x="374" y="71"/>
                    <a:pt x="1" y="243"/>
                  </a:cubicBezTo>
                  <a:lnTo>
                    <a:pt x="1" y="1469"/>
                  </a:lnTo>
                  <a:cubicBezTo>
                    <a:pt x="37" y="1446"/>
                    <a:pt x="84" y="1446"/>
                    <a:pt x="108" y="1422"/>
                  </a:cubicBezTo>
                  <a:cubicBezTo>
                    <a:pt x="156" y="1422"/>
                    <a:pt x="180" y="1386"/>
                    <a:pt x="227" y="1386"/>
                  </a:cubicBezTo>
                  <a:cubicBezTo>
                    <a:pt x="263" y="1374"/>
                    <a:pt x="299" y="1350"/>
                    <a:pt x="334" y="1350"/>
                  </a:cubicBezTo>
                  <a:cubicBezTo>
                    <a:pt x="406" y="1315"/>
                    <a:pt x="477" y="1303"/>
                    <a:pt x="561" y="1267"/>
                  </a:cubicBezTo>
                  <a:cubicBezTo>
                    <a:pt x="729" y="1230"/>
                    <a:pt x="895" y="1211"/>
                    <a:pt x="1060" y="1211"/>
                  </a:cubicBezTo>
                  <a:cubicBezTo>
                    <a:pt x="1314" y="1211"/>
                    <a:pt x="1565" y="1256"/>
                    <a:pt x="1811" y="1350"/>
                  </a:cubicBezTo>
                  <a:cubicBezTo>
                    <a:pt x="2376" y="1536"/>
                    <a:pt x="2953" y="1716"/>
                    <a:pt x="3542" y="1716"/>
                  </a:cubicBezTo>
                  <a:cubicBezTo>
                    <a:pt x="3785" y="1716"/>
                    <a:pt x="4029" y="1685"/>
                    <a:pt x="4275" y="1612"/>
                  </a:cubicBezTo>
                  <a:cubicBezTo>
                    <a:pt x="4323" y="1600"/>
                    <a:pt x="4347" y="1565"/>
                    <a:pt x="4394" y="1565"/>
                  </a:cubicBezTo>
                  <a:cubicBezTo>
                    <a:pt x="4478" y="1565"/>
                    <a:pt x="4585" y="1541"/>
                    <a:pt x="4656" y="1469"/>
                  </a:cubicBezTo>
                  <a:cubicBezTo>
                    <a:pt x="4633" y="1065"/>
                    <a:pt x="4704" y="648"/>
                    <a:pt x="4656" y="243"/>
                  </a:cubicBezTo>
                  <a:lnTo>
                    <a:pt x="4656" y="243"/>
                  </a:lnTo>
                  <a:cubicBezTo>
                    <a:pt x="4333" y="412"/>
                    <a:pt x="3978" y="506"/>
                    <a:pt x="3623" y="506"/>
                  </a:cubicBezTo>
                  <a:cubicBezTo>
                    <a:pt x="3375" y="506"/>
                    <a:pt x="3129" y="460"/>
                    <a:pt x="2894" y="362"/>
                  </a:cubicBezTo>
                  <a:cubicBezTo>
                    <a:pt x="2339" y="156"/>
                    <a:pt x="1746" y="0"/>
                    <a:pt x="1160" y="0"/>
                  </a:cubicBezTo>
                  <a:close/>
                </a:path>
              </a:pathLst>
            </a:custGeom>
            <a:solidFill>
              <a:srgbClr val="FFD6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 name="Google Shape;21;p2"/>
            <p:cNvSpPr/>
            <p:nvPr/>
          </p:nvSpPr>
          <p:spPr>
            <a:xfrm>
              <a:off x="4668725" y="2257250"/>
              <a:ext cx="3900" cy="187550"/>
            </a:xfrm>
            <a:custGeom>
              <a:avLst/>
              <a:gdLst/>
              <a:ahLst/>
              <a:cxnLst/>
              <a:rect l="l" t="t" r="r" b="b"/>
              <a:pathLst>
                <a:path w="156" h="7502" extrusionOk="0">
                  <a:moveTo>
                    <a:pt x="72" y="1"/>
                  </a:moveTo>
                  <a:cubicBezTo>
                    <a:pt x="36" y="1"/>
                    <a:pt x="1" y="13"/>
                    <a:pt x="1" y="48"/>
                  </a:cubicBezTo>
                  <a:lnTo>
                    <a:pt x="1" y="7502"/>
                  </a:lnTo>
                  <a:lnTo>
                    <a:pt x="155" y="7502"/>
                  </a:lnTo>
                  <a:lnTo>
                    <a:pt x="155" y="48"/>
                  </a:lnTo>
                  <a:cubicBezTo>
                    <a:pt x="155" y="13"/>
                    <a:pt x="120" y="1"/>
                    <a:pt x="72" y="1"/>
                  </a:cubicBez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 name="Google Shape;22;p2"/>
            <p:cNvSpPr/>
            <p:nvPr/>
          </p:nvSpPr>
          <p:spPr>
            <a:xfrm>
              <a:off x="4669925" y="2257250"/>
              <a:ext cx="2700" cy="187550"/>
            </a:xfrm>
            <a:custGeom>
              <a:avLst/>
              <a:gdLst/>
              <a:ahLst/>
              <a:cxnLst/>
              <a:rect l="l" t="t" r="r" b="b"/>
              <a:pathLst>
                <a:path w="108" h="7502" extrusionOk="0">
                  <a:moveTo>
                    <a:pt x="0" y="1"/>
                  </a:moveTo>
                  <a:cubicBezTo>
                    <a:pt x="24" y="1"/>
                    <a:pt x="36" y="13"/>
                    <a:pt x="36" y="48"/>
                  </a:cubicBezTo>
                  <a:lnTo>
                    <a:pt x="36" y="7502"/>
                  </a:lnTo>
                  <a:lnTo>
                    <a:pt x="107" y="7502"/>
                  </a:lnTo>
                  <a:lnTo>
                    <a:pt x="107" y="48"/>
                  </a:lnTo>
                  <a:cubicBezTo>
                    <a:pt x="107" y="13"/>
                    <a:pt x="72" y="1"/>
                    <a:pt x="24" y="1"/>
                  </a:cubicBez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 name="Google Shape;23;p2"/>
            <p:cNvSpPr/>
            <p:nvPr/>
          </p:nvSpPr>
          <p:spPr>
            <a:xfrm>
              <a:off x="4668725" y="2443875"/>
              <a:ext cx="3900" cy="1525"/>
            </a:xfrm>
            <a:custGeom>
              <a:avLst/>
              <a:gdLst/>
              <a:ahLst/>
              <a:cxnLst/>
              <a:rect l="l" t="t" r="r" b="b"/>
              <a:pathLst>
                <a:path w="156" h="61" extrusionOk="0">
                  <a:moveTo>
                    <a:pt x="72" y="1"/>
                  </a:moveTo>
                  <a:cubicBezTo>
                    <a:pt x="36" y="1"/>
                    <a:pt x="1" y="25"/>
                    <a:pt x="1" y="37"/>
                  </a:cubicBezTo>
                  <a:cubicBezTo>
                    <a:pt x="1" y="48"/>
                    <a:pt x="36" y="60"/>
                    <a:pt x="72" y="60"/>
                  </a:cubicBezTo>
                  <a:cubicBezTo>
                    <a:pt x="120" y="60"/>
                    <a:pt x="155" y="48"/>
                    <a:pt x="155" y="37"/>
                  </a:cubicBezTo>
                  <a:cubicBezTo>
                    <a:pt x="155" y="25"/>
                    <a:pt x="120" y="1"/>
                    <a:pt x="72" y="1"/>
                  </a:cubicBez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 name="Google Shape;24;p2"/>
            <p:cNvSpPr/>
            <p:nvPr/>
          </p:nvSpPr>
          <p:spPr>
            <a:xfrm>
              <a:off x="4669625" y="2258450"/>
              <a:ext cx="900" cy="15500"/>
            </a:xfrm>
            <a:custGeom>
              <a:avLst/>
              <a:gdLst/>
              <a:ahLst/>
              <a:cxnLst/>
              <a:rect l="l" t="t" r="r" b="b"/>
              <a:pathLst>
                <a:path w="36" h="620" extrusionOk="0">
                  <a:moveTo>
                    <a:pt x="24" y="0"/>
                  </a:moveTo>
                  <a:cubicBezTo>
                    <a:pt x="24" y="0"/>
                    <a:pt x="12" y="0"/>
                    <a:pt x="12" y="12"/>
                  </a:cubicBezTo>
                  <a:cubicBezTo>
                    <a:pt x="0" y="24"/>
                    <a:pt x="0" y="60"/>
                    <a:pt x="0" y="84"/>
                  </a:cubicBezTo>
                  <a:lnTo>
                    <a:pt x="0" y="131"/>
                  </a:lnTo>
                  <a:lnTo>
                    <a:pt x="0" y="191"/>
                  </a:lnTo>
                  <a:lnTo>
                    <a:pt x="0" y="310"/>
                  </a:lnTo>
                  <a:cubicBezTo>
                    <a:pt x="0" y="476"/>
                    <a:pt x="0" y="619"/>
                    <a:pt x="12" y="619"/>
                  </a:cubicBezTo>
                  <a:cubicBezTo>
                    <a:pt x="12" y="619"/>
                    <a:pt x="24" y="476"/>
                    <a:pt x="24" y="310"/>
                  </a:cubicBezTo>
                  <a:lnTo>
                    <a:pt x="24" y="191"/>
                  </a:lnTo>
                  <a:lnTo>
                    <a:pt x="24" y="131"/>
                  </a:lnTo>
                  <a:lnTo>
                    <a:pt x="24" y="84"/>
                  </a:lnTo>
                  <a:lnTo>
                    <a:pt x="24" y="24"/>
                  </a:lnTo>
                  <a:cubicBezTo>
                    <a:pt x="24" y="12"/>
                    <a:pt x="36" y="0"/>
                    <a:pt x="36" y="0"/>
                  </a:cubicBezTo>
                  <a:close/>
                </a:path>
              </a:pathLst>
            </a:custGeom>
            <a:solidFill>
              <a:srgbClr val="E6F3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5" name="Google Shape;25;p2"/>
            <p:cNvSpPr/>
            <p:nvPr/>
          </p:nvSpPr>
          <p:spPr>
            <a:xfrm>
              <a:off x="4669025" y="2275400"/>
              <a:ext cx="1225" cy="2725"/>
            </a:xfrm>
            <a:custGeom>
              <a:avLst/>
              <a:gdLst/>
              <a:ahLst/>
              <a:cxnLst/>
              <a:rect l="l" t="t" r="r" b="b"/>
              <a:pathLst>
                <a:path w="49" h="109" extrusionOk="0">
                  <a:moveTo>
                    <a:pt x="24" y="1"/>
                  </a:moveTo>
                  <a:cubicBezTo>
                    <a:pt x="24" y="1"/>
                    <a:pt x="0" y="13"/>
                    <a:pt x="0" y="49"/>
                  </a:cubicBezTo>
                  <a:cubicBezTo>
                    <a:pt x="0" y="72"/>
                    <a:pt x="0" y="108"/>
                    <a:pt x="24" y="108"/>
                  </a:cubicBezTo>
                  <a:cubicBezTo>
                    <a:pt x="36" y="108"/>
                    <a:pt x="48" y="72"/>
                    <a:pt x="36" y="60"/>
                  </a:cubicBezTo>
                  <a:cubicBezTo>
                    <a:pt x="36" y="37"/>
                    <a:pt x="36" y="1"/>
                    <a:pt x="24" y="1"/>
                  </a:cubicBezTo>
                  <a:close/>
                </a:path>
              </a:pathLst>
            </a:custGeom>
            <a:solidFill>
              <a:srgbClr val="E6F3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6" name="Google Shape;26;p2"/>
            <p:cNvSpPr/>
            <p:nvPr/>
          </p:nvSpPr>
          <p:spPr>
            <a:xfrm>
              <a:off x="3367075" y="2258150"/>
              <a:ext cx="116700" cy="34975"/>
            </a:xfrm>
            <a:custGeom>
              <a:avLst/>
              <a:gdLst/>
              <a:ahLst/>
              <a:cxnLst/>
              <a:rect l="l" t="t" r="r" b="b"/>
              <a:pathLst>
                <a:path w="4668" h="1399" extrusionOk="0">
                  <a:moveTo>
                    <a:pt x="1184" y="0"/>
                  </a:moveTo>
                  <a:cubicBezTo>
                    <a:pt x="1010" y="0"/>
                    <a:pt x="833" y="13"/>
                    <a:pt x="655" y="36"/>
                  </a:cubicBezTo>
                  <a:cubicBezTo>
                    <a:pt x="620" y="36"/>
                    <a:pt x="584" y="48"/>
                    <a:pt x="536" y="84"/>
                  </a:cubicBezTo>
                  <a:cubicBezTo>
                    <a:pt x="501" y="84"/>
                    <a:pt x="441" y="107"/>
                    <a:pt x="393" y="107"/>
                  </a:cubicBezTo>
                  <a:cubicBezTo>
                    <a:pt x="346" y="131"/>
                    <a:pt x="322" y="155"/>
                    <a:pt x="274" y="155"/>
                  </a:cubicBezTo>
                  <a:cubicBezTo>
                    <a:pt x="179" y="155"/>
                    <a:pt x="84" y="191"/>
                    <a:pt x="1" y="262"/>
                  </a:cubicBezTo>
                  <a:lnTo>
                    <a:pt x="1" y="1179"/>
                  </a:lnTo>
                  <a:cubicBezTo>
                    <a:pt x="335" y="993"/>
                    <a:pt x="731" y="900"/>
                    <a:pt x="1125" y="900"/>
                  </a:cubicBezTo>
                  <a:cubicBezTo>
                    <a:pt x="1362" y="900"/>
                    <a:pt x="1599" y="933"/>
                    <a:pt x="1822" y="1000"/>
                  </a:cubicBezTo>
                  <a:cubicBezTo>
                    <a:pt x="2072" y="1084"/>
                    <a:pt x="2263" y="1203"/>
                    <a:pt x="2525" y="1274"/>
                  </a:cubicBezTo>
                  <a:cubicBezTo>
                    <a:pt x="2782" y="1336"/>
                    <a:pt x="3058" y="1398"/>
                    <a:pt x="3321" y="1398"/>
                  </a:cubicBezTo>
                  <a:cubicBezTo>
                    <a:pt x="3361" y="1398"/>
                    <a:pt x="3402" y="1397"/>
                    <a:pt x="3441" y="1393"/>
                  </a:cubicBezTo>
                  <a:cubicBezTo>
                    <a:pt x="3668" y="1393"/>
                    <a:pt x="3918" y="1393"/>
                    <a:pt x="4144" y="1346"/>
                  </a:cubicBezTo>
                  <a:cubicBezTo>
                    <a:pt x="4227" y="1322"/>
                    <a:pt x="4311" y="1298"/>
                    <a:pt x="4406" y="1274"/>
                  </a:cubicBezTo>
                  <a:cubicBezTo>
                    <a:pt x="4513" y="1239"/>
                    <a:pt x="4596" y="1203"/>
                    <a:pt x="4668" y="1167"/>
                  </a:cubicBezTo>
                  <a:lnTo>
                    <a:pt x="4668" y="250"/>
                  </a:lnTo>
                  <a:cubicBezTo>
                    <a:pt x="4333" y="426"/>
                    <a:pt x="3967" y="499"/>
                    <a:pt x="3598" y="499"/>
                  </a:cubicBezTo>
                  <a:cubicBezTo>
                    <a:pt x="3139" y="499"/>
                    <a:pt x="2673" y="386"/>
                    <a:pt x="2251" y="215"/>
                  </a:cubicBezTo>
                  <a:cubicBezTo>
                    <a:pt x="1918" y="60"/>
                    <a:pt x="1557" y="0"/>
                    <a:pt x="1184" y="0"/>
                  </a:cubicBezTo>
                  <a:close/>
                </a:path>
              </a:pathLst>
            </a:custGeom>
            <a:solidFill>
              <a:srgbClr val="A011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7" name="Google Shape;27;p2"/>
            <p:cNvSpPr/>
            <p:nvPr/>
          </p:nvSpPr>
          <p:spPr>
            <a:xfrm>
              <a:off x="3366775" y="2312425"/>
              <a:ext cx="117000" cy="35975"/>
            </a:xfrm>
            <a:custGeom>
              <a:avLst/>
              <a:gdLst/>
              <a:ahLst/>
              <a:cxnLst/>
              <a:rect l="l" t="t" r="r" b="b"/>
              <a:pathLst>
                <a:path w="4680" h="1439" extrusionOk="0">
                  <a:moveTo>
                    <a:pt x="1233" y="1"/>
                  </a:moveTo>
                  <a:cubicBezTo>
                    <a:pt x="815" y="1"/>
                    <a:pt x="394" y="86"/>
                    <a:pt x="1" y="234"/>
                  </a:cubicBezTo>
                  <a:lnTo>
                    <a:pt x="1" y="1187"/>
                  </a:lnTo>
                  <a:cubicBezTo>
                    <a:pt x="355" y="1017"/>
                    <a:pt x="741" y="925"/>
                    <a:pt x="1126" y="925"/>
                  </a:cubicBezTo>
                  <a:cubicBezTo>
                    <a:pt x="1361" y="925"/>
                    <a:pt x="1596" y="960"/>
                    <a:pt x="1822" y="1032"/>
                  </a:cubicBezTo>
                  <a:cubicBezTo>
                    <a:pt x="2287" y="1187"/>
                    <a:pt x="2691" y="1389"/>
                    <a:pt x="3180" y="1437"/>
                  </a:cubicBezTo>
                  <a:cubicBezTo>
                    <a:pt x="3237" y="1438"/>
                    <a:pt x="3294" y="1439"/>
                    <a:pt x="3351" y="1439"/>
                  </a:cubicBezTo>
                  <a:cubicBezTo>
                    <a:pt x="3820" y="1439"/>
                    <a:pt x="4255" y="1389"/>
                    <a:pt x="4680" y="1187"/>
                  </a:cubicBezTo>
                  <a:lnTo>
                    <a:pt x="4680" y="234"/>
                  </a:lnTo>
                  <a:cubicBezTo>
                    <a:pt x="4357" y="424"/>
                    <a:pt x="4005" y="499"/>
                    <a:pt x="3649" y="499"/>
                  </a:cubicBezTo>
                  <a:cubicBezTo>
                    <a:pt x="3179" y="499"/>
                    <a:pt x="2702" y="368"/>
                    <a:pt x="2275" y="199"/>
                  </a:cubicBezTo>
                  <a:cubicBezTo>
                    <a:pt x="1942" y="62"/>
                    <a:pt x="1588" y="1"/>
                    <a:pt x="1233" y="1"/>
                  </a:cubicBezTo>
                  <a:close/>
                </a:path>
              </a:pathLst>
            </a:custGeom>
            <a:solidFill>
              <a:srgbClr val="A011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8" name="Google Shape;28;p2"/>
            <p:cNvSpPr/>
            <p:nvPr/>
          </p:nvSpPr>
          <p:spPr>
            <a:xfrm>
              <a:off x="3367375" y="2281250"/>
              <a:ext cx="117300" cy="42900"/>
            </a:xfrm>
            <a:custGeom>
              <a:avLst/>
              <a:gdLst/>
              <a:ahLst/>
              <a:cxnLst/>
              <a:rect l="l" t="t" r="r" b="b"/>
              <a:pathLst>
                <a:path w="4692" h="1716" extrusionOk="0">
                  <a:moveTo>
                    <a:pt x="1153" y="0"/>
                  </a:moveTo>
                  <a:cubicBezTo>
                    <a:pt x="759" y="0"/>
                    <a:pt x="369" y="71"/>
                    <a:pt x="0" y="243"/>
                  </a:cubicBezTo>
                  <a:lnTo>
                    <a:pt x="0" y="1469"/>
                  </a:lnTo>
                  <a:cubicBezTo>
                    <a:pt x="24" y="1446"/>
                    <a:pt x="72" y="1446"/>
                    <a:pt x="96" y="1422"/>
                  </a:cubicBezTo>
                  <a:cubicBezTo>
                    <a:pt x="143" y="1422"/>
                    <a:pt x="179" y="1386"/>
                    <a:pt x="215" y="1386"/>
                  </a:cubicBezTo>
                  <a:cubicBezTo>
                    <a:pt x="250" y="1374"/>
                    <a:pt x="298" y="1350"/>
                    <a:pt x="322" y="1350"/>
                  </a:cubicBezTo>
                  <a:cubicBezTo>
                    <a:pt x="393" y="1315"/>
                    <a:pt x="477" y="1303"/>
                    <a:pt x="548" y="1267"/>
                  </a:cubicBezTo>
                  <a:cubicBezTo>
                    <a:pt x="716" y="1230"/>
                    <a:pt x="883" y="1211"/>
                    <a:pt x="1047" y="1211"/>
                  </a:cubicBezTo>
                  <a:cubicBezTo>
                    <a:pt x="1302" y="1211"/>
                    <a:pt x="1552" y="1256"/>
                    <a:pt x="1798" y="1350"/>
                  </a:cubicBezTo>
                  <a:cubicBezTo>
                    <a:pt x="2363" y="1536"/>
                    <a:pt x="2941" y="1716"/>
                    <a:pt x="3530" y="1716"/>
                  </a:cubicBezTo>
                  <a:cubicBezTo>
                    <a:pt x="3772" y="1716"/>
                    <a:pt x="4016" y="1685"/>
                    <a:pt x="4263" y="1612"/>
                  </a:cubicBezTo>
                  <a:cubicBezTo>
                    <a:pt x="4310" y="1600"/>
                    <a:pt x="4346" y="1565"/>
                    <a:pt x="4382" y="1565"/>
                  </a:cubicBezTo>
                  <a:cubicBezTo>
                    <a:pt x="4477" y="1565"/>
                    <a:pt x="4584" y="1541"/>
                    <a:pt x="4656" y="1469"/>
                  </a:cubicBezTo>
                  <a:cubicBezTo>
                    <a:pt x="4620" y="1065"/>
                    <a:pt x="4691" y="648"/>
                    <a:pt x="4656" y="243"/>
                  </a:cubicBezTo>
                  <a:lnTo>
                    <a:pt x="4656" y="243"/>
                  </a:lnTo>
                  <a:cubicBezTo>
                    <a:pt x="4333" y="412"/>
                    <a:pt x="3973" y="506"/>
                    <a:pt x="3615" y="506"/>
                  </a:cubicBezTo>
                  <a:cubicBezTo>
                    <a:pt x="3365" y="506"/>
                    <a:pt x="3116" y="460"/>
                    <a:pt x="2882" y="362"/>
                  </a:cubicBezTo>
                  <a:cubicBezTo>
                    <a:pt x="2334" y="156"/>
                    <a:pt x="1739" y="0"/>
                    <a:pt x="1153" y="0"/>
                  </a:cubicBezTo>
                  <a:close/>
                </a:path>
              </a:pathLst>
            </a:custGeom>
            <a:solidFill>
              <a:srgbClr val="FFD6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 name="Google Shape;29;p2"/>
            <p:cNvSpPr/>
            <p:nvPr/>
          </p:nvSpPr>
          <p:spPr>
            <a:xfrm>
              <a:off x="3365300" y="2257250"/>
              <a:ext cx="3875" cy="187550"/>
            </a:xfrm>
            <a:custGeom>
              <a:avLst/>
              <a:gdLst/>
              <a:ahLst/>
              <a:cxnLst/>
              <a:rect l="l" t="t" r="r" b="b"/>
              <a:pathLst>
                <a:path w="155" h="7502" extrusionOk="0">
                  <a:moveTo>
                    <a:pt x="83" y="1"/>
                  </a:moveTo>
                  <a:cubicBezTo>
                    <a:pt x="36" y="1"/>
                    <a:pt x="0" y="13"/>
                    <a:pt x="0" y="48"/>
                  </a:cubicBezTo>
                  <a:lnTo>
                    <a:pt x="0" y="7502"/>
                  </a:lnTo>
                  <a:lnTo>
                    <a:pt x="155" y="7502"/>
                  </a:lnTo>
                  <a:lnTo>
                    <a:pt x="155" y="48"/>
                  </a:lnTo>
                  <a:cubicBezTo>
                    <a:pt x="155" y="13"/>
                    <a:pt x="119" y="1"/>
                    <a:pt x="83" y="1"/>
                  </a:cubicBez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 name="Google Shape;30;p2"/>
            <p:cNvSpPr/>
            <p:nvPr/>
          </p:nvSpPr>
          <p:spPr>
            <a:xfrm>
              <a:off x="3366475" y="2257250"/>
              <a:ext cx="2700" cy="187550"/>
            </a:xfrm>
            <a:custGeom>
              <a:avLst/>
              <a:gdLst/>
              <a:ahLst/>
              <a:cxnLst/>
              <a:rect l="l" t="t" r="r" b="b"/>
              <a:pathLst>
                <a:path w="108" h="7502" extrusionOk="0">
                  <a:moveTo>
                    <a:pt x="1" y="1"/>
                  </a:moveTo>
                  <a:cubicBezTo>
                    <a:pt x="36" y="1"/>
                    <a:pt x="48" y="13"/>
                    <a:pt x="48" y="48"/>
                  </a:cubicBezTo>
                  <a:lnTo>
                    <a:pt x="48" y="7502"/>
                  </a:lnTo>
                  <a:lnTo>
                    <a:pt x="108" y="7502"/>
                  </a:lnTo>
                  <a:lnTo>
                    <a:pt x="108" y="48"/>
                  </a:lnTo>
                  <a:cubicBezTo>
                    <a:pt x="108" y="13"/>
                    <a:pt x="72" y="1"/>
                    <a:pt x="36" y="1"/>
                  </a:cubicBez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 name="Google Shape;31;p2"/>
            <p:cNvSpPr/>
            <p:nvPr/>
          </p:nvSpPr>
          <p:spPr>
            <a:xfrm>
              <a:off x="3365300" y="2443875"/>
              <a:ext cx="3875" cy="1525"/>
            </a:xfrm>
            <a:custGeom>
              <a:avLst/>
              <a:gdLst/>
              <a:ahLst/>
              <a:cxnLst/>
              <a:rect l="l" t="t" r="r" b="b"/>
              <a:pathLst>
                <a:path w="155" h="61" extrusionOk="0">
                  <a:moveTo>
                    <a:pt x="83" y="1"/>
                  </a:moveTo>
                  <a:cubicBezTo>
                    <a:pt x="36" y="1"/>
                    <a:pt x="0" y="25"/>
                    <a:pt x="0" y="37"/>
                  </a:cubicBezTo>
                  <a:cubicBezTo>
                    <a:pt x="0" y="48"/>
                    <a:pt x="36" y="60"/>
                    <a:pt x="83" y="60"/>
                  </a:cubicBezTo>
                  <a:cubicBezTo>
                    <a:pt x="119" y="60"/>
                    <a:pt x="155" y="48"/>
                    <a:pt x="155" y="37"/>
                  </a:cubicBezTo>
                  <a:cubicBezTo>
                    <a:pt x="155" y="25"/>
                    <a:pt x="119" y="1"/>
                    <a:pt x="83" y="1"/>
                  </a:cubicBez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 name="Google Shape;32;p2"/>
            <p:cNvSpPr/>
            <p:nvPr/>
          </p:nvSpPr>
          <p:spPr>
            <a:xfrm>
              <a:off x="3366175" y="2258450"/>
              <a:ext cx="1225" cy="15500"/>
            </a:xfrm>
            <a:custGeom>
              <a:avLst/>
              <a:gdLst/>
              <a:ahLst/>
              <a:cxnLst/>
              <a:rect l="l" t="t" r="r" b="b"/>
              <a:pathLst>
                <a:path w="49" h="620" extrusionOk="0">
                  <a:moveTo>
                    <a:pt x="25" y="0"/>
                  </a:moveTo>
                  <a:cubicBezTo>
                    <a:pt x="25" y="0"/>
                    <a:pt x="13" y="0"/>
                    <a:pt x="13" y="12"/>
                  </a:cubicBezTo>
                  <a:cubicBezTo>
                    <a:pt x="1" y="24"/>
                    <a:pt x="1" y="60"/>
                    <a:pt x="1" y="84"/>
                  </a:cubicBezTo>
                  <a:lnTo>
                    <a:pt x="1" y="131"/>
                  </a:lnTo>
                  <a:lnTo>
                    <a:pt x="1" y="191"/>
                  </a:lnTo>
                  <a:lnTo>
                    <a:pt x="1" y="310"/>
                  </a:lnTo>
                  <a:cubicBezTo>
                    <a:pt x="1" y="476"/>
                    <a:pt x="1" y="619"/>
                    <a:pt x="13" y="619"/>
                  </a:cubicBezTo>
                  <a:cubicBezTo>
                    <a:pt x="13" y="619"/>
                    <a:pt x="25" y="476"/>
                    <a:pt x="25" y="310"/>
                  </a:cubicBezTo>
                  <a:lnTo>
                    <a:pt x="25" y="191"/>
                  </a:lnTo>
                  <a:lnTo>
                    <a:pt x="25" y="131"/>
                  </a:lnTo>
                  <a:lnTo>
                    <a:pt x="25" y="84"/>
                  </a:lnTo>
                  <a:lnTo>
                    <a:pt x="25" y="24"/>
                  </a:lnTo>
                  <a:cubicBezTo>
                    <a:pt x="25" y="12"/>
                    <a:pt x="48" y="0"/>
                    <a:pt x="48" y="0"/>
                  </a:cubicBezTo>
                  <a:close/>
                </a:path>
              </a:pathLst>
            </a:custGeom>
            <a:solidFill>
              <a:srgbClr val="E6F3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 name="Google Shape;33;p2"/>
            <p:cNvSpPr/>
            <p:nvPr/>
          </p:nvSpPr>
          <p:spPr>
            <a:xfrm>
              <a:off x="3365875" y="2275400"/>
              <a:ext cx="925" cy="2725"/>
            </a:xfrm>
            <a:custGeom>
              <a:avLst/>
              <a:gdLst/>
              <a:ahLst/>
              <a:cxnLst/>
              <a:rect l="l" t="t" r="r" b="b"/>
              <a:pathLst>
                <a:path w="37" h="109" extrusionOk="0">
                  <a:moveTo>
                    <a:pt x="13" y="1"/>
                  </a:moveTo>
                  <a:cubicBezTo>
                    <a:pt x="13" y="1"/>
                    <a:pt x="1" y="13"/>
                    <a:pt x="1" y="49"/>
                  </a:cubicBezTo>
                  <a:cubicBezTo>
                    <a:pt x="1" y="72"/>
                    <a:pt x="1" y="108"/>
                    <a:pt x="13" y="108"/>
                  </a:cubicBezTo>
                  <a:cubicBezTo>
                    <a:pt x="25" y="108"/>
                    <a:pt x="37" y="72"/>
                    <a:pt x="25" y="60"/>
                  </a:cubicBezTo>
                  <a:cubicBezTo>
                    <a:pt x="25" y="37"/>
                    <a:pt x="25" y="1"/>
                    <a:pt x="13" y="1"/>
                  </a:cubicBezTo>
                  <a:close/>
                </a:path>
              </a:pathLst>
            </a:custGeom>
            <a:solidFill>
              <a:srgbClr val="E6F3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 name="Google Shape;34;p2"/>
            <p:cNvSpPr/>
            <p:nvPr/>
          </p:nvSpPr>
          <p:spPr>
            <a:xfrm>
              <a:off x="2845275" y="2562950"/>
              <a:ext cx="567075" cy="232500"/>
            </a:xfrm>
            <a:custGeom>
              <a:avLst/>
              <a:gdLst/>
              <a:ahLst/>
              <a:cxnLst/>
              <a:rect l="l" t="t" r="r" b="b"/>
              <a:pathLst>
                <a:path w="22683" h="9300" extrusionOk="0">
                  <a:moveTo>
                    <a:pt x="12586" y="0"/>
                  </a:moveTo>
                  <a:cubicBezTo>
                    <a:pt x="11419" y="0"/>
                    <a:pt x="10431" y="810"/>
                    <a:pt x="10145" y="1893"/>
                  </a:cubicBezTo>
                  <a:cubicBezTo>
                    <a:pt x="9609" y="1060"/>
                    <a:pt x="8692" y="512"/>
                    <a:pt x="7633" y="512"/>
                  </a:cubicBezTo>
                  <a:cubicBezTo>
                    <a:pt x="5978" y="512"/>
                    <a:pt x="4632" y="1846"/>
                    <a:pt x="4632" y="3513"/>
                  </a:cubicBezTo>
                  <a:cubicBezTo>
                    <a:pt x="4632" y="3608"/>
                    <a:pt x="4632" y="3691"/>
                    <a:pt x="4644" y="3798"/>
                  </a:cubicBezTo>
                  <a:cubicBezTo>
                    <a:pt x="4168" y="3489"/>
                    <a:pt x="3620" y="3310"/>
                    <a:pt x="3001" y="3310"/>
                  </a:cubicBezTo>
                  <a:cubicBezTo>
                    <a:pt x="1358" y="3310"/>
                    <a:pt x="1" y="4644"/>
                    <a:pt x="1" y="6311"/>
                  </a:cubicBezTo>
                  <a:cubicBezTo>
                    <a:pt x="1" y="7906"/>
                    <a:pt x="1239" y="9204"/>
                    <a:pt x="2799" y="9299"/>
                  </a:cubicBezTo>
                  <a:lnTo>
                    <a:pt x="19789" y="9299"/>
                  </a:lnTo>
                  <a:cubicBezTo>
                    <a:pt x="21396" y="9251"/>
                    <a:pt x="22682" y="7942"/>
                    <a:pt x="22682" y="6311"/>
                  </a:cubicBezTo>
                  <a:cubicBezTo>
                    <a:pt x="22682" y="4668"/>
                    <a:pt x="21337" y="3310"/>
                    <a:pt x="19670" y="3310"/>
                  </a:cubicBezTo>
                  <a:cubicBezTo>
                    <a:pt x="19075" y="3310"/>
                    <a:pt x="18527" y="3489"/>
                    <a:pt x="18063" y="3775"/>
                  </a:cubicBezTo>
                  <a:cubicBezTo>
                    <a:pt x="17932" y="2905"/>
                    <a:pt x="17193" y="2239"/>
                    <a:pt x="16277" y="2239"/>
                  </a:cubicBezTo>
                  <a:cubicBezTo>
                    <a:pt x="15824" y="2239"/>
                    <a:pt x="15419" y="2405"/>
                    <a:pt x="15086" y="2679"/>
                  </a:cubicBezTo>
                  <a:cubicBezTo>
                    <a:pt x="15086" y="2620"/>
                    <a:pt x="15110" y="2584"/>
                    <a:pt x="15110" y="2524"/>
                  </a:cubicBezTo>
                  <a:cubicBezTo>
                    <a:pt x="15110" y="1119"/>
                    <a:pt x="13979" y="0"/>
                    <a:pt x="125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5" name="Google Shape;35;p2"/>
            <p:cNvSpPr/>
            <p:nvPr/>
          </p:nvSpPr>
          <p:spPr>
            <a:xfrm>
              <a:off x="4552650" y="2916850"/>
              <a:ext cx="632825" cy="230725"/>
            </a:xfrm>
            <a:custGeom>
              <a:avLst/>
              <a:gdLst/>
              <a:ahLst/>
              <a:cxnLst/>
              <a:rect l="l" t="t" r="r" b="b"/>
              <a:pathLst>
                <a:path w="25313" h="9229" extrusionOk="0">
                  <a:moveTo>
                    <a:pt x="12847" y="1"/>
                  </a:moveTo>
                  <a:cubicBezTo>
                    <a:pt x="11466" y="1"/>
                    <a:pt x="10347" y="1120"/>
                    <a:pt x="10347" y="2501"/>
                  </a:cubicBezTo>
                  <a:cubicBezTo>
                    <a:pt x="10347" y="2561"/>
                    <a:pt x="10359" y="2608"/>
                    <a:pt x="10359" y="2668"/>
                  </a:cubicBezTo>
                  <a:cubicBezTo>
                    <a:pt x="10049" y="2382"/>
                    <a:pt x="9632" y="2215"/>
                    <a:pt x="9180" y="2215"/>
                  </a:cubicBezTo>
                  <a:cubicBezTo>
                    <a:pt x="8287" y="2215"/>
                    <a:pt x="7549" y="2870"/>
                    <a:pt x="7418" y="3739"/>
                  </a:cubicBezTo>
                  <a:cubicBezTo>
                    <a:pt x="6953" y="3454"/>
                    <a:pt x="6406" y="3275"/>
                    <a:pt x="5822" y="3275"/>
                  </a:cubicBezTo>
                  <a:cubicBezTo>
                    <a:pt x="4465" y="3275"/>
                    <a:pt x="3322" y="4180"/>
                    <a:pt x="2965" y="5418"/>
                  </a:cubicBezTo>
                  <a:lnTo>
                    <a:pt x="1929" y="5418"/>
                  </a:lnTo>
                  <a:cubicBezTo>
                    <a:pt x="893" y="5418"/>
                    <a:pt x="48" y="6252"/>
                    <a:pt x="0" y="7287"/>
                  </a:cubicBezTo>
                  <a:cubicBezTo>
                    <a:pt x="0" y="8335"/>
                    <a:pt x="845" y="9180"/>
                    <a:pt x="1893" y="9180"/>
                  </a:cubicBezTo>
                  <a:lnTo>
                    <a:pt x="5298" y="9180"/>
                  </a:lnTo>
                  <a:cubicBezTo>
                    <a:pt x="5417" y="9216"/>
                    <a:pt x="5537" y="9228"/>
                    <a:pt x="5656" y="9228"/>
                  </a:cubicBezTo>
                  <a:lnTo>
                    <a:pt x="22539" y="9228"/>
                  </a:lnTo>
                  <a:cubicBezTo>
                    <a:pt x="24086" y="9121"/>
                    <a:pt x="25313" y="7823"/>
                    <a:pt x="25313" y="6252"/>
                  </a:cubicBezTo>
                  <a:cubicBezTo>
                    <a:pt x="25313" y="4609"/>
                    <a:pt x="23991" y="3275"/>
                    <a:pt x="22336" y="3275"/>
                  </a:cubicBezTo>
                  <a:cubicBezTo>
                    <a:pt x="21741" y="3275"/>
                    <a:pt x="21181" y="3454"/>
                    <a:pt x="20717" y="3751"/>
                  </a:cubicBezTo>
                  <a:cubicBezTo>
                    <a:pt x="20729" y="3668"/>
                    <a:pt x="20729" y="3573"/>
                    <a:pt x="20729" y="3477"/>
                  </a:cubicBezTo>
                  <a:cubicBezTo>
                    <a:pt x="20729" y="1846"/>
                    <a:pt x="19407" y="501"/>
                    <a:pt x="17752" y="501"/>
                  </a:cubicBezTo>
                  <a:cubicBezTo>
                    <a:pt x="16716" y="501"/>
                    <a:pt x="15788" y="1060"/>
                    <a:pt x="15252" y="1882"/>
                  </a:cubicBezTo>
                  <a:cubicBezTo>
                    <a:pt x="14990" y="799"/>
                    <a:pt x="14002" y="1"/>
                    <a:pt x="1284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6" name="Google Shape;36;p2"/>
            <p:cNvSpPr/>
            <p:nvPr/>
          </p:nvSpPr>
          <p:spPr>
            <a:xfrm>
              <a:off x="3890050" y="2555800"/>
              <a:ext cx="275375" cy="1016825"/>
            </a:xfrm>
            <a:custGeom>
              <a:avLst/>
              <a:gdLst/>
              <a:ahLst/>
              <a:cxnLst/>
              <a:rect l="l" t="t" r="r" b="b"/>
              <a:pathLst>
                <a:path w="11015" h="40673" extrusionOk="0">
                  <a:moveTo>
                    <a:pt x="1" y="1"/>
                  </a:moveTo>
                  <a:lnTo>
                    <a:pt x="1" y="40672"/>
                  </a:lnTo>
                  <a:lnTo>
                    <a:pt x="11014" y="40672"/>
                  </a:lnTo>
                  <a:lnTo>
                    <a:pt x="11014" y="1"/>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7" name="Google Shape;37;p2"/>
            <p:cNvSpPr/>
            <p:nvPr/>
          </p:nvSpPr>
          <p:spPr>
            <a:xfrm>
              <a:off x="3872500" y="2468300"/>
              <a:ext cx="310775" cy="122650"/>
            </a:xfrm>
            <a:custGeom>
              <a:avLst/>
              <a:gdLst/>
              <a:ahLst/>
              <a:cxnLst/>
              <a:rect l="l" t="t" r="r" b="b"/>
              <a:pathLst>
                <a:path w="12431" h="4906" extrusionOk="0">
                  <a:moveTo>
                    <a:pt x="5465" y="0"/>
                  </a:moveTo>
                  <a:lnTo>
                    <a:pt x="5465" y="2334"/>
                  </a:lnTo>
                  <a:lnTo>
                    <a:pt x="4108" y="2334"/>
                  </a:lnTo>
                  <a:lnTo>
                    <a:pt x="4108" y="12"/>
                  </a:lnTo>
                  <a:lnTo>
                    <a:pt x="2751" y="12"/>
                  </a:lnTo>
                  <a:lnTo>
                    <a:pt x="2751" y="2334"/>
                  </a:lnTo>
                  <a:lnTo>
                    <a:pt x="1370" y="2334"/>
                  </a:lnTo>
                  <a:lnTo>
                    <a:pt x="1370" y="12"/>
                  </a:lnTo>
                  <a:lnTo>
                    <a:pt x="0" y="12"/>
                  </a:lnTo>
                  <a:lnTo>
                    <a:pt x="0" y="4905"/>
                  </a:lnTo>
                  <a:lnTo>
                    <a:pt x="12430" y="4905"/>
                  </a:lnTo>
                  <a:lnTo>
                    <a:pt x="12430" y="12"/>
                  </a:lnTo>
                  <a:lnTo>
                    <a:pt x="11073" y="12"/>
                  </a:lnTo>
                  <a:lnTo>
                    <a:pt x="11073" y="2334"/>
                  </a:lnTo>
                  <a:lnTo>
                    <a:pt x="9680" y="2334"/>
                  </a:lnTo>
                  <a:lnTo>
                    <a:pt x="9680" y="12"/>
                  </a:lnTo>
                  <a:lnTo>
                    <a:pt x="8323" y="12"/>
                  </a:lnTo>
                  <a:lnTo>
                    <a:pt x="8323" y="2334"/>
                  </a:lnTo>
                  <a:lnTo>
                    <a:pt x="6835" y="2334"/>
                  </a:lnTo>
                  <a:lnTo>
                    <a:pt x="6835"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 name="Google Shape;38;p2"/>
            <p:cNvSpPr/>
            <p:nvPr/>
          </p:nvSpPr>
          <p:spPr>
            <a:xfrm>
              <a:off x="3994825" y="2647775"/>
              <a:ext cx="58975" cy="89925"/>
            </a:xfrm>
            <a:custGeom>
              <a:avLst/>
              <a:gdLst/>
              <a:ahLst/>
              <a:cxnLst/>
              <a:rect l="l" t="t" r="r" b="b"/>
              <a:pathLst>
                <a:path w="2359" h="3597" extrusionOk="0">
                  <a:moveTo>
                    <a:pt x="1180" y="1"/>
                  </a:moveTo>
                  <a:cubicBezTo>
                    <a:pt x="525" y="1"/>
                    <a:pt x="1" y="524"/>
                    <a:pt x="1" y="1179"/>
                  </a:cubicBezTo>
                  <a:lnTo>
                    <a:pt x="1" y="3596"/>
                  </a:lnTo>
                  <a:lnTo>
                    <a:pt x="2346" y="3596"/>
                  </a:lnTo>
                  <a:lnTo>
                    <a:pt x="2346" y="1179"/>
                  </a:lnTo>
                  <a:lnTo>
                    <a:pt x="2358" y="1179"/>
                  </a:lnTo>
                  <a:cubicBezTo>
                    <a:pt x="2358" y="536"/>
                    <a:pt x="1834" y="1"/>
                    <a:pt x="1180" y="1"/>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 name="Google Shape;39;p2"/>
            <p:cNvSpPr/>
            <p:nvPr/>
          </p:nvSpPr>
          <p:spPr>
            <a:xfrm>
              <a:off x="3979350" y="2733200"/>
              <a:ext cx="88425" cy="14025"/>
            </a:xfrm>
            <a:custGeom>
              <a:avLst/>
              <a:gdLst/>
              <a:ahLst/>
              <a:cxnLst/>
              <a:rect l="l" t="t" r="r" b="b"/>
              <a:pathLst>
                <a:path w="3537" h="561" extrusionOk="0">
                  <a:moveTo>
                    <a:pt x="275" y="1"/>
                  </a:moveTo>
                  <a:cubicBezTo>
                    <a:pt x="120" y="1"/>
                    <a:pt x="1" y="132"/>
                    <a:pt x="1" y="274"/>
                  </a:cubicBezTo>
                  <a:cubicBezTo>
                    <a:pt x="1" y="441"/>
                    <a:pt x="132" y="560"/>
                    <a:pt x="275" y="560"/>
                  </a:cubicBezTo>
                  <a:lnTo>
                    <a:pt x="3251" y="560"/>
                  </a:lnTo>
                  <a:cubicBezTo>
                    <a:pt x="3418" y="560"/>
                    <a:pt x="3537" y="429"/>
                    <a:pt x="3537" y="274"/>
                  </a:cubicBezTo>
                  <a:cubicBezTo>
                    <a:pt x="3537" y="132"/>
                    <a:pt x="3418" y="1"/>
                    <a:pt x="3251" y="1"/>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 name="Google Shape;40;p2"/>
            <p:cNvSpPr/>
            <p:nvPr/>
          </p:nvSpPr>
          <p:spPr>
            <a:xfrm>
              <a:off x="3994825" y="2804050"/>
              <a:ext cx="58975" cy="89925"/>
            </a:xfrm>
            <a:custGeom>
              <a:avLst/>
              <a:gdLst/>
              <a:ahLst/>
              <a:cxnLst/>
              <a:rect l="l" t="t" r="r" b="b"/>
              <a:pathLst>
                <a:path w="2359" h="3597" extrusionOk="0">
                  <a:moveTo>
                    <a:pt x="1180" y="0"/>
                  </a:moveTo>
                  <a:cubicBezTo>
                    <a:pt x="525" y="0"/>
                    <a:pt x="1" y="524"/>
                    <a:pt x="1" y="1179"/>
                  </a:cubicBezTo>
                  <a:lnTo>
                    <a:pt x="1" y="3596"/>
                  </a:lnTo>
                  <a:lnTo>
                    <a:pt x="2346" y="3596"/>
                  </a:lnTo>
                  <a:lnTo>
                    <a:pt x="2346" y="1179"/>
                  </a:lnTo>
                  <a:lnTo>
                    <a:pt x="2358" y="1179"/>
                  </a:lnTo>
                  <a:cubicBezTo>
                    <a:pt x="2358" y="536"/>
                    <a:pt x="1834" y="0"/>
                    <a:pt x="1180"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 name="Google Shape;41;p2"/>
            <p:cNvSpPr/>
            <p:nvPr/>
          </p:nvSpPr>
          <p:spPr>
            <a:xfrm>
              <a:off x="3979350" y="2889775"/>
              <a:ext cx="88425" cy="14000"/>
            </a:xfrm>
            <a:custGeom>
              <a:avLst/>
              <a:gdLst/>
              <a:ahLst/>
              <a:cxnLst/>
              <a:rect l="l" t="t" r="r" b="b"/>
              <a:pathLst>
                <a:path w="3537" h="560" extrusionOk="0">
                  <a:moveTo>
                    <a:pt x="275" y="0"/>
                  </a:moveTo>
                  <a:cubicBezTo>
                    <a:pt x="120" y="0"/>
                    <a:pt x="1" y="131"/>
                    <a:pt x="1" y="286"/>
                  </a:cubicBezTo>
                  <a:cubicBezTo>
                    <a:pt x="1" y="441"/>
                    <a:pt x="132" y="560"/>
                    <a:pt x="275" y="560"/>
                  </a:cubicBezTo>
                  <a:lnTo>
                    <a:pt x="3251" y="560"/>
                  </a:lnTo>
                  <a:cubicBezTo>
                    <a:pt x="3418" y="560"/>
                    <a:pt x="3537" y="429"/>
                    <a:pt x="3537" y="286"/>
                  </a:cubicBezTo>
                  <a:cubicBezTo>
                    <a:pt x="3537" y="119"/>
                    <a:pt x="3418" y="0"/>
                    <a:pt x="3251"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 name="Google Shape;42;p2"/>
            <p:cNvSpPr/>
            <p:nvPr/>
          </p:nvSpPr>
          <p:spPr>
            <a:xfrm>
              <a:off x="3353975" y="2974600"/>
              <a:ext cx="1318050" cy="598025"/>
            </a:xfrm>
            <a:custGeom>
              <a:avLst/>
              <a:gdLst/>
              <a:ahLst/>
              <a:cxnLst/>
              <a:rect l="l" t="t" r="r" b="b"/>
              <a:pathLst>
                <a:path w="52722" h="23921" extrusionOk="0">
                  <a:moveTo>
                    <a:pt x="1" y="1"/>
                  </a:moveTo>
                  <a:lnTo>
                    <a:pt x="1" y="23920"/>
                  </a:lnTo>
                  <a:lnTo>
                    <a:pt x="52722" y="23920"/>
                  </a:lnTo>
                  <a:lnTo>
                    <a:pt x="52722" y="1"/>
                  </a:lnTo>
                  <a:close/>
                </a:path>
              </a:pathLst>
            </a:custGeom>
            <a:solidFill>
              <a:srgbClr val="8892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 name="Google Shape;43;p2"/>
            <p:cNvSpPr/>
            <p:nvPr/>
          </p:nvSpPr>
          <p:spPr>
            <a:xfrm>
              <a:off x="3449225" y="2972225"/>
              <a:ext cx="1162675" cy="40500"/>
            </a:xfrm>
            <a:custGeom>
              <a:avLst/>
              <a:gdLst/>
              <a:ahLst/>
              <a:cxnLst/>
              <a:rect l="l" t="t" r="r" b="b"/>
              <a:pathLst>
                <a:path w="46507" h="1620" extrusionOk="0">
                  <a:moveTo>
                    <a:pt x="1" y="0"/>
                  </a:moveTo>
                  <a:lnTo>
                    <a:pt x="1" y="1620"/>
                  </a:lnTo>
                  <a:lnTo>
                    <a:pt x="46506" y="1620"/>
                  </a:lnTo>
                  <a:lnTo>
                    <a:pt x="46506"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 name="Google Shape;44;p2"/>
            <p:cNvSpPr/>
            <p:nvPr/>
          </p:nvSpPr>
          <p:spPr>
            <a:xfrm>
              <a:off x="3893025" y="3148425"/>
              <a:ext cx="270600" cy="424200"/>
            </a:xfrm>
            <a:custGeom>
              <a:avLst/>
              <a:gdLst/>
              <a:ahLst/>
              <a:cxnLst/>
              <a:rect l="l" t="t" r="r" b="b"/>
              <a:pathLst>
                <a:path w="10824" h="16968" extrusionOk="0">
                  <a:moveTo>
                    <a:pt x="6652" y="1"/>
                  </a:moveTo>
                  <a:cubicBezTo>
                    <a:pt x="6638" y="1"/>
                    <a:pt x="6623" y="1"/>
                    <a:pt x="6609" y="1"/>
                  </a:cubicBezTo>
                  <a:lnTo>
                    <a:pt x="4204" y="1"/>
                  </a:lnTo>
                  <a:cubicBezTo>
                    <a:pt x="1894" y="1"/>
                    <a:pt x="1" y="1882"/>
                    <a:pt x="1" y="4204"/>
                  </a:cubicBezTo>
                  <a:lnTo>
                    <a:pt x="1" y="16967"/>
                  </a:lnTo>
                  <a:lnTo>
                    <a:pt x="10824" y="16967"/>
                  </a:lnTo>
                  <a:lnTo>
                    <a:pt x="10824" y="4204"/>
                  </a:lnTo>
                  <a:cubicBezTo>
                    <a:pt x="10824" y="1885"/>
                    <a:pt x="8954" y="1"/>
                    <a:pt x="6652" y="1"/>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 name="Google Shape;45;p2"/>
            <p:cNvSpPr/>
            <p:nvPr/>
          </p:nvSpPr>
          <p:spPr>
            <a:xfrm>
              <a:off x="3675450" y="2502825"/>
              <a:ext cx="83950" cy="47650"/>
            </a:xfrm>
            <a:custGeom>
              <a:avLst/>
              <a:gdLst/>
              <a:ahLst/>
              <a:cxnLst/>
              <a:rect l="l" t="t" r="r" b="b"/>
              <a:pathLst>
                <a:path w="3358" h="1906" extrusionOk="0">
                  <a:moveTo>
                    <a:pt x="0" y="0"/>
                  </a:moveTo>
                  <a:lnTo>
                    <a:pt x="0" y="1905"/>
                  </a:lnTo>
                  <a:lnTo>
                    <a:pt x="3358" y="1905"/>
                  </a:lnTo>
                  <a:lnTo>
                    <a:pt x="2679" y="977"/>
                  </a:lnTo>
                  <a:lnTo>
                    <a:pt x="3358" y="0"/>
                  </a:lnTo>
                  <a:close/>
                </a:path>
              </a:pathLst>
            </a:custGeom>
            <a:solidFill>
              <a:srgbClr val="87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 name="Google Shape;46;p2"/>
            <p:cNvSpPr/>
            <p:nvPr/>
          </p:nvSpPr>
          <p:spPr>
            <a:xfrm>
              <a:off x="3671875" y="2493600"/>
              <a:ext cx="4500" cy="283075"/>
            </a:xfrm>
            <a:custGeom>
              <a:avLst/>
              <a:gdLst/>
              <a:ahLst/>
              <a:cxnLst/>
              <a:rect l="l" t="t" r="r" b="b"/>
              <a:pathLst>
                <a:path w="180" h="11323" extrusionOk="0">
                  <a:moveTo>
                    <a:pt x="1" y="0"/>
                  </a:moveTo>
                  <a:lnTo>
                    <a:pt x="1" y="11323"/>
                  </a:lnTo>
                  <a:lnTo>
                    <a:pt x="179" y="11323"/>
                  </a:lnTo>
                  <a:lnTo>
                    <a:pt x="179" y="0"/>
                  </a:ln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 name="Google Shape;47;p2"/>
            <p:cNvSpPr/>
            <p:nvPr/>
          </p:nvSpPr>
          <p:spPr>
            <a:xfrm>
              <a:off x="3668600" y="2489125"/>
              <a:ext cx="11925" cy="11925"/>
            </a:xfrm>
            <a:custGeom>
              <a:avLst/>
              <a:gdLst/>
              <a:ahLst/>
              <a:cxnLst/>
              <a:rect l="l" t="t" r="r" b="b"/>
              <a:pathLst>
                <a:path w="477" h="477" extrusionOk="0">
                  <a:moveTo>
                    <a:pt x="239" y="1"/>
                  </a:moveTo>
                  <a:cubicBezTo>
                    <a:pt x="108" y="1"/>
                    <a:pt x="1" y="96"/>
                    <a:pt x="1" y="239"/>
                  </a:cubicBezTo>
                  <a:cubicBezTo>
                    <a:pt x="1" y="370"/>
                    <a:pt x="108" y="477"/>
                    <a:pt x="239" y="477"/>
                  </a:cubicBezTo>
                  <a:cubicBezTo>
                    <a:pt x="370" y="477"/>
                    <a:pt x="477" y="370"/>
                    <a:pt x="477" y="239"/>
                  </a:cubicBezTo>
                  <a:cubicBezTo>
                    <a:pt x="477" y="96"/>
                    <a:pt x="358" y="1"/>
                    <a:pt x="239" y="1"/>
                  </a:cubicBezTo>
                  <a:close/>
                </a:path>
              </a:pathLst>
            </a:custGeom>
            <a:solidFill>
              <a:srgbClr val="E9B6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 name="Google Shape;48;p2"/>
            <p:cNvSpPr/>
            <p:nvPr/>
          </p:nvSpPr>
          <p:spPr>
            <a:xfrm>
              <a:off x="3575125" y="2793625"/>
              <a:ext cx="202150" cy="778700"/>
            </a:xfrm>
            <a:custGeom>
              <a:avLst/>
              <a:gdLst/>
              <a:ahLst/>
              <a:cxnLst/>
              <a:rect l="l" t="t" r="r" b="b"/>
              <a:pathLst>
                <a:path w="8086" h="31148" extrusionOk="0">
                  <a:moveTo>
                    <a:pt x="1" y="1"/>
                  </a:moveTo>
                  <a:lnTo>
                    <a:pt x="1" y="31147"/>
                  </a:lnTo>
                  <a:lnTo>
                    <a:pt x="8085" y="31147"/>
                  </a:lnTo>
                  <a:lnTo>
                    <a:pt x="8085" y="1"/>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 name="Google Shape;49;p2"/>
            <p:cNvSpPr/>
            <p:nvPr/>
          </p:nvSpPr>
          <p:spPr>
            <a:xfrm>
              <a:off x="3562350" y="2729325"/>
              <a:ext cx="228025" cy="90225"/>
            </a:xfrm>
            <a:custGeom>
              <a:avLst/>
              <a:gdLst/>
              <a:ahLst/>
              <a:cxnLst/>
              <a:rect l="l" t="t" r="r" b="b"/>
              <a:pathLst>
                <a:path w="9121" h="3609" extrusionOk="0">
                  <a:moveTo>
                    <a:pt x="4001" y="1"/>
                  </a:moveTo>
                  <a:lnTo>
                    <a:pt x="4001" y="1715"/>
                  </a:lnTo>
                  <a:lnTo>
                    <a:pt x="3012" y="1715"/>
                  </a:lnTo>
                  <a:lnTo>
                    <a:pt x="3012" y="13"/>
                  </a:lnTo>
                  <a:lnTo>
                    <a:pt x="2024" y="13"/>
                  </a:lnTo>
                  <a:lnTo>
                    <a:pt x="2024" y="1715"/>
                  </a:lnTo>
                  <a:lnTo>
                    <a:pt x="988" y="1715"/>
                  </a:lnTo>
                  <a:lnTo>
                    <a:pt x="988" y="13"/>
                  </a:lnTo>
                  <a:lnTo>
                    <a:pt x="0" y="13"/>
                  </a:lnTo>
                  <a:lnTo>
                    <a:pt x="0" y="3608"/>
                  </a:lnTo>
                  <a:lnTo>
                    <a:pt x="9120" y="3608"/>
                  </a:lnTo>
                  <a:lnTo>
                    <a:pt x="9120" y="13"/>
                  </a:lnTo>
                  <a:lnTo>
                    <a:pt x="8120" y="13"/>
                  </a:lnTo>
                  <a:lnTo>
                    <a:pt x="8120" y="1715"/>
                  </a:lnTo>
                  <a:lnTo>
                    <a:pt x="7096" y="1715"/>
                  </a:lnTo>
                  <a:lnTo>
                    <a:pt x="7096" y="13"/>
                  </a:lnTo>
                  <a:lnTo>
                    <a:pt x="6096" y="13"/>
                  </a:lnTo>
                  <a:lnTo>
                    <a:pt x="6096" y="1715"/>
                  </a:lnTo>
                  <a:lnTo>
                    <a:pt x="5001" y="1715"/>
                  </a:lnTo>
                  <a:lnTo>
                    <a:pt x="5001"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 name="Google Shape;50;p2"/>
            <p:cNvSpPr/>
            <p:nvPr/>
          </p:nvSpPr>
          <p:spPr>
            <a:xfrm>
              <a:off x="3656400" y="2899300"/>
              <a:ext cx="43175" cy="66100"/>
            </a:xfrm>
            <a:custGeom>
              <a:avLst/>
              <a:gdLst/>
              <a:ahLst/>
              <a:cxnLst/>
              <a:rect l="l" t="t" r="r" b="b"/>
              <a:pathLst>
                <a:path w="1727" h="2644" extrusionOk="0">
                  <a:moveTo>
                    <a:pt x="858" y="0"/>
                  </a:moveTo>
                  <a:cubicBezTo>
                    <a:pt x="381" y="0"/>
                    <a:pt x="0" y="393"/>
                    <a:pt x="0" y="869"/>
                  </a:cubicBezTo>
                  <a:lnTo>
                    <a:pt x="0" y="2644"/>
                  </a:lnTo>
                  <a:lnTo>
                    <a:pt x="1715" y="2644"/>
                  </a:lnTo>
                  <a:lnTo>
                    <a:pt x="1715" y="869"/>
                  </a:lnTo>
                  <a:lnTo>
                    <a:pt x="1727" y="869"/>
                  </a:lnTo>
                  <a:cubicBezTo>
                    <a:pt x="1727" y="393"/>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 name="Google Shape;51;p2"/>
            <p:cNvSpPr/>
            <p:nvPr/>
          </p:nvSpPr>
          <p:spPr>
            <a:xfrm>
              <a:off x="3644800" y="2961800"/>
              <a:ext cx="65200" cy="10450"/>
            </a:xfrm>
            <a:custGeom>
              <a:avLst/>
              <a:gdLst/>
              <a:ahLst/>
              <a:cxnLst/>
              <a:rect l="l" t="t" r="r" b="b"/>
              <a:pathLst>
                <a:path w="2608" h="418" extrusionOk="0">
                  <a:moveTo>
                    <a:pt x="214" y="1"/>
                  </a:moveTo>
                  <a:cubicBezTo>
                    <a:pt x="95" y="1"/>
                    <a:pt x="0" y="96"/>
                    <a:pt x="0" y="215"/>
                  </a:cubicBezTo>
                  <a:cubicBezTo>
                    <a:pt x="0" y="334"/>
                    <a:pt x="95" y="417"/>
                    <a:pt x="214" y="417"/>
                  </a:cubicBezTo>
                  <a:lnTo>
                    <a:pt x="2393" y="417"/>
                  </a:lnTo>
                  <a:cubicBezTo>
                    <a:pt x="2512" y="417"/>
                    <a:pt x="2608" y="334"/>
                    <a:pt x="2608" y="215"/>
                  </a:cubicBezTo>
                  <a:cubicBezTo>
                    <a:pt x="2608" y="108"/>
                    <a:pt x="2500" y="24"/>
                    <a:pt x="2393" y="1"/>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 name="Google Shape;52;p2"/>
            <p:cNvSpPr/>
            <p:nvPr/>
          </p:nvSpPr>
          <p:spPr>
            <a:xfrm>
              <a:off x="3656400" y="3023725"/>
              <a:ext cx="43175" cy="65800"/>
            </a:xfrm>
            <a:custGeom>
              <a:avLst/>
              <a:gdLst/>
              <a:ahLst/>
              <a:cxnLst/>
              <a:rect l="l" t="t" r="r" b="b"/>
              <a:pathLst>
                <a:path w="1727" h="2632" extrusionOk="0">
                  <a:moveTo>
                    <a:pt x="858" y="0"/>
                  </a:moveTo>
                  <a:cubicBezTo>
                    <a:pt x="381" y="0"/>
                    <a:pt x="0" y="381"/>
                    <a:pt x="0" y="857"/>
                  </a:cubicBezTo>
                  <a:lnTo>
                    <a:pt x="0" y="2631"/>
                  </a:lnTo>
                  <a:lnTo>
                    <a:pt x="1715" y="2631"/>
                  </a:lnTo>
                  <a:lnTo>
                    <a:pt x="1715" y="857"/>
                  </a:lnTo>
                  <a:lnTo>
                    <a:pt x="1727" y="857"/>
                  </a:lnTo>
                  <a:cubicBezTo>
                    <a:pt x="1727" y="381"/>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 name="Google Shape;53;p2"/>
            <p:cNvSpPr/>
            <p:nvPr/>
          </p:nvSpPr>
          <p:spPr>
            <a:xfrm>
              <a:off x="3644800" y="3086225"/>
              <a:ext cx="65200" cy="10450"/>
            </a:xfrm>
            <a:custGeom>
              <a:avLst/>
              <a:gdLst/>
              <a:ahLst/>
              <a:cxnLst/>
              <a:rect l="l" t="t" r="r" b="b"/>
              <a:pathLst>
                <a:path w="2608" h="418" extrusionOk="0">
                  <a:moveTo>
                    <a:pt x="214" y="0"/>
                  </a:moveTo>
                  <a:cubicBezTo>
                    <a:pt x="95" y="0"/>
                    <a:pt x="0" y="84"/>
                    <a:pt x="0" y="203"/>
                  </a:cubicBezTo>
                  <a:cubicBezTo>
                    <a:pt x="0" y="322"/>
                    <a:pt x="95" y="417"/>
                    <a:pt x="214" y="417"/>
                  </a:cubicBezTo>
                  <a:lnTo>
                    <a:pt x="2393" y="417"/>
                  </a:lnTo>
                  <a:cubicBezTo>
                    <a:pt x="2512" y="417"/>
                    <a:pt x="2608" y="322"/>
                    <a:pt x="2608" y="203"/>
                  </a:cubicBezTo>
                  <a:cubicBezTo>
                    <a:pt x="2608" y="84"/>
                    <a:pt x="2500" y="0"/>
                    <a:pt x="2393"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 name="Google Shape;54;p2"/>
            <p:cNvSpPr/>
            <p:nvPr/>
          </p:nvSpPr>
          <p:spPr>
            <a:xfrm>
              <a:off x="3656400" y="3145450"/>
              <a:ext cx="43175" cy="65825"/>
            </a:xfrm>
            <a:custGeom>
              <a:avLst/>
              <a:gdLst/>
              <a:ahLst/>
              <a:cxnLst/>
              <a:rect l="l" t="t" r="r" b="b"/>
              <a:pathLst>
                <a:path w="1727" h="2633" extrusionOk="0">
                  <a:moveTo>
                    <a:pt x="858" y="1"/>
                  </a:moveTo>
                  <a:cubicBezTo>
                    <a:pt x="381" y="1"/>
                    <a:pt x="0" y="382"/>
                    <a:pt x="0" y="858"/>
                  </a:cubicBezTo>
                  <a:lnTo>
                    <a:pt x="0" y="2632"/>
                  </a:lnTo>
                  <a:lnTo>
                    <a:pt x="1715" y="2632"/>
                  </a:lnTo>
                  <a:lnTo>
                    <a:pt x="1715" y="858"/>
                  </a:lnTo>
                  <a:lnTo>
                    <a:pt x="1727" y="858"/>
                  </a:lnTo>
                  <a:cubicBezTo>
                    <a:pt x="1727" y="382"/>
                    <a:pt x="1334" y="1"/>
                    <a:pt x="858" y="1"/>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 name="Google Shape;55;p2"/>
            <p:cNvSpPr/>
            <p:nvPr/>
          </p:nvSpPr>
          <p:spPr>
            <a:xfrm>
              <a:off x="3644800" y="3207975"/>
              <a:ext cx="65200" cy="10425"/>
            </a:xfrm>
            <a:custGeom>
              <a:avLst/>
              <a:gdLst/>
              <a:ahLst/>
              <a:cxnLst/>
              <a:rect l="l" t="t" r="r" b="b"/>
              <a:pathLst>
                <a:path w="2608" h="417" extrusionOk="0">
                  <a:moveTo>
                    <a:pt x="214" y="0"/>
                  </a:moveTo>
                  <a:cubicBezTo>
                    <a:pt x="95" y="0"/>
                    <a:pt x="0" y="83"/>
                    <a:pt x="0" y="202"/>
                  </a:cubicBezTo>
                  <a:cubicBezTo>
                    <a:pt x="0" y="322"/>
                    <a:pt x="95" y="417"/>
                    <a:pt x="214" y="417"/>
                  </a:cubicBezTo>
                  <a:lnTo>
                    <a:pt x="2393" y="417"/>
                  </a:lnTo>
                  <a:cubicBezTo>
                    <a:pt x="2512" y="417"/>
                    <a:pt x="2608" y="322"/>
                    <a:pt x="2608" y="202"/>
                  </a:cubicBezTo>
                  <a:cubicBezTo>
                    <a:pt x="2608" y="83"/>
                    <a:pt x="2500" y="0"/>
                    <a:pt x="2393"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 name="Google Shape;56;p2"/>
            <p:cNvSpPr/>
            <p:nvPr/>
          </p:nvSpPr>
          <p:spPr>
            <a:xfrm>
              <a:off x="4369875" y="2503125"/>
              <a:ext cx="84275" cy="47650"/>
            </a:xfrm>
            <a:custGeom>
              <a:avLst/>
              <a:gdLst/>
              <a:ahLst/>
              <a:cxnLst/>
              <a:rect l="l" t="t" r="r" b="b"/>
              <a:pathLst>
                <a:path w="3371" h="1906" extrusionOk="0">
                  <a:moveTo>
                    <a:pt x="1" y="0"/>
                  </a:moveTo>
                  <a:lnTo>
                    <a:pt x="1" y="1905"/>
                  </a:lnTo>
                  <a:lnTo>
                    <a:pt x="3370" y="1905"/>
                  </a:lnTo>
                  <a:lnTo>
                    <a:pt x="2680" y="988"/>
                  </a:lnTo>
                  <a:lnTo>
                    <a:pt x="3370" y="0"/>
                  </a:lnTo>
                  <a:close/>
                </a:path>
              </a:pathLst>
            </a:custGeom>
            <a:solidFill>
              <a:srgbClr val="87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 name="Google Shape;57;p2"/>
            <p:cNvSpPr/>
            <p:nvPr/>
          </p:nvSpPr>
          <p:spPr>
            <a:xfrm>
              <a:off x="4366900" y="2493900"/>
              <a:ext cx="4500" cy="283075"/>
            </a:xfrm>
            <a:custGeom>
              <a:avLst/>
              <a:gdLst/>
              <a:ahLst/>
              <a:cxnLst/>
              <a:rect l="l" t="t" r="r" b="b"/>
              <a:pathLst>
                <a:path w="180" h="11323" extrusionOk="0">
                  <a:moveTo>
                    <a:pt x="1" y="0"/>
                  </a:moveTo>
                  <a:lnTo>
                    <a:pt x="1" y="11323"/>
                  </a:lnTo>
                  <a:lnTo>
                    <a:pt x="179" y="11323"/>
                  </a:lnTo>
                  <a:lnTo>
                    <a:pt x="179" y="0"/>
                  </a:ln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 name="Google Shape;58;p2"/>
            <p:cNvSpPr/>
            <p:nvPr/>
          </p:nvSpPr>
          <p:spPr>
            <a:xfrm>
              <a:off x="4363325" y="2489425"/>
              <a:ext cx="11925" cy="11925"/>
            </a:xfrm>
            <a:custGeom>
              <a:avLst/>
              <a:gdLst/>
              <a:ahLst/>
              <a:cxnLst/>
              <a:rect l="l" t="t" r="r" b="b"/>
              <a:pathLst>
                <a:path w="477" h="477" extrusionOk="0">
                  <a:moveTo>
                    <a:pt x="239" y="0"/>
                  </a:moveTo>
                  <a:cubicBezTo>
                    <a:pt x="108" y="0"/>
                    <a:pt x="1" y="108"/>
                    <a:pt x="1" y="239"/>
                  </a:cubicBezTo>
                  <a:cubicBezTo>
                    <a:pt x="1" y="370"/>
                    <a:pt x="108" y="477"/>
                    <a:pt x="239" y="477"/>
                  </a:cubicBezTo>
                  <a:cubicBezTo>
                    <a:pt x="370" y="477"/>
                    <a:pt x="477" y="370"/>
                    <a:pt x="477" y="239"/>
                  </a:cubicBezTo>
                  <a:cubicBezTo>
                    <a:pt x="477" y="108"/>
                    <a:pt x="370" y="0"/>
                    <a:pt x="239" y="0"/>
                  </a:cubicBezTo>
                  <a:close/>
                </a:path>
              </a:pathLst>
            </a:custGeom>
            <a:solidFill>
              <a:srgbClr val="E9B6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 name="Google Shape;59;p2"/>
            <p:cNvSpPr/>
            <p:nvPr/>
          </p:nvSpPr>
          <p:spPr>
            <a:xfrm>
              <a:off x="4266600" y="2793625"/>
              <a:ext cx="201825" cy="778700"/>
            </a:xfrm>
            <a:custGeom>
              <a:avLst/>
              <a:gdLst/>
              <a:ahLst/>
              <a:cxnLst/>
              <a:rect l="l" t="t" r="r" b="b"/>
              <a:pathLst>
                <a:path w="8073" h="31148" extrusionOk="0">
                  <a:moveTo>
                    <a:pt x="0" y="1"/>
                  </a:moveTo>
                  <a:lnTo>
                    <a:pt x="0" y="31147"/>
                  </a:lnTo>
                  <a:lnTo>
                    <a:pt x="8073" y="31147"/>
                  </a:lnTo>
                  <a:lnTo>
                    <a:pt x="8073" y="1"/>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0" name="Google Shape;60;p2"/>
            <p:cNvSpPr/>
            <p:nvPr/>
          </p:nvSpPr>
          <p:spPr>
            <a:xfrm>
              <a:off x="4253500" y="2729325"/>
              <a:ext cx="227725" cy="90225"/>
            </a:xfrm>
            <a:custGeom>
              <a:avLst/>
              <a:gdLst/>
              <a:ahLst/>
              <a:cxnLst/>
              <a:rect l="l" t="t" r="r" b="b"/>
              <a:pathLst>
                <a:path w="9109" h="3609" extrusionOk="0">
                  <a:moveTo>
                    <a:pt x="4108" y="1"/>
                  </a:moveTo>
                  <a:lnTo>
                    <a:pt x="4108" y="1715"/>
                  </a:lnTo>
                  <a:lnTo>
                    <a:pt x="3013" y="1715"/>
                  </a:lnTo>
                  <a:lnTo>
                    <a:pt x="3013" y="13"/>
                  </a:lnTo>
                  <a:lnTo>
                    <a:pt x="2012" y="13"/>
                  </a:lnTo>
                  <a:lnTo>
                    <a:pt x="2012" y="1715"/>
                  </a:lnTo>
                  <a:lnTo>
                    <a:pt x="1000" y="1715"/>
                  </a:lnTo>
                  <a:lnTo>
                    <a:pt x="1000" y="13"/>
                  </a:lnTo>
                  <a:lnTo>
                    <a:pt x="0" y="13"/>
                  </a:lnTo>
                  <a:lnTo>
                    <a:pt x="0" y="3608"/>
                  </a:lnTo>
                  <a:lnTo>
                    <a:pt x="9109" y="3608"/>
                  </a:lnTo>
                  <a:lnTo>
                    <a:pt x="9109" y="13"/>
                  </a:lnTo>
                  <a:lnTo>
                    <a:pt x="8108" y="13"/>
                  </a:lnTo>
                  <a:lnTo>
                    <a:pt x="8108" y="1715"/>
                  </a:lnTo>
                  <a:lnTo>
                    <a:pt x="7096" y="1715"/>
                  </a:lnTo>
                  <a:lnTo>
                    <a:pt x="7096" y="13"/>
                  </a:lnTo>
                  <a:lnTo>
                    <a:pt x="6108" y="13"/>
                  </a:lnTo>
                  <a:lnTo>
                    <a:pt x="6108" y="1715"/>
                  </a:lnTo>
                  <a:lnTo>
                    <a:pt x="5108" y="1715"/>
                  </a:lnTo>
                  <a:lnTo>
                    <a:pt x="5108"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1" name="Google Shape;61;p2"/>
            <p:cNvSpPr/>
            <p:nvPr/>
          </p:nvSpPr>
          <p:spPr>
            <a:xfrm>
              <a:off x="4344275" y="2899300"/>
              <a:ext cx="43200" cy="66100"/>
            </a:xfrm>
            <a:custGeom>
              <a:avLst/>
              <a:gdLst/>
              <a:ahLst/>
              <a:cxnLst/>
              <a:rect l="l" t="t" r="r" b="b"/>
              <a:pathLst>
                <a:path w="1728" h="2644" extrusionOk="0">
                  <a:moveTo>
                    <a:pt x="858" y="0"/>
                  </a:moveTo>
                  <a:cubicBezTo>
                    <a:pt x="382" y="0"/>
                    <a:pt x="1" y="393"/>
                    <a:pt x="1" y="869"/>
                  </a:cubicBezTo>
                  <a:lnTo>
                    <a:pt x="13" y="869"/>
                  </a:lnTo>
                  <a:lnTo>
                    <a:pt x="13" y="2644"/>
                  </a:lnTo>
                  <a:lnTo>
                    <a:pt x="1727" y="2644"/>
                  </a:lnTo>
                  <a:lnTo>
                    <a:pt x="1727" y="869"/>
                  </a:lnTo>
                  <a:cubicBezTo>
                    <a:pt x="1727" y="393"/>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2" name="Google Shape;62;p2"/>
            <p:cNvSpPr/>
            <p:nvPr/>
          </p:nvSpPr>
          <p:spPr>
            <a:xfrm>
              <a:off x="4333875" y="2961800"/>
              <a:ext cx="65200" cy="10450"/>
            </a:xfrm>
            <a:custGeom>
              <a:avLst/>
              <a:gdLst/>
              <a:ahLst/>
              <a:cxnLst/>
              <a:rect l="l" t="t" r="r" b="b"/>
              <a:pathLst>
                <a:path w="2608" h="418" extrusionOk="0">
                  <a:moveTo>
                    <a:pt x="214" y="1"/>
                  </a:moveTo>
                  <a:cubicBezTo>
                    <a:pt x="95" y="24"/>
                    <a:pt x="0" y="108"/>
                    <a:pt x="0" y="215"/>
                  </a:cubicBezTo>
                  <a:cubicBezTo>
                    <a:pt x="0" y="334"/>
                    <a:pt x="83" y="417"/>
                    <a:pt x="214" y="417"/>
                  </a:cubicBezTo>
                  <a:lnTo>
                    <a:pt x="2393" y="417"/>
                  </a:lnTo>
                  <a:cubicBezTo>
                    <a:pt x="2512" y="417"/>
                    <a:pt x="2607" y="334"/>
                    <a:pt x="2607" y="215"/>
                  </a:cubicBezTo>
                  <a:cubicBezTo>
                    <a:pt x="2607" y="96"/>
                    <a:pt x="2512" y="1"/>
                    <a:pt x="2393" y="1"/>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3" name="Google Shape;63;p2"/>
            <p:cNvSpPr/>
            <p:nvPr/>
          </p:nvSpPr>
          <p:spPr>
            <a:xfrm>
              <a:off x="4344275" y="3023725"/>
              <a:ext cx="43200" cy="65800"/>
            </a:xfrm>
            <a:custGeom>
              <a:avLst/>
              <a:gdLst/>
              <a:ahLst/>
              <a:cxnLst/>
              <a:rect l="l" t="t" r="r" b="b"/>
              <a:pathLst>
                <a:path w="1728" h="2632" extrusionOk="0">
                  <a:moveTo>
                    <a:pt x="858" y="0"/>
                  </a:moveTo>
                  <a:cubicBezTo>
                    <a:pt x="382" y="0"/>
                    <a:pt x="1" y="381"/>
                    <a:pt x="1" y="857"/>
                  </a:cubicBezTo>
                  <a:lnTo>
                    <a:pt x="13" y="857"/>
                  </a:lnTo>
                  <a:lnTo>
                    <a:pt x="13" y="2631"/>
                  </a:lnTo>
                  <a:lnTo>
                    <a:pt x="1727" y="2631"/>
                  </a:lnTo>
                  <a:lnTo>
                    <a:pt x="1727" y="857"/>
                  </a:lnTo>
                  <a:cubicBezTo>
                    <a:pt x="1727" y="381"/>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4" name="Google Shape;64;p2"/>
            <p:cNvSpPr/>
            <p:nvPr/>
          </p:nvSpPr>
          <p:spPr>
            <a:xfrm>
              <a:off x="4333875" y="3086225"/>
              <a:ext cx="65200" cy="10450"/>
            </a:xfrm>
            <a:custGeom>
              <a:avLst/>
              <a:gdLst/>
              <a:ahLst/>
              <a:cxnLst/>
              <a:rect l="l" t="t" r="r" b="b"/>
              <a:pathLst>
                <a:path w="2608" h="418" extrusionOk="0">
                  <a:moveTo>
                    <a:pt x="214" y="0"/>
                  </a:moveTo>
                  <a:cubicBezTo>
                    <a:pt x="95" y="0"/>
                    <a:pt x="0" y="84"/>
                    <a:pt x="0" y="203"/>
                  </a:cubicBezTo>
                  <a:cubicBezTo>
                    <a:pt x="0" y="322"/>
                    <a:pt x="83" y="417"/>
                    <a:pt x="214" y="417"/>
                  </a:cubicBezTo>
                  <a:lnTo>
                    <a:pt x="2393" y="417"/>
                  </a:lnTo>
                  <a:cubicBezTo>
                    <a:pt x="2512" y="417"/>
                    <a:pt x="2607" y="322"/>
                    <a:pt x="2607" y="203"/>
                  </a:cubicBezTo>
                  <a:cubicBezTo>
                    <a:pt x="2607" y="84"/>
                    <a:pt x="2512" y="0"/>
                    <a:pt x="2393"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5" name="Google Shape;65;p2"/>
            <p:cNvSpPr/>
            <p:nvPr/>
          </p:nvSpPr>
          <p:spPr>
            <a:xfrm>
              <a:off x="4580325" y="2689450"/>
              <a:ext cx="182175" cy="882575"/>
            </a:xfrm>
            <a:custGeom>
              <a:avLst/>
              <a:gdLst/>
              <a:ahLst/>
              <a:cxnLst/>
              <a:rect l="l" t="t" r="r" b="b"/>
              <a:pathLst>
                <a:path w="7287" h="35303" extrusionOk="0">
                  <a:moveTo>
                    <a:pt x="0" y="0"/>
                  </a:moveTo>
                  <a:lnTo>
                    <a:pt x="0" y="35302"/>
                  </a:lnTo>
                  <a:lnTo>
                    <a:pt x="7287" y="35302"/>
                  </a:lnTo>
                  <a:lnTo>
                    <a:pt x="7287" y="0"/>
                  </a:ln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6" name="Google Shape;66;p2"/>
            <p:cNvSpPr/>
            <p:nvPr/>
          </p:nvSpPr>
          <p:spPr>
            <a:xfrm>
              <a:off x="4648775" y="2785600"/>
              <a:ext cx="43200" cy="65800"/>
            </a:xfrm>
            <a:custGeom>
              <a:avLst/>
              <a:gdLst/>
              <a:ahLst/>
              <a:cxnLst/>
              <a:rect l="l" t="t" r="r" b="b"/>
              <a:pathLst>
                <a:path w="1728" h="2632" extrusionOk="0">
                  <a:moveTo>
                    <a:pt x="858" y="0"/>
                  </a:moveTo>
                  <a:cubicBezTo>
                    <a:pt x="382" y="0"/>
                    <a:pt x="1" y="381"/>
                    <a:pt x="1" y="857"/>
                  </a:cubicBezTo>
                  <a:lnTo>
                    <a:pt x="1" y="2631"/>
                  </a:lnTo>
                  <a:lnTo>
                    <a:pt x="1703" y="2631"/>
                  </a:lnTo>
                  <a:lnTo>
                    <a:pt x="1703" y="857"/>
                  </a:lnTo>
                  <a:lnTo>
                    <a:pt x="1727" y="857"/>
                  </a:lnTo>
                  <a:cubicBezTo>
                    <a:pt x="1727" y="381"/>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7" name="Google Shape;67;p2"/>
            <p:cNvSpPr/>
            <p:nvPr/>
          </p:nvSpPr>
          <p:spPr>
            <a:xfrm>
              <a:off x="4637175" y="2848100"/>
              <a:ext cx="65200" cy="10450"/>
            </a:xfrm>
            <a:custGeom>
              <a:avLst/>
              <a:gdLst/>
              <a:ahLst/>
              <a:cxnLst/>
              <a:rect l="l" t="t" r="r" b="b"/>
              <a:pathLst>
                <a:path w="2608" h="418" extrusionOk="0">
                  <a:moveTo>
                    <a:pt x="203" y="0"/>
                  </a:moveTo>
                  <a:cubicBezTo>
                    <a:pt x="84" y="0"/>
                    <a:pt x="0" y="84"/>
                    <a:pt x="0" y="203"/>
                  </a:cubicBezTo>
                  <a:cubicBezTo>
                    <a:pt x="0" y="322"/>
                    <a:pt x="84" y="417"/>
                    <a:pt x="203" y="417"/>
                  </a:cubicBezTo>
                  <a:lnTo>
                    <a:pt x="2394" y="417"/>
                  </a:lnTo>
                  <a:cubicBezTo>
                    <a:pt x="2513" y="417"/>
                    <a:pt x="2608" y="322"/>
                    <a:pt x="2608" y="203"/>
                  </a:cubicBezTo>
                  <a:cubicBezTo>
                    <a:pt x="2608" y="108"/>
                    <a:pt x="2513" y="0"/>
                    <a:pt x="2394"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8" name="Google Shape;68;p2"/>
            <p:cNvSpPr/>
            <p:nvPr/>
          </p:nvSpPr>
          <p:spPr>
            <a:xfrm>
              <a:off x="4648775" y="2988300"/>
              <a:ext cx="43200" cy="65800"/>
            </a:xfrm>
            <a:custGeom>
              <a:avLst/>
              <a:gdLst/>
              <a:ahLst/>
              <a:cxnLst/>
              <a:rect l="l" t="t" r="r" b="b"/>
              <a:pathLst>
                <a:path w="1728" h="2632" extrusionOk="0">
                  <a:moveTo>
                    <a:pt x="858" y="0"/>
                  </a:moveTo>
                  <a:cubicBezTo>
                    <a:pt x="382" y="0"/>
                    <a:pt x="1" y="393"/>
                    <a:pt x="1" y="869"/>
                  </a:cubicBezTo>
                  <a:lnTo>
                    <a:pt x="1" y="2632"/>
                  </a:lnTo>
                  <a:lnTo>
                    <a:pt x="1703" y="2632"/>
                  </a:lnTo>
                  <a:lnTo>
                    <a:pt x="1703" y="869"/>
                  </a:lnTo>
                  <a:lnTo>
                    <a:pt x="1727" y="869"/>
                  </a:lnTo>
                  <a:cubicBezTo>
                    <a:pt x="1727" y="381"/>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 name="Google Shape;69;p2"/>
            <p:cNvSpPr/>
            <p:nvPr/>
          </p:nvSpPr>
          <p:spPr>
            <a:xfrm>
              <a:off x="4637175" y="3050800"/>
              <a:ext cx="65200" cy="10450"/>
            </a:xfrm>
            <a:custGeom>
              <a:avLst/>
              <a:gdLst/>
              <a:ahLst/>
              <a:cxnLst/>
              <a:rect l="l" t="t" r="r" b="b"/>
              <a:pathLst>
                <a:path w="2608" h="418" extrusionOk="0">
                  <a:moveTo>
                    <a:pt x="203" y="1"/>
                  </a:moveTo>
                  <a:cubicBezTo>
                    <a:pt x="84" y="1"/>
                    <a:pt x="0" y="96"/>
                    <a:pt x="0" y="203"/>
                  </a:cubicBezTo>
                  <a:cubicBezTo>
                    <a:pt x="0" y="322"/>
                    <a:pt x="84" y="417"/>
                    <a:pt x="203" y="417"/>
                  </a:cubicBezTo>
                  <a:lnTo>
                    <a:pt x="2394" y="417"/>
                  </a:lnTo>
                  <a:cubicBezTo>
                    <a:pt x="2513" y="417"/>
                    <a:pt x="2608" y="322"/>
                    <a:pt x="2608" y="203"/>
                  </a:cubicBezTo>
                  <a:cubicBezTo>
                    <a:pt x="2608" y="108"/>
                    <a:pt x="2513" y="1"/>
                    <a:pt x="2394" y="1"/>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 name="Google Shape;70;p2"/>
            <p:cNvSpPr/>
            <p:nvPr/>
          </p:nvSpPr>
          <p:spPr>
            <a:xfrm>
              <a:off x="4568725" y="2423050"/>
              <a:ext cx="205400" cy="296200"/>
            </a:xfrm>
            <a:custGeom>
              <a:avLst/>
              <a:gdLst/>
              <a:ahLst/>
              <a:cxnLst/>
              <a:rect l="l" t="t" r="r" b="b"/>
              <a:pathLst>
                <a:path w="8216" h="11848" extrusionOk="0">
                  <a:moveTo>
                    <a:pt x="4108" y="0"/>
                  </a:moveTo>
                  <a:lnTo>
                    <a:pt x="0" y="11847"/>
                  </a:lnTo>
                  <a:lnTo>
                    <a:pt x="8215" y="11847"/>
                  </a:lnTo>
                  <a:lnTo>
                    <a:pt x="4108" y="0"/>
                  </a:lnTo>
                  <a:close/>
                </a:path>
              </a:pathLst>
            </a:custGeom>
            <a:solidFill>
              <a:srgbClr val="87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 name="Google Shape;71;p2"/>
            <p:cNvSpPr/>
            <p:nvPr/>
          </p:nvSpPr>
          <p:spPr>
            <a:xfrm>
              <a:off x="4555625" y="2711750"/>
              <a:ext cx="230700" cy="14325"/>
            </a:xfrm>
            <a:custGeom>
              <a:avLst/>
              <a:gdLst/>
              <a:ahLst/>
              <a:cxnLst/>
              <a:rect l="l" t="t" r="r" b="b"/>
              <a:pathLst>
                <a:path w="9228" h="573" extrusionOk="0">
                  <a:moveTo>
                    <a:pt x="8963" y="1"/>
                  </a:moveTo>
                  <a:cubicBezTo>
                    <a:pt x="8956" y="1"/>
                    <a:pt x="8949" y="1"/>
                    <a:pt x="8942" y="1"/>
                  </a:cubicBezTo>
                  <a:lnTo>
                    <a:pt x="286" y="1"/>
                  </a:lnTo>
                  <a:cubicBezTo>
                    <a:pt x="119" y="1"/>
                    <a:pt x="0" y="120"/>
                    <a:pt x="0" y="287"/>
                  </a:cubicBezTo>
                  <a:cubicBezTo>
                    <a:pt x="0" y="442"/>
                    <a:pt x="131" y="573"/>
                    <a:pt x="286" y="573"/>
                  </a:cubicBezTo>
                  <a:lnTo>
                    <a:pt x="8942" y="573"/>
                  </a:lnTo>
                  <a:cubicBezTo>
                    <a:pt x="9108" y="573"/>
                    <a:pt x="9228" y="454"/>
                    <a:pt x="9228" y="287"/>
                  </a:cubicBezTo>
                  <a:cubicBezTo>
                    <a:pt x="9228" y="128"/>
                    <a:pt x="9118" y="1"/>
                    <a:pt x="8963" y="1"/>
                  </a:cubicBezTo>
                  <a:close/>
                </a:path>
              </a:pathLst>
            </a:custGeom>
            <a:solidFill>
              <a:srgbClr val="9F45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2" name="Google Shape;72;p2"/>
            <p:cNvSpPr/>
            <p:nvPr/>
          </p:nvSpPr>
          <p:spPr>
            <a:xfrm>
              <a:off x="4661575" y="2418275"/>
              <a:ext cx="18775" cy="17300"/>
            </a:xfrm>
            <a:custGeom>
              <a:avLst/>
              <a:gdLst/>
              <a:ahLst/>
              <a:cxnLst/>
              <a:rect l="l" t="t" r="r" b="b"/>
              <a:pathLst>
                <a:path w="751" h="692" extrusionOk="0">
                  <a:moveTo>
                    <a:pt x="382" y="1"/>
                  </a:moveTo>
                  <a:cubicBezTo>
                    <a:pt x="167" y="1"/>
                    <a:pt x="1" y="156"/>
                    <a:pt x="1" y="346"/>
                  </a:cubicBezTo>
                  <a:cubicBezTo>
                    <a:pt x="1" y="537"/>
                    <a:pt x="167" y="691"/>
                    <a:pt x="382" y="691"/>
                  </a:cubicBezTo>
                  <a:cubicBezTo>
                    <a:pt x="584" y="691"/>
                    <a:pt x="751" y="537"/>
                    <a:pt x="751" y="346"/>
                  </a:cubicBezTo>
                  <a:cubicBezTo>
                    <a:pt x="751" y="156"/>
                    <a:pt x="584" y="1"/>
                    <a:pt x="382" y="1"/>
                  </a:cubicBezTo>
                  <a:close/>
                </a:path>
              </a:pathLst>
            </a:custGeom>
            <a:solidFill>
              <a:srgbClr val="E9B6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3" name="Google Shape;73;p2"/>
            <p:cNvSpPr/>
            <p:nvPr/>
          </p:nvSpPr>
          <p:spPr>
            <a:xfrm>
              <a:off x="3276875" y="2689450"/>
              <a:ext cx="182200" cy="884350"/>
            </a:xfrm>
            <a:custGeom>
              <a:avLst/>
              <a:gdLst/>
              <a:ahLst/>
              <a:cxnLst/>
              <a:rect l="l" t="t" r="r" b="b"/>
              <a:pathLst>
                <a:path w="7288" h="35374" extrusionOk="0">
                  <a:moveTo>
                    <a:pt x="1" y="0"/>
                  </a:moveTo>
                  <a:lnTo>
                    <a:pt x="1" y="35374"/>
                  </a:lnTo>
                  <a:lnTo>
                    <a:pt x="7288" y="35374"/>
                  </a:lnTo>
                  <a:lnTo>
                    <a:pt x="7288" y="0"/>
                  </a:ln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4" name="Google Shape;74;p2"/>
            <p:cNvSpPr/>
            <p:nvPr/>
          </p:nvSpPr>
          <p:spPr>
            <a:xfrm>
              <a:off x="3345650" y="2785600"/>
              <a:ext cx="43175" cy="65800"/>
            </a:xfrm>
            <a:custGeom>
              <a:avLst/>
              <a:gdLst/>
              <a:ahLst/>
              <a:cxnLst/>
              <a:rect l="l" t="t" r="r" b="b"/>
              <a:pathLst>
                <a:path w="1727" h="2632" extrusionOk="0">
                  <a:moveTo>
                    <a:pt x="869" y="0"/>
                  </a:moveTo>
                  <a:cubicBezTo>
                    <a:pt x="393" y="0"/>
                    <a:pt x="0" y="381"/>
                    <a:pt x="0" y="857"/>
                  </a:cubicBezTo>
                  <a:lnTo>
                    <a:pt x="0" y="2631"/>
                  </a:lnTo>
                  <a:lnTo>
                    <a:pt x="1715" y="2631"/>
                  </a:lnTo>
                  <a:lnTo>
                    <a:pt x="1715" y="857"/>
                  </a:lnTo>
                  <a:lnTo>
                    <a:pt x="1727" y="857"/>
                  </a:lnTo>
                  <a:cubicBezTo>
                    <a:pt x="1727" y="381"/>
                    <a:pt x="1346" y="0"/>
                    <a:pt x="869"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5" name="Google Shape;75;p2"/>
            <p:cNvSpPr/>
            <p:nvPr/>
          </p:nvSpPr>
          <p:spPr>
            <a:xfrm>
              <a:off x="3333750" y="2848100"/>
              <a:ext cx="65200" cy="10450"/>
            </a:xfrm>
            <a:custGeom>
              <a:avLst/>
              <a:gdLst/>
              <a:ahLst/>
              <a:cxnLst/>
              <a:rect l="l" t="t" r="r" b="b"/>
              <a:pathLst>
                <a:path w="2608" h="418" extrusionOk="0">
                  <a:moveTo>
                    <a:pt x="214" y="0"/>
                  </a:moveTo>
                  <a:cubicBezTo>
                    <a:pt x="95" y="0"/>
                    <a:pt x="0" y="84"/>
                    <a:pt x="0" y="203"/>
                  </a:cubicBezTo>
                  <a:cubicBezTo>
                    <a:pt x="0" y="322"/>
                    <a:pt x="95" y="417"/>
                    <a:pt x="214" y="417"/>
                  </a:cubicBezTo>
                  <a:lnTo>
                    <a:pt x="2393" y="417"/>
                  </a:lnTo>
                  <a:cubicBezTo>
                    <a:pt x="2512" y="417"/>
                    <a:pt x="2607" y="322"/>
                    <a:pt x="2607" y="203"/>
                  </a:cubicBezTo>
                  <a:cubicBezTo>
                    <a:pt x="2607" y="108"/>
                    <a:pt x="2512" y="0"/>
                    <a:pt x="2393"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6" name="Google Shape;76;p2"/>
            <p:cNvSpPr/>
            <p:nvPr/>
          </p:nvSpPr>
          <p:spPr>
            <a:xfrm>
              <a:off x="3345650" y="2988300"/>
              <a:ext cx="43175" cy="65800"/>
            </a:xfrm>
            <a:custGeom>
              <a:avLst/>
              <a:gdLst/>
              <a:ahLst/>
              <a:cxnLst/>
              <a:rect l="l" t="t" r="r" b="b"/>
              <a:pathLst>
                <a:path w="1727" h="2632" extrusionOk="0">
                  <a:moveTo>
                    <a:pt x="869" y="0"/>
                  </a:moveTo>
                  <a:cubicBezTo>
                    <a:pt x="393" y="0"/>
                    <a:pt x="0" y="393"/>
                    <a:pt x="0" y="869"/>
                  </a:cubicBezTo>
                  <a:lnTo>
                    <a:pt x="0" y="2632"/>
                  </a:lnTo>
                  <a:lnTo>
                    <a:pt x="1715" y="2632"/>
                  </a:lnTo>
                  <a:lnTo>
                    <a:pt x="1715" y="869"/>
                  </a:lnTo>
                  <a:lnTo>
                    <a:pt x="1727" y="869"/>
                  </a:lnTo>
                  <a:cubicBezTo>
                    <a:pt x="1727" y="381"/>
                    <a:pt x="1346" y="0"/>
                    <a:pt x="869"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7" name="Google Shape;77;p2"/>
            <p:cNvSpPr/>
            <p:nvPr/>
          </p:nvSpPr>
          <p:spPr>
            <a:xfrm>
              <a:off x="3333750" y="3050800"/>
              <a:ext cx="65200" cy="10450"/>
            </a:xfrm>
            <a:custGeom>
              <a:avLst/>
              <a:gdLst/>
              <a:ahLst/>
              <a:cxnLst/>
              <a:rect l="l" t="t" r="r" b="b"/>
              <a:pathLst>
                <a:path w="2608" h="418" extrusionOk="0">
                  <a:moveTo>
                    <a:pt x="214" y="1"/>
                  </a:moveTo>
                  <a:cubicBezTo>
                    <a:pt x="95" y="1"/>
                    <a:pt x="0" y="96"/>
                    <a:pt x="0" y="203"/>
                  </a:cubicBezTo>
                  <a:cubicBezTo>
                    <a:pt x="0" y="322"/>
                    <a:pt x="95" y="417"/>
                    <a:pt x="214" y="417"/>
                  </a:cubicBezTo>
                  <a:lnTo>
                    <a:pt x="2393" y="417"/>
                  </a:lnTo>
                  <a:cubicBezTo>
                    <a:pt x="2512" y="417"/>
                    <a:pt x="2607" y="322"/>
                    <a:pt x="2607" y="203"/>
                  </a:cubicBezTo>
                  <a:cubicBezTo>
                    <a:pt x="2607" y="108"/>
                    <a:pt x="2512" y="1"/>
                    <a:pt x="2393" y="1"/>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8" name="Google Shape;78;p2"/>
            <p:cNvSpPr/>
            <p:nvPr/>
          </p:nvSpPr>
          <p:spPr>
            <a:xfrm>
              <a:off x="3265275" y="2423050"/>
              <a:ext cx="205400" cy="296200"/>
            </a:xfrm>
            <a:custGeom>
              <a:avLst/>
              <a:gdLst/>
              <a:ahLst/>
              <a:cxnLst/>
              <a:rect l="l" t="t" r="r" b="b"/>
              <a:pathLst>
                <a:path w="8216" h="11848" extrusionOk="0">
                  <a:moveTo>
                    <a:pt x="4108" y="0"/>
                  </a:moveTo>
                  <a:lnTo>
                    <a:pt x="1" y="11847"/>
                  </a:lnTo>
                  <a:lnTo>
                    <a:pt x="8216" y="11847"/>
                  </a:lnTo>
                  <a:lnTo>
                    <a:pt x="4108" y="0"/>
                  </a:lnTo>
                  <a:close/>
                </a:path>
              </a:pathLst>
            </a:custGeom>
            <a:solidFill>
              <a:srgbClr val="87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9" name="Google Shape;79;p2"/>
            <p:cNvSpPr/>
            <p:nvPr/>
          </p:nvSpPr>
          <p:spPr>
            <a:xfrm>
              <a:off x="3252775" y="2711750"/>
              <a:ext cx="230700" cy="14325"/>
            </a:xfrm>
            <a:custGeom>
              <a:avLst/>
              <a:gdLst/>
              <a:ahLst/>
              <a:cxnLst/>
              <a:rect l="l" t="t" r="r" b="b"/>
              <a:pathLst>
                <a:path w="9228" h="573" extrusionOk="0">
                  <a:moveTo>
                    <a:pt x="8960" y="1"/>
                  </a:moveTo>
                  <a:cubicBezTo>
                    <a:pt x="8954" y="1"/>
                    <a:pt x="8948" y="1"/>
                    <a:pt x="8942" y="1"/>
                  </a:cubicBezTo>
                  <a:lnTo>
                    <a:pt x="274" y="1"/>
                  </a:lnTo>
                  <a:cubicBezTo>
                    <a:pt x="120" y="1"/>
                    <a:pt x="1" y="120"/>
                    <a:pt x="1" y="287"/>
                  </a:cubicBezTo>
                  <a:cubicBezTo>
                    <a:pt x="1" y="442"/>
                    <a:pt x="131" y="573"/>
                    <a:pt x="274" y="573"/>
                  </a:cubicBezTo>
                  <a:lnTo>
                    <a:pt x="8942" y="573"/>
                  </a:lnTo>
                  <a:cubicBezTo>
                    <a:pt x="9109" y="573"/>
                    <a:pt x="9228" y="454"/>
                    <a:pt x="9228" y="287"/>
                  </a:cubicBezTo>
                  <a:cubicBezTo>
                    <a:pt x="9228" y="128"/>
                    <a:pt x="9097" y="1"/>
                    <a:pt x="8960" y="1"/>
                  </a:cubicBezTo>
                  <a:close/>
                </a:path>
              </a:pathLst>
            </a:custGeom>
            <a:solidFill>
              <a:srgbClr val="9F45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0" name="Google Shape;80;p2"/>
            <p:cNvSpPr/>
            <p:nvPr/>
          </p:nvSpPr>
          <p:spPr>
            <a:xfrm>
              <a:off x="3358450" y="2418275"/>
              <a:ext cx="18475" cy="17300"/>
            </a:xfrm>
            <a:custGeom>
              <a:avLst/>
              <a:gdLst/>
              <a:ahLst/>
              <a:cxnLst/>
              <a:rect l="l" t="t" r="r" b="b"/>
              <a:pathLst>
                <a:path w="739" h="692" extrusionOk="0">
                  <a:moveTo>
                    <a:pt x="369" y="1"/>
                  </a:moveTo>
                  <a:cubicBezTo>
                    <a:pt x="155" y="1"/>
                    <a:pt x="0" y="156"/>
                    <a:pt x="0" y="346"/>
                  </a:cubicBezTo>
                  <a:cubicBezTo>
                    <a:pt x="0" y="537"/>
                    <a:pt x="155" y="691"/>
                    <a:pt x="369" y="691"/>
                  </a:cubicBezTo>
                  <a:cubicBezTo>
                    <a:pt x="572" y="691"/>
                    <a:pt x="738" y="537"/>
                    <a:pt x="738" y="346"/>
                  </a:cubicBezTo>
                  <a:cubicBezTo>
                    <a:pt x="738" y="156"/>
                    <a:pt x="572" y="1"/>
                    <a:pt x="369" y="1"/>
                  </a:cubicBezTo>
                  <a:close/>
                </a:path>
              </a:pathLst>
            </a:custGeom>
            <a:solidFill>
              <a:srgbClr val="E9B6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1" name="Google Shape;81;p2"/>
            <p:cNvSpPr/>
            <p:nvPr/>
          </p:nvSpPr>
          <p:spPr>
            <a:xfrm>
              <a:off x="3276000" y="3244575"/>
              <a:ext cx="46750" cy="33650"/>
            </a:xfrm>
            <a:custGeom>
              <a:avLst/>
              <a:gdLst/>
              <a:ahLst/>
              <a:cxnLst/>
              <a:rect l="l" t="t" r="r" b="b"/>
              <a:pathLst>
                <a:path w="1870" h="1346" extrusionOk="0">
                  <a:moveTo>
                    <a:pt x="0" y="1"/>
                  </a:moveTo>
                  <a:lnTo>
                    <a:pt x="0" y="1346"/>
                  </a:lnTo>
                  <a:lnTo>
                    <a:pt x="1869" y="1346"/>
                  </a:lnTo>
                  <a:lnTo>
                    <a:pt x="1869"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2" name="Google Shape;82;p2"/>
            <p:cNvSpPr/>
            <p:nvPr/>
          </p:nvSpPr>
          <p:spPr>
            <a:xfrm>
              <a:off x="3294450" y="3291300"/>
              <a:ext cx="46450" cy="33375"/>
            </a:xfrm>
            <a:custGeom>
              <a:avLst/>
              <a:gdLst/>
              <a:ahLst/>
              <a:cxnLst/>
              <a:rect l="l" t="t" r="r" b="b"/>
              <a:pathLst>
                <a:path w="1858" h="1335" extrusionOk="0">
                  <a:moveTo>
                    <a:pt x="0" y="1"/>
                  </a:moveTo>
                  <a:lnTo>
                    <a:pt x="0" y="1334"/>
                  </a:lnTo>
                  <a:lnTo>
                    <a:pt x="1858" y="1334"/>
                  </a:lnTo>
                  <a:lnTo>
                    <a:pt x="1858"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3" name="Google Shape;83;p2"/>
            <p:cNvSpPr/>
            <p:nvPr/>
          </p:nvSpPr>
          <p:spPr>
            <a:xfrm>
              <a:off x="3412925" y="3398175"/>
              <a:ext cx="46450" cy="33650"/>
            </a:xfrm>
            <a:custGeom>
              <a:avLst/>
              <a:gdLst/>
              <a:ahLst/>
              <a:cxnLst/>
              <a:rect l="l" t="t" r="r" b="b"/>
              <a:pathLst>
                <a:path w="1858" h="1346" extrusionOk="0">
                  <a:moveTo>
                    <a:pt x="0" y="0"/>
                  </a:moveTo>
                  <a:lnTo>
                    <a:pt x="0" y="1346"/>
                  </a:lnTo>
                  <a:lnTo>
                    <a:pt x="1857" y="1346"/>
                  </a:lnTo>
                  <a:lnTo>
                    <a:pt x="1857"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4" name="Google Shape;84;p2"/>
            <p:cNvSpPr/>
            <p:nvPr/>
          </p:nvSpPr>
          <p:spPr>
            <a:xfrm>
              <a:off x="4345775" y="3145450"/>
              <a:ext cx="43175" cy="65825"/>
            </a:xfrm>
            <a:custGeom>
              <a:avLst/>
              <a:gdLst/>
              <a:ahLst/>
              <a:cxnLst/>
              <a:rect l="l" t="t" r="r" b="b"/>
              <a:pathLst>
                <a:path w="1727" h="2633" extrusionOk="0">
                  <a:moveTo>
                    <a:pt x="869" y="1"/>
                  </a:moveTo>
                  <a:cubicBezTo>
                    <a:pt x="381" y="1"/>
                    <a:pt x="0" y="382"/>
                    <a:pt x="0" y="858"/>
                  </a:cubicBezTo>
                  <a:lnTo>
                    <a:pt x="0" y="2632"/>
                  </a:lnTo>
                  <a:lnTo>
                    <a:pt x="1715" y="2632"/>
                  </a:lnTo>
                  <a:lnTo>
                    <a:pt x="1715" y="858"/>
                  </a:lnTo>
                  <a:lnTo>
                    <a:pt x="1727" y="858"/>
                  </a:lnTo>
                  <a:cubicBezTo>
                    <a:pt x="1727" y="382"/>
                    <a:pt x="1346" y="1"/>
                    <a:pt x="869" y="1"/>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5" name="Google Shape;85;p2"/>
            <p:cNvSpPr/>
            <p:nvPr/>
          </p:nvSpPr>
          <p:spPr>
            <a:xfrm>
              <a:off x="4333875" y="3207975"/>
              <a:ext cx="65200" cy="10425"/>
            </a:xfrm>
            <a:custGeom>
              <a:avLst/>
              <a:gdLst/>
              <a:ahLst/>
              <a:cxnLst/>
              <a:rect l="l" t="t" r="r" b="b"/>
              <a:pathLst>
                <a:path w="2608" h="417" extrusionOk="0">
                  <a:moveTo>
                    <a:pt x="202" y="0"/>
                  </a:moveTo>
                  <a:cubicBezTo>
                    <a:pt x="83" y="0"/>
                    <a:pt x="0" y="83"/>
                    <a:pt x="0" y="202"/>
                  </a:cubicBezTo>
                  <a:cubicBezTo>
                    <a:pt x="0" y="322"/>
                    <a:pt x="83" y="417"/>
                    <a:pt x="202" y="417"/>
                  </a:cubicBezTo>
                  <a:lnTo>
                    <a:pt x="2393" y="417"/>
                  </a:lnTo>
                  <a:cubicBezTo>
                    <a:pt x="2512" y="417"/>
                    <a:pt x="2607" y="322"/>
                    <a:pt x="2607" y="202"/>
                  </a:cubicBezTo>
                  <a:cubicBezTo>
                    <a:pt x="2607" y="83"/>
                    <a:pt x="2512" y="0"/>
                    <a:pt x="2393"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6" name="Google Shape;86;p2"/>
            <p:cNvSpPr/>
            <p:nvPr/>
          </p:nvSpPr>
          <p:spPr>
            <a:xfrm>
              <a:off x="3777250" y="3067175"/>
              <a:ext cx="46450" cy="33350"/>
            </a:xfrm>
            <a:custGeom>
              <a:avLst/>
              <a:gdLst/>
              <a:ahLst/>
              <a:cxnLst/>
              <a:rect l="l" t="t" r="r" b="b"/>
              <a:pathLst>
                <a:path w="1858" h="1334" extrusionOk="0">
                  <a:moveTo>
                    <a:pt x="0" y="0"/>
                  </a:moveTo>
                  <a:lnTo>
                    <a:pt x="0" y="1334"/>
                  </a:lnTo>
                  <a:lnTo>
                    <a:pt x="1858" y="1334"/>
                  </a:lnTo>
                  <a:lnTo>
                    <a:pt x="1858"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7" name="Google Shape;87;p2"/>
            <p:cNvSpPr/>
            <p:nvPr/>
          </p:nvSpPr>
          <p:spPr>
            <a:xfrm>
              <a:off x="3804625" y="3114500"/>
              <a:ext cx="46750" cy="33375"/>
            </a:xfrm>
            <a:custGeom>
              <a:avLst/>
              <a:gdLst/>
              <a:ahLst/>
              <a:cxnLst/>
              <a:rect l="l" t="t" r="r" b="b"/>
              <a:pathLst>
                <a:path w="1870" h="1335" extrusionOk="0">
                  <a:moveTo>
                    <a:pt x="1" y="1"/>
                  </a:moveTo>
                  <a:lnTo>
                    <a:pt x="1" y="1334"/>
                  </a:lnTo>
                  <a:lnTo>
                    <a:pt x="1870" y="1334"/>
                  </a:lnTo>
                  <a:lnTo>
                    <a:pt x="1870"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8" name="Google Shape;88;p2"/>
            <p:cNvSpPr/>
            <p:nvPr/>
          </p:nvSpPr>
          <p:spPr>
            <a:xfrm>
              <a:off x="4219275" y="3263925"/>
              <a:ext cx="46450" cy="33650"/>
            </a:xfrm>
            <a:custGeom>
              <a:avLst/>
              <a:gdLst/>
              <a:ahLst/>
              <a:cxnLst/>
              <a:rect l="l" t="t" r="r" b="b"/>
              <a:pathLst>
                <a:path w="1858" h="1346" extrusionOk="0">
                  <a:moveTo>
                    <a:pt x="0" y="0"/>
                  </a:moveTo>
                  <a:lnTo>
                    <a:pt x="0" y="1346"/>
                  </a:lnTo>
                  <a:lnTo>
                    <a:pt x="1857" y="1346"/>
                  </a:lnTo>
                  <a:lnTo>
                    <a:pt x="1857"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9" name="Google Shape;89;p2"/>
            <p:cNvSpPr/>
            <p:nvPr/>
          </p:nvSpPr>
          <p:spPr>
            <a:xfrm>
              <a:off x="4218675" y="3076100"/>
              <a:ext cx="46450" cy="33675"/>
            </a:xfrm>
            <a:custGeom>
              <a:avLst/>
              <a:gdLst/>
              <a:ahLst/>
              <a:cxnLst/>
              <a:rect l="l" t="t" r="r" b="b"/>
              <a:pathLst>
                <a:path w="1858" h="1347" extrusionOk="0">
                  <a:moveTo>
                    <a:pt x="0" y="1"/>
                  </a:moveTo>
                  <a:lnTo>
                    <a:pt x="0" y="1346"/>
                  </a:lnTo>
                  <a:lnTo>
                    <a:pt x="1858" y="1346"/>
                  </a:lnTo>
                  <a:lnTo>
                    <a:pt x="1858"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0" name="Google Shape;90;p2"/>
            <p:cNvSpPr/>
            <p:nvPr/>
          </p:nvSpPr>
          <p:spPr>
            <a:xfrm>
              <a:off x="4187725" y="3123425"/>
              <a:ext cx="46450" cy="33375"/>
            </a:xfrm>
            <a:custGeom>
              <a:avLst/>
              <a:gdLst/>
              <a:ahLst/>
              <a:cxnLst/>
              <a:rect l="l" t="t" r="r" b="b"/>
              <a:pathLst>
                <a:path w="1858" h="1335" extrusionOk="0">
                  <a:moveTo>
                    <a:pt x="0" y="1"/>
                  </a:moveTo>
                  <a:lnTo>
                    <a:pt x="0" y="1334"/>
                  </a:lnTo>
                  <a:lnTo>
                    <a:pt x="1857" y="1334"/>
                  </a:lnTo>
                  <a:lnTo>
                    <a:pt x="1857"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1" name="Google Shape;91;p2"/>
            <p:cNvSpPr/>
            <p:nvPr/>
          </p:nvSpPr>
          <p:spPr>
            <a:xfrm>
              <a:off x="3574550" y="2856725"/>
              <a:ext cx="46450" cy="33375"/>
            </a:xfrm>
            <a:custGeom>
              <a:avLst/>
              <a:gdLst/>
              <a:ahLst/>
              <a:cxnLst/>
              <a:rect l="l" t="t" r="r" b="b"/>
              <a:pathLst>
                <a:path w="1858" h="1335" extrusionOk="0">
                  <a:moveTo>
                    <a:pt x="0" y="1"/>
                  </a:moveTo>
                  <a:lnTo>
                    <a:pt x="0" y="1334"/>
                  </a:lnTo>
                  <a:lnTo>
                    <a:pt x="1858" y="1334"/>
                  </a:lnTo>
                  <a:lnTo>
                    <a:pt x="1858"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2" name="Google Shape;92;p2"/>
            <p:cNvSpPr/>
            <p:nvPr/>
          </p:nvSpPr>
          <p:spPr>
            <a:xfrm>
              <a:off x="4421675" y="2864475"/>
              <a:ext cx="46450" cy="33350"/>
            </a:xfrm>
            <a:custGeom>
              <a:avLst/>
              <a:gdLst/>
              <a:ahLst/>
              <a:cxnLst/>
              <a:rect l="l" t="t" r="r" b="b"/>
              <a:pathLst>
                <a:path w="1858" h="1334" extrusionOk="0">
                  <a:moveTo>
                    <a:pt x="0" y="0"/>
                  </a:moveTo>
                  <a:lnTo>
                    <a:pt x="0" y="1334"/>
                  </a:lnTo>
                  <a:lnTo>
                    <a:pt x="1858" y="1334"/>
                  </a:lnTo>
                  <a:lnTo>
                    <a:pt x="1858"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3" name="Google Shape;93;p2"/>
            <p:cNvSpPr/>
            <p:nvPr/>
          </p:nvSpPr>
          <p:spPr>
            <a:xfrm>
              <a:off x="3890050" y="2821300"/>
              <a:ext cx="46475" cy="33375"/>
            </a:xfrm>
            <a:custGeom>
              <a:avLst/>
              <a:gdLst/>
              <a:ahLst/>
              <a:cxnLst/>
              <a:rect l="l" t="t" r="r" b="b"/>
              <a:pathLst>
                <a:path w="1859" h="1335" extrusionOk="0">
                  <a:moveTo>
                    <a:pt x="1" y="1"/>
                  </a:moveTo>
                  <a:lnTo>
                    <a:pt x="1" y="1334"/>
                  </a:lnTo>
                  <a:lnTo>
                    <a:pt x="1858" y="1334"/>
                  </a:lnTo>
                  <a:lnTo>
                    <a:pt x="1858"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4" name="Google Shape;94;p2"/>
            <p:cNvSpPr/>
            <p:nvPr/>
          </p:nvSpPr>
          <p:spPr>
            <a:xfrm>
              <a:off x="4119250" y="2771900"/>
              <a:ext cx="46450" cy="33350"/>
            </a:xfrm>
            <a:custGeom>
              <a:avLst/>
              <a:gdLst/>
              <a:ahLst/>
              <a:cxnLst/>
              <a:rect l="l" t="t" r="r" b="b"/>
              <a:pathLst>
                <a:path w="1858" h="1334" extrusionOk="0">
                  <a:moveTo>
                    <a:pt x="1" y="0"/>
                  </a:moveTo>
                  <a:lnTo>
                    <a:pt x="1" y="1334"/>
                  </a:lnTo>
                  <a:lnTo>
                    <a:pt x="1858" y="1334"/>
                  </a:lnTo>
                  <a:lnTo>
                    <a:pt x="1858"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5" name="Google Shape;95;p2"/>
            <p:cNvSpPr/>
            <p:nvPr/>
          </p:nvSpPr>
          <p:spPr>
            <a:xfrm>
              <a:off x="3890050" y="2617425"/>
              <a:ext cx="46475" cy="33350"/>
            </a:xfrm>
            <a:custGeom>
              <a:avLst/>
              <a:gdLst/>
              <a:ahLst/>
              <a:cxnLst/>
              <a:rect l="l" t="t" r="r" b="b"/>
              <a:pathLst>
                <a:path w="1859" h="1334" extrusionOk="0">
                  <a:moveTo>
                    <a:pt x="1" y="0"/>
                  </a:moveTo>
                  <a:lnTo>
                    <a:pt x="1" y="1334"/>
                  </a:lnTo>
                  <a:lnTo>
                    <a:pt x="1858" y="1334"/>
                  </a:lnTo>
                  <a:lnTo>
                    <a:pt x="1858"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6" name="Google Shape;96;p2"/>
            <p:cNvSpPr/>
            <p:nvPr/>
          </p:nvSpPr>
          <p:spPr>
            <a:xfrm>
              <a:off x="3917450" y="2664150"/>
              <a:ext cx="42575" cy="30675"/>
            </a:xfrm>
            <a:custGeom>
              <a:avLst/>
              <a:gdLst/>
              <a:ahLst/>
              <a:cxnLst/>
              <a:rect l="l" t="t" r="r" b="b"/>
              <a:pathLst>
                <a:path w="1703" h="1227" extrusionOk="0">
                  <a:moveTo>
                    <a:pt x="0" y="0"/>
                  </a:moveTo>
                  <a:lnTo>
                    <a:pt x="0" y="1227"/>
                  </a:lnTo>
                  <a:lnTo>
                    <a:pt x="1703" y="1227"/>
                  </a:lnTo>
                  <a:lnTo>
                    <a:pt x="1703"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7" name="Google Shape;97;p2"/>
            <p:cNvSpPr/>
            <p:nvPr/>
          </p:nvSpPr>
          <p:spPr>
            <a:xfrm>
              <a:off x="4904775" y="2467400"/>
              <a:ext cx="326250" cy="134850"/>
            </a:xfrm>
            <a:custGeom>
              <a:avLst/>
              <a:gdLst/>
              <a:ahLst/>
              <a:cxnLst/>
              <a:rect l="l" t="t" r="r" b="b"/>
              <a:pathLst>
                <a:path w="13050" h="5394" extrusionOk="0">
                  <a:moveTo>
                    <a:pt x="7227" y="0"/>
                  </a:moveTo>
                  <a:cubicBezTo>
                    <a:pt x="6561" y="0"/>
                    <a:pt x="5977" y="465"/>
                    <a:pt x="5834" y="1084"/>
                  </a:cubicBezTo>
                  <a:cubicBezTo>
                    <a:pt x="5513" y="608"/>
                    <a:pt x="4977" y="298"/>
                    <a:pt x="4370" y="298"/>
                  </a:cubicBezTo>
                  <a:cubicBezTo>
                    <a:pt x="3417" y="298"/>
                    <a:pt x="2643" y="1072"/>
                    <a:pt x="2643" y="2036"/>
                  </a:cubicBezTo>
                  <a:cubicBezTo>
                    <a:pt x="2643" y="2096"/>
                    <a:pt x="2643" y="2144"/>
                    <a:pt x="2655" y="2203"/>
                  </a:cubicBezTo>
                  <a:cubicBezTo>
                    <a:pt x="2393" y="2024"/>
                    <a:pt x="2060" y="1917"/>
                    <a:pt x="1727" y="1917"/>
                  </a:cubicBezTo>
                  <a:cubicBezTo>
                    <a:pt x="774" y="1917"/>
                    <a:pt x="0" y="2691"/>
                    <a:pt x="0" y="3668"/>
                  </a:cubicBezTo>
                  <a:cubicBezTo>
                    <a:pt x="0" y="4584"/>
                    <a:pt x="715" y="5334"/>
                    <a:pt x="1619" y="5394"/>
                  </a:cubicBezTo>
                  <a:lnTo>
                    <a:pt x="11442" y="5394"/>
                  </a:lnTo>
                  <a:cubicBezTo>
                    <a:pt x="12299" y="5346"/>
                    <a:pt x="13049" y="4584"/>
                    <a:pt x="13049" y="3644"/>
                  </a:cubicBezTo>
                  <a:cubicBezTo>
                    <a:pt x="13049" y="2691"/>
                    <a:pt x="12276" y="1905"/>
                    <a:pt x="11323" y="1905"/>
                  </a:cubicBezTo>
                  <a:cubicBezTo>
                    <a:pt x="10978" y="1905"/>
                    <a:pt x="10668" y="2013"/>
                    <a:pt x="10394" y="2179"/>
                  </a:cubicBezTo>
                  <a:cubicBezTo>
                    <a:pt x="10323" y="1667"/>
                    <a:pt x="9894" y="1298"/>
                    <a:pt x="9370" y="1298"/>
                  </a:cubicBezTo>
                  <a:cubicBezTo>
                    <a:pt x="9108" y="1298"/>
                    <a:pt x="8870" y="1405"/>
                    <a:pt x="8692" y="1548"/>
                  </a:cubicBezTo>
                  <a:lnTo>
                    <a:pt x="8692" y="1465"/>
                  </a:lnTo>
                  <a:cubicBezTo>
                    <a:pt x="8692" y="655"/>
                    <a:pt x="8037" y="0"/>
                    <a:pt x="72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8" name="Google Shape;98;p2"/>
            <p:cNvSpPr/>
            <p:nvPr/>
          </p:nvSpPr>
          <p:spPr>
            <a:xfrm>
              <a:off x="4580925" y="2909725"/>
              <a:ext cx="184575" cy="16375"/>
            </a:xfrm>
            <a:custGeom>
              <a:avLst/>
              <a:gdLst/>
              <a:ahLst/>
              <a:cxnLst/>
              <a:rect l="l" t="t" r="r" b="b"/>
              <a:pathLst>
                <a:path w="7383" h="655" extrusionOk="0">
                  <a:moveTo>
                    <a:pt x="0" y="0"/>
                  </a:moveTo>
                  <a:lnTo>
                    <a:pt x="0" y="655"/>
                  </a:lnTo>
                  <a:lnTo>
                    <a:pt x="7382" y="655"/>
                  </a:lnTo>
                  <a:lnTo>
                    <a:pt x="7382" y="0"/>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9" name="Google Shape;99;p2"/>
            <p:cNvSpPr/>
            <p:nvPr/>
          </p:nvSpPr>
          <p:spPr>
            <a:xfrm>
              <a:off x="4580925" y="3124025"/>
              <a:ext cx="184575" cy="16400"/>
            </a:xfrm>
            <a:custGeom>
              <a:avLst/>
              <a:gdLst/>
              <a:ahLst/>
              <a:cxnLst/>
              <a:rect l="l" t="t" r="r" b="b"/>
              <a:pathLst>
                <a:path w="7383" h="656" extrusionOk="0">
                  <a:moveTo>
                    <a:pt x="0" y="1"/>
                  </a:moveTo>
                  <a:lnTo>
                    <a:pt x="0" y="655"/>
                  </a:lnTo>
                  <a:lnTo>
                    <a:pt x="7382" y="655"/>
                  </a:lnTo>
                  <a:lnTo>
                    <a:pt x="7382" y="1"/>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0" name="Google Shape;100;p2"/>
            <p:cNvSpPr/>
            <p:nvPr/>
          </p:nvSpPr>
          <p:spPr>
            <a:xfrm>
              <a:off x="3276300" y="2904950"/>
              <a:ext cx="182175" cy="17300"/>
            </a:xfrm>
            <a:custGeom>
              <a:avLst/>
              <a:gdLst/>
              <a:ahLst/>
              <a:cxnLst/>
              <a:rect l="l" t="t" r="r" b="b"/>
              <a:pathLst>
                <a:path w="7287" h="692" extrusionOk="0">
                  <a:moveTo>
                    <a:pt x="0" y="1"/>
                  </a:moveTo>
                  <a:lnTo>
                    <a:pt x="0" y="691"/>
                  </a:lnTo>
                  <a:lnTo>
                    <a:pt x="7287" y="691"/>
                  </a:lnTo>
                  <a:lnTo>
                    <a:pt x="7287" y="1"/>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1" name="Google Shape;101;p2"/>
            <p:cNvSpPr/>
            <p:nvPr/>
          </p:nvSpPr>
          <p:spPr>
            <a:xfrm>
              <a:off x="3276300" y="3127900"/>
              <a:ext cx="182175" cy="16975"/>
            </a:xfrm>
            <a:custGeom>
              <a:avLst/>
              <a:gdLst/>
              <a:ahLst/>
              <a:cxnLst/>
              <a:rect l="l" t="t" r="r" b="b"/>
              <a:pathLst>
                <a:path w="7287" h="679" extrusionOk="0">
                  <a:moveTo>
                    <a:pt x="0" y="0"/>
                  </a:moveTo>
                  <a:lnTo>
                    <a:pt x="0" y="679"/>
                  </a:lnTo>
                  <a:lnTo>
                    <a:pt x="7287" y="679"/>
                  </a:lnTo>
                  <a:lnTo>
                    <a:pt x="7287" y="0"/>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1178850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6"/>
        <p:cNvGrpSpPr/>
        <p:nvPr/>
      </p:nvGrpSpPr>
      <p:grpSpPr>
        <a:xfrm>
          <a:off x="0" y="0"/>
          <a:ext cx="0" cy="0"/>
          <a:chOff x="0" y="0"/>
          <a:chExt cx="0" cy="0"/>
        </a:xfrm>
      </p:grpSpPr>
      <p:sp>
        <p:nvSpPr>
          <p:cNvPr id="47" name="Google Shape;47;p10"/>
          <p:cNvSpPr/>
          <p:nvPr/>
        </p:nvSpPr>
        <p:spPr>
          <a:xfrm>
            <a:off x="361950" y="-571500"/>
            <a:ext cx="6286500" cy="62865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10"/>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2306138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02"/>
        <p:cNvGrpSpPr/>
        <p:nvPr/>
      </p:nvGrpSpPr>
      <p:grpSpPr>
        <a:xfrm>
          <a:off x="0" y="0"/>
          <a:ext cx="0" cy="0"/>
          <a:chOff x="0" y="0"/>
          <a:chExt cx="0" cy="0"/>
        </a:xfrm>
      </p:grpSpPr>
      <p:sp>
        <p:nvSpPr>
          <p:cNvPr id="103" name="Google Shape;103;p3"/>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4" name="Google Shape;104;p3"/>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5" name="Google Shape;105;p3"/>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6" name="Google Shape;106;p3"/>
          <p:cNvSpPr txBox="1">
            <a:spLocks noGrp="1"/>
          </p:cNvSpPr>
          <p:nvPr>
            <p:ph type="title"/>
          </p:nvPr>
        </p:nvSpPr>
        <p:spPr>
          <a:xfrm>
            <a:off x="685800" y="2503200"/>
            <a:ext cx="43239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7" name="Google Shape;107;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108" name="Google Shape;108;p3"/>
          <p:cNvSpPr txBox="1">
            <a:spLocks noGrp="1"/>
          </p:cNvSpPr>
          <p:nvPr>
            <p:ph type="title" idx="2" hasCustomPrompt="1"/>
          </p:nvPr>
        </p:nvSpPr>
        <p:spPr>
          <a:xfrm>
            <a:off x="685800" y="1335000"/>
            <a:ext cx="4323900" cy="11682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7000"/>
            </a:lvl1pPr>
            <a:lvl2pPr lvl="1" algn="ctr" rtl="0">
              <a:spcBef>
                <a:spcPts val="0"/>
              </a:spcBef>
              <a:spcAft>
                <a:spcPts val="0"/>
              </a:spcAft>
              <a:buSzPts val="7000"/>
              <a:buNone/>
              <a:defRPr sz="7000"/>
            </a:lvl2pPr>
            <a:lvl3pPr lvl="2" algn="ctr" rtl="0">
              <a:spcBef>
                <a:spcPts val="0"/>
              </a:spcBef>
              <a:spcAft>
                <a:spcPts val="0"/>
              </a:spcAft>
              <a:buSzPts val="7000"/>
              <a:buNone/>
              <a:defRPr sz="7000"/>
            </a:lvl3pPr>
            <a:lvl4pPr lvl="3" algn="ctr" rtl="0">
              <a:spcBef>
                <a:spcPts val="0"/>
              </a:spcBef>
              <a:spcAft>
                <a:spcPts val="0"/>
              </a:spcAft>
              <a:buSzPts val="7000"/>
              <a:buNone/>
              <a:defRPr sz="7000"/>
            </a:lvl4pPr>
            <a:lvl5pPr lvl="4" algn="ctr" rtl="0">
              <a:spcBef>
                <a:spcPts val="0"/>
              </a:spcBef>
              <a:spcAft>
                <a:spcPts val="0"/>
              </a:spcAft>
              <a:buSzPts val="7000"/>
              <a:buNone/>
              <a:defRPr sz="7000"/>
            </a:lvl5pPr>
            <a:lvl6pPr lvl="5" algn="ctr" rtl="0">
              <a:spcBef>
                <a:spcPts val="0"/>
              </a:spcBef>
              <a:spcAft>
                <a:spcPts val="0"/>
              </a:spcAft>
              <a:buSzPts val="7000"/>
              <a:buNone/>
              <a:defRPr sz="7000"/>
            </a:lvl6pPr>
            <a:lvl7pPr lvl="6" algn="ctr" rtl="0">
              <a:spcBef>
                <a:spcPts val="0"/>
              </a:spcBef>
              <a:spcAft>
                <a:spcPts val="0"/>
              </a:spcAft>
              <a:buSzPts val="7000"/>
              <a:buNone/>
              <a:defRPr sz="7000"/>
            </a:lvl7pPr>
            <a:lvl8pPr lvl="7" algn="ctr" rtl="0">
              <a:spcBef>
                <a:spcPts val="0"/>
              </a:spcBef>
              <a:spcAft>
                <a:spcPts val="0"/>
              </a:spcAft>
              <a:buSzPts val="7000"/>
              <a:buNone/>
              <a:defRPr sz="7000"/>
            </a:lvl8pPr>
            <a:lvl9pPr lvl="8" algn="ctr" rtl="0">
              <a:spcBef>
                <a:spcPts val="0"/>
              </a:spcBef>
              <a:spcAft>
                <a:spcPts val="0"/>
              </a:spcAft>
              <a:buSzPts val="7000"/>
              <a:buNone/>
              <a:defRPr sz="7000"/>
            </a:lvl9pPr>
          </a:lstStyle>
          <a:p>
            <a:r>
              <a:t>xx%</a:t>
            </a:r>
          </a:p>
        </p:txBody>
      </p:sp>
      <p:sp>
        <p:nvSpPr>
          <p:cNvPr id="109" name="Google Shape;109;p3"/>
          <p:cNvSpPr txBox="1">
            <a:spLocks noGrp="1"/>
          </p:cNvSpPr>
          <p:nvPr>
            <p:ph type="subTitle" idx="1"/>
          </p:nvPr>
        </p:nvSpPr>
        <p:spPr>
          <a:xfrm>
            <a:off x="685800" y="3345000"/>
            <a:ext cx="4323900" cy="463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326850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0"/>
        <p:cNvGrpSpPr/>
        <p:nvPr/>
      </p:nvGrpSpPr>
      <p:grpSpPr>
        <a:xfrm>
          <a:off x="0" y="0"/>
          <a:ext cx="0" cy="0"/>
          <a:chOff x="0" y="0"/>
          <a:chExt cx="0" cy="0"/>
        </a:xfrm>
      </p:grpSpPr>
      <p:sp>
        <p:nvSpPr>
          <p:cNvPr id="111" name="Google Shape;111;p4"/>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2" name="Google Shape;112;p4"/>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3" name="Google Shape;113;p4"/>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4" name="Google Shape;114;p4"/>
          <p:cNvSpPr txBox="1">
            <a:spLocks noGrp="1"/>
          </p:cNvSpPr>
          <p:nvPr>
            <p:ph type="title"/>
          </p:nvPr>
        </p:nvSpPr>
        <p:spPr>
          <a:xfrm>
            <a:off x="685800" y="445025"/>
            <a:ext cx="7772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5" name="Google Shape;115;p4"/>
          <p:cNvSpPr txBox="1">
            <a:spLocks noGrp="1"/>
          </p:cNvSpPr>
          <p:nvPr>
            <p:ph type="body" idx="1"/>
          </p:nvPr>
        </p:nvSpPr>
        <p:spPr>
          <a:xfrm>
            <a:off x="685800" y="1152475"/>
            <a:ext cx="7772400" cy="3416400"/>
          </a:xfrm>
          <a:prstGeom prst="rect">
            <a:avLst/>
          </a:prstGeom>
        </p:spPr>
        <p:txBody>
          <a:bodyPr spcFirstLastPara="1" wrap="square" lIns="91425" tIns="91425" rIns="91425" bIns="91425" anchor="t" anchorCtr="0">
            <a:noAutofit/>
          </a:bodyPr>
          <a:lstStyle>
            <a:lvl1pPr marL="457189" lvl="0" indent="-304793">
              <a:spcBef>
                <a:spcPts val="0"/>
              </a:spcBef>
              <a:spcAft>
                <a:spcPts val="0"/>
              </a:spcAft>
              <a:buClr>
                <a:srgbClr val="434343"/>
              </a:buClr>
              <a:buSzPts val="1200"/>
              <a:buFont typeface="Livvic"/>
              <a:buAutoNum type="arabicPeriod"/>
              <a:defRPr sz="1100"/>
            </a:lvl1pPr>
            <a:lvl2pPr marL="914378" lvl="1" indent="-304793">
              <a:spcBef>
                <a:spcPts val="0"/>
              </a:spcBef>
              <a:spcAft>
                <a:spcPts val="0"/>
              </a:spcAft>
              <a:buClr>
                <a:srgbClr val="434343"/>
              </a:buClr>
              <a:buSzPts val="1200"/>
              <a:buFont typeface="Roboto Condensed Light"/>
              <a:buAutoNum type="alphaLcPeriod"/>
              <a:defRPr/>
            </a:lvl2pPr>
            <a:lvl3pPr marL="1371566" lvl="2" indent="-304793">
              <a:spcBef>
                <a:spcPts val="0"/>
              </a:spcBef>
              <a:spcAft>
                <a:spcPts val="0"/>
              </a:spcAft>
              <a:buClr>
                <a:srgbClr val="434343"/>
              </a:buClr>
              <a:buSzPts val="1200"/>
              <a:buFont typeface="Roboto Condensed Light"/>
              <a:buAutoNum type="romanLcPeriod"/>
              <a:defRPr/>
            </a:lvl3pPr>
            <a:lvl4pPr marL="1828754" lvl="3" indent="-304793">
              <a:spcBef>
                <a:spcPts val="0"/>
              </a:spcBef>
              <a:spcAft>
                <a:spcPts val="0"/>
              </a:spcAft>
              <a:buClr>
                <a:srgbClr val="434343"/>
              </a:buClr>
              <a:buSzPts val="1200"/>
              <a:buFont typeface="Roboto Condensed Light"/>
              <a:buAutoNum type="arabicPeriod"/>
              <a:defRPr/>
            </a:lvl4pPr>
            <a:lvl5pPr marL="2285943" lvl="4" indent="-304793">
              <a:spcBef>
                <a:spcPts val="0"/>
              </a:spcBef>
              <a:spcAft>
                <a:spcPts val="0"/>
              </a:spcAft>
              <a:buClr>
                <a:srgbClr val="434343"/>
              </a:buClr>
              <a:buSzPts val="1200"/>
              <a:buFont typeface="Roboto Condensed Light"/>
              <a:buAutoNum type="alphaLcPeriod"/>
              <a:defRPr/>
            </a:lvl5pPr>
            <a:lvl6pPr marL="2743132" lvl="5" indent="-304793">
              <a:spcBef>
                <a:spcPts val="0"/>
              </a:spcBef>
              <a:spcAft>
                <a:spcPts val="0"/>
              </a:spcAft>
              <a:buClr>
                <a:srgbClr val="434343"/>
              </a:buClr>
              <a:buSzPts val="1200"/>
              <a:buFont typeface="Roboto Condensed Light"/>
              <a:buAutoNum type="romanLcPeriod"/>
              <a:defRPr/>
            </a:lvl6pPr>
            <a:lvl7pPr marL="3200320" lvl="6" indent="-304793">
              <a:spcBef>
                <a:spcPts val="0"/>
              </a:spcBef>
              <a:spcAft>
                <a:spcPts val="0"/>
              </a:spcAft>
              <a:buClr>
                <a:srgbClr val="434343"/>
              </a:buClr>
              <a:buSzPts val="1200"/>
              <a:buFont typeface="Roboto Condensed Light"/>
              <a:buAutoNum type="arabicPeriod"/>
              <a:defRPr/>
            </a:lvl7pPr>
            <a:lvl8pPr marL="3657509" lvl="7" indent="-304793">
              <a:spcBef>
                <a:spcPts val="0"/>
              </a:spcBef>
              <a:spcAft>
                <a:spcPts val="0"/>
              </a:spcAft>
              <a:buClr>
                <a:srgbClr val="434343"/>
              </a:buClr>
              <a:buSzPts val="1200"/>
              <a:buFont typeface="Roboto Condensed Light"/>
              <a:buAutoNum type="alphaLcPeriod"/>
              <a:defRPr/>
            </a:lvl8pPr>
            <a:lvl9pPr marL="4114697" lvl="8" indent="-304793">
              <a:spcBef>
                <a:spcPts val="0"/>
              </a:spcBef>
              <a:spcAft>
                <a:spcPts val="0"/>
              </a:spcAft>
              <a:buClr>
                <a:srgbClr val="434343"/>
              </a:buClr>
              <a:buSzPts val="1200"/>
              <a:buFont typeface="Roboto Condensed Light"/>
              <a:buAutoNum type="romanLcPeriod"/>
              <a:defRPr/>
            </a:lvl9pPr>
          </a:lstStyle>
          <a:p>
            <a:endParaRPr/>
          </a:p>
        </p:txBody>
      </p:sp>
      <p:sp>
        <p:nvSpPr>
          <p:cNvPr id="116" name="Google Shape;116;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85934840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47"/>
        <p:cNvGrpSpPr/>
        <p:nvPr/>
      </p:nvGrpSpPr>
      <p:grpSpPr>
        <a:xfrm>
          <a:off x="0" y="0"/>
          <a:ext cx="0" cy="0"/>
          <a:chOff x="0" y="0"/>
          <a:chExt cx="0" cy="0"/>
        </a:xfrm>
      </p:grpSpPr>
      <p:sp>
        <p:nvSpPr>
          <p:cNvPr id="148" name="Google Shape;148;p9"/>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9" name="Google Shape;149;p9"/>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0" name="Google Shape;150;p9"/>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51" name="Google Shape;151;p9"/>
          <p:cNvGrpSpPr/>
          <p:nvPr/>
        </p:nvGrpSpPr>
        <p:grpSpPr>
          <a:xfrm>
            <a:off x="664006" y="536351"/>
            <a:ext cx="7453562" cy="4147729"/>
            <a:chOff x="677150" y="1466675"/>
            <a:chExt cx="4997025" cy="2780725"/>
          </a:xfrm>
        </p:grpSpPr>
        <p:sp>
          <p:nvSpPr>
            <p:cNvPr id="152" name="Google Shape;152;p9"/>
            <p:cNvSpPr/>
            <p:nvPr/>
          </p:nvSpPr>
          <p:spPr>
            <a:xfrm>
              <a:off x="932550" y="4033075"/>
              <a:ext cx="186350" cy="152125"/>
            </a:xfrm>
            <a:custGeom>
              <a:avLst/>
              <a:gdLst/>
              <a:ahLst/>
              <a:cxnLst/>
              <a:rect l="l" t="t" r="r" b="b"/>
              <a:pathLst>
                <a:path w="7454" h="6085" extrusionOk="0">
                  <a:moveTo>
                    <a:pt x="7061" y="0"/>
                  </a:moveTo>
                  <a:lnTo>
                    <a:pt x="6692" y="191"/>
                  </a:lnTo>
                  <a:lnTo>
                    <a:pt x="6644" y="191"/>
                  </a:lnTo>
                  <a:lnTo>
                    <a:pt x="6453" y="226"/>
                  </a:lnTo>
                  <a:lnTo>
                    <a:pt x="5799" y="131"/>
                  </a:lnTo>
                  <a:lnTo>
                    <a:pt x="5418" y="274"/>
                  </a:lnTo>
                  <a:lnTo>
                    <a:pt x="5299" y="357"/>
                  </a:lnTo>
                  <a:lnTo>
                    <a:pt x="5096" y="429"/>
                  </a:lnTo>
                  <a:lnTo>
                    <a:pt x="5084" y="453"/>
                  </a:lnTo>
                  <a:lnTo>
                    <a:pt x="5072" y="453"/>
                  </a:lnTo>
                  <a:lnTo>
                    <a:pt x="4858" y="512"/>
                  </a:lnTo>
                  <a:lnTo>
                    <a:pt x="4656" y="715"/>
                  </a:lnTo>
                  <a:lnTo>
                    <a:pt x="4584" y="929"/>
                  </a:lnTo>
                  <a:lnTo>
                    <a:pt x="4346" y="1143"/>
                  </a:lnTo>
                  <a:lnTo>
                    <a:pt x="4227" y="1286"/>
                  </a:lnTo>
                  <a:lnTo>
                    <a:pt x="4191" y="1322"/>
                  </a:lnTo>
                  <a:lnTo>
                    <a:pt x="3751" y="1667"/>
                  </a:lnTo>
                  <a:lnTo>
                    <a:pt x="3703" y="1667"/>
                  </a:lnTo>
                  <a:lnTo>
                    <a:pt x="3298" y="1846"/>
                  </a:lnTo>
                  <a:lnTo>
                    <a:pt x="3179" y="1905"/>
                  </a:lnTo>
                  <a:lnTo>
                    <a:pt x="3155" y="1917"/>
                  </a:lnTo>
                  <a:lnTo>
                    <a:pt x="3036" y="1953"/>
                  </a:lnTo>
                  <a:lnTo>
                    <a:pt x="2632" y="1953"/>
                  </a:lnTo>
                  <a:lnTo>
                    <a:pt x="2084" y="2072"/>
                  </a:lnTo>
                  <a:lnTo>
                    <a:pt x="1465" y="2191"/>
                  </a:lnTo>
                  <a:lnTo>
                    <a:pt x="1393" y="2191"/>
                  </a:lnTo>
                  <a:lnTo>
                    <a:pt x="1215" y="2203"/>
                  </a:lnTo>
                  <a:lnTo>
                    <a:pt x="1203" y="2191"/>
                  </a:lnTo>
                  <a:lnTo>
                    <a:pt x="989" y="2155"/>
                  </a:lnTo>
                  <a:lnTo>
                    <a:pt x="631" y="2096"/>
                  </a:lnTo>
                  <a:lnTo>
                    <a:pt x="369" y="2239"/>
                  </a:lnTo>
                  <a:lnTo>
                    <a:pt x="191" y="2310"/>
                  </a:lnTo>
                  <a:lnTo>
                    <a:pt x="119" y="2322"/>
                  </a:lnTo>
                  <a:lnTo>
                    <a:pt x="0" y="2393"/>
                  </a:lnTo>
                  <a:lnTo>
                    <a:pt x="0" y="2429"/>
                  </a:lnTo>
                  <a:lnTo>
                    <a:pt x="0" y="2548"/>
                  </a:lnTo>
                  <a:lnTo>
                    <a:pt x="155" y="2715"/>
                  </a:lnTo>
                  <a:lnTo>
                    <a:pt x="191" y="2727"/>
                  </a:lnTo>
                  <a:lnTo>
                    <a:pt x="310" y="2834"/>
                  </a:lnTo>
                  <a:lnTo>
                    <a:pt x="322" y="2858"/>
                  </a:lnTo>
                  <a:lnTo>
                    <a:pt x="357" y="2905"/>
                  </a:lnTo>
                  <a:lnTo>
                    <a:pt x="429" y="3024"/>
                  </a:lnTo>
                  <a:lnTo>
                    <a:pt x="441" y="3048"/>
                  </a:lnTo>
                  <a:lnTo>
                    <a:pt x="631" y="3429"/>
                  </a:lnTo>
                  <a:lnTo>
                    <a:pt x="655" y="3703"/>
                  </a:lnTo>
                  <a:lnTo>
                    <a:pt x="679" y="3822"/>
                  </a:lnTo>
                  <a:lnTo>
                    <a:pt x="869" y="4108"/>
                  </a:lnTo>
                  <a:lnTo>
                    <a:pt x="917" y="4120"/>
                  </a:lnTo>
                  <a:lnTo>
                    <a:pt x="1108" y="4417"/>
                  </a:lnTo>
                  <a:lnTo>
                    <a:pt x="1108" y="4465"/>
                  </a:lnTo>
                  <a:lnTo>
                    <a:pt x="1155" y="4536"/>
                  </a:lnTo>
                  <a:lnTo>
                    <a:pt x="1548" y="5013"/>
                  </a:lnTo>
                  <a:lnTo>
                    <a:pt x="1631" y="5156"/>
                  </a:lnTo>
                  <a:lnTo>
                    <a:pt x="1739" y="5346"/>
                  </a:lnTo>
                  <a:lnTo>
                    <a:pt x="1881" y="5548"/>
                  </a:lnTo>
                  <a:lnTo>
                    <a:pt x="2024" y="5989"/>
                  </a:lnTo>
                  <a:lnTo>
                    <a:pt x="2060" y="6060"/>
                  </a:lnTo>
                  <a:lnTo>
                    <a:pt x="2155" y="6084"/>
                  </a:lnTo>
                  <a:lnTo>
                    <a:pt x="2632" y="5989"/>
                  </a:lnTo>
                  <a:lnTo>
                    <a:pt x="2894" y="5846"/>
                  </a:lnTo>
                  <a:lnTo>
                    <a:pt x="3275" y="5751"/>
                  </a:lnTo>
                  <a:lnTo>
                    <a:pt x="3656" y="5596"/>
                  </a:lnTo>
                  <a:lnTo>
                    <a:pt x="3989" y="5227"/>
                  </a:lnTo>
                  <a:lnTo>
                    <a:pt x="4144" y="4989"/>
                  </a:lnTo>
                  <a:lnTo>
                    <a:pt x="4346" y="4703"/>
                  </a:lnTo>
                  <a:lnTo>
                    <a:pt x="4358" y="4703"/>
                  </a:lnTo>
                  <a:lnTo>
                    <a:pt x="4584" y="4501"/>
                  </a:lnTo>
                  <a:lnTo>
                    <a:pt x="4620" y="4346"/>
                  </a:lnTo>
                  <a:lnTo>
                    <a:pt x="4727" y="3929"/>
                  </a:lnTo>
                  <a:lnTo>
                    <a:pt x="4739" y="3905"/>
                  </a:lnTo>
                  <a:lnTo>
                    <a:pt x="4894" y="3501"/>
                  </a:lnTo>
                  <a:lnTo>
                    <a:pt x="4906" y="3465"/>
                  </a:lnTo>
                  <a:lnTo>
                    <a:pt x="5013" y="3262"/>
                  </a:lnTo>
                  <a:lnTo>
                    <a:pt x="5084" y="3108"/>
                  </a:lnTo>
                  <a:lnTo>
                    <a:pt x="5215" y="2905"/>
                  </a:lnTo>
                  <a:lnTo>
                    <a:pt x="5215" y="2608"/>
                  </a:lnTo>
                  <a:lnTo>
                    <a:pt x="5203" y="2512"/>
                  </a:lnTo>
                  <a:lnTo>
                    <a:pt x="5453" y="2072"/>
                  </a:lnTo>
                  <a:lnTo>
                    <a:pt x="5965" y="1596"/>
                  </a:lnTo>
                  <a:lnTo>
                    <a:pt x="6049" y="1500"/>
                  </a:lnTo>
                  <a:lnTo>
                    <a:pt x="6251" y="1310"/>
                  </a:lnTo>
                  <a:lnTo>
                    <a:pt x="7227" y="786"/>
                  </a:lnTo>
                  <a:lnTo>
                    <a:pt x="7239" y="726"/>
                  </a:lnTo>
                  <a:lnTo>
                    <a:pt x="7454" y="357"/>
                  </a:lnTo>
                  <a:lnTo>
                    <a:pt x="7454" y="334"/>
                  </a:lnTo>
                  <a:lnTo>
                    <a:pt x="7323" y="12"/>
                  </a:lnTo>
                  <a:lnTo>
                    <a:pt x="706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3" name="Google Shape;153;p9"/>
            <p:cNvSpPr/>
            <p:nvPr/>
          </p:nvSpPr>
          <p:spPr>
            <a:xfrm>
              <a:off x="1552275" y="3990200"/>
              <a:ext cx="99725" cy="145275"/>
            </a:xfrm>
            <a:custGeom>
              <a:avLst/>
              <a:gdLst/>
              <a:ahLst/>
              <a:cxnLst/>
              <a:rect l="l" t="t" r="r" b="b"/>
              <a:pathLst>
                <a:path w="3989" h="5811" extrusionOk="0">
                  <a:moveTo>
                    <a:pt x="3560" y="1"/>
                  </a:moveTo>
                  <a:lnTo>
                    <a:pt x="2893" y="36"/>
                  </a:lnTo>
                  <a:lnTo>
                    <a:pt x="2417" y="274"/>
                  </a:lnTo>
                  <a:lnTo>
                    <a:pt x="2215" y="596"/>
                  </a:lnTo>
                  <a:lnTo>
                    <a:pt x="2119" y="1072"/>
                  </a:lnTo>
                  <a:lnTo>
                    <a:pt x="2072" y="1191"/>
                  </a:lnTo>
                  <a:lnTo>
                    <a:pt x="2000" y="1632"/>
                  </a:lnTo>
                  <a:lnTo>
                    <a:pt x="1917" y="1715"/>
                  </a:lnTo>
                  <a:lnTo>
                    <a:pt x="1441" y="2549"/>
                  </a:lnTo>
                  <a:lnTo>
                    <a:pt x="1357" y="2715"/>
                  </a:lnTo>
                  <a:lnTo>
                    <a:pt x="1238" y="2918"/>
                  </a:lnTo>
                  <a:lnTo>
                    <a:pt x="881" y="3680"/>
                  </a:lnTo>
                  <a:lnTo>
                    <a:pt x="810" y="3846"/>
                  </a:lnTo>
                  <a:lnTo>
                    <a:pt x="762" y="3870"/>
                  </a:lnTo>
                  <a:lnTo>
                    <a:pt x="750" y="3989"/>
                  </a:lnTo>
                  <a:lnTo>
                    <a:pt x="595" y="4215"/>
                  </a:lnTo>
                  <a:lnTo>
                    <a:pt x="405" y="4632"/>
                  </a:lnTo>
                  <a:lnTo>
                    <a:pt x="405" y="4668"/>
                  </a:lnTo>
                  <a:lnTo>
                    <a:pt x="369" y="5204"/>
                  </a:lnTo>
                  <a:lnTo>
                    <a:pt x="357" y="5263"/>
                  </a:lnTo>
                  <a:lnTo>
                    <a:pt x="238" y="5418"/>
                  </a:lnTo>
                  <a:lnTo>
                    <a:pt x="0" y="5704"/>
                  </a:lnTo>
                  <a:lnTo>
                    <a:pt x="536" y="5811"/>
                  </a:lnTo>
                  <a:lnTo>
                    <a:pt x="822" y="5775"/>
                  </a:lnTo>
                  <a:lnTo>
                    <a:pt x="965" y="5799"/>
                  </a:lnTo>
                  <a:lnTo>
                    <a:pt x="965" y="5573"/>
                  </a:lnTo>
                  <a:lnTo>
                    <a:pt x="1262" y="5418"/>
                  </a:lnTo>
                  <a:lnTo>
                    <a:pt x="2131" y="5085"/>
                  </a:lnTo>
                  <a:lnTo>
                    <a:pt x="3620" y="3573"/>
                  </a:lnTo>
                  <a:lnTo>
                    <a:pt x="3679" y="3501"/>
                  </a:lnTo>
                  <a:lnTo>
                    <a:pt x="3679" y="3239"/>
                  </a:lnTo>
                  <a:lnTo>
                    <a:pt x="3679" y="2953"/>
                  </a:lnTo>
                  <a:lnTo>
                    <a:pt x="3846" y="2430"/>
                  </a:lnTo>
                  <a:lnTo>
                    <a:pt x="3965" y="2001"/>
                  </a:lnTo>
                  <a:lnTo>
                    <a:pt x="3989" y="1810"/>
                  </a:lnTo>
                  <a:lnTo>
                    <a:pt x="3989" y="1715"/>
                  </a:lnTo>
                  <a:lnTo>
                    <a:pt x="3989" y="1525"/>
                  </a:lnTo>
                  <a:lnTo>
                    <a:pt x="3870" y="441"/>
                  </a:lnTo>
                  <a:lnTo>
                    <a:pt x="3798" y="274"/>
                  </a:lnTo>
                  <a:lnTo>
                    <a:pt x="3786" y="274"/>
                  </a:lnTo>
                  <a:lnTo>
                    <a:pt x="3632" y="120"/>
                  </a:lnTo>
                  <a:lnTo>
                    <a:pt x="3560"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4" name="Google Shape;154;p9"/>
            <p:cNvSpPr/>
            <p:nvPr/>
          </p:nvSpPr>
          <p:spPr>
            <a:xfrm>
              <a:off x="1185850" y="4136950"/>
              <a:ext cx="105700" cy="110450"/>
            </a:xfrm>
            <a:custGeom>
              <a:avLst/>
              <a:gdLst/>
              <a:ahLst/>
              <a:cxnLst/>
              <a:rect l="l" t="t" r="r" b="b"/>
              <a:pathLst>
                <a:path w="4228" h="4418" extrusionOk="0">
                  <a:moveTo>
                    <a:pt x="3751" y="0"/>
                  </a:moveTo>
                  <a:lnTo>
                    <a:pt x="3584" y="72"/>
                  </a:lnTo>
                  <a:lnTo>
                    <a:pt x="3584" y="143"/>
                  </a:lnTo>
                  <a:lnTo>
                    <a:pt x="3620" y="262"/>
                  </a:lnTo>
                  <a:lnTo>
                    <a:pt x="3620" y="346"/>
                  </a:lnTo>
                  <a:lnTo>
                    <a:pt x="3060" y="358"/>
                  </a:lnTo>
                  <a:lnTo>
                    <a:pt x="2798" y="262"/>
                  </a:lnTo>
                  <a:lnTo>
                    <a:pt x="2263" y="310"/>
                  </a:lnTo>
                  <a:lnTo>
                    <a:pt x="1620" y="131"/>
                  </a:lnTo>
                  <a:lnTo>
                    <a:pt x="1429" y="108"/>
                  </a:lnTo>
                  <a:lnTo>
                    <a:pt x="1310" y="108"/>
                  </a:lnTo>
                  <a:lnTo>
                    <a:pt x="1096" y="143"/>
                  </a:lnTo>
                  <a:lnTo>
                    <a:pt x="1084" y="143"/>
                  </a:lnTo>
                  <a:lnTo>
                    <a:pt x="1013" y="786"/>
                  </a:lnTo>
                  <a:lnTo>
                    <a:pt x="667" y="1322"/>
                  </a:lnTo>
                  <a:lnTo>
                    <a:pt x="489" y="1489"/>
                  </a:lnTo>
                  <a:lnTo>
                    <a:pt x="262" y="1620"/>
                  </a:lnTo>
                  <a:lnTo>
                    <a:pt x="60" y="1739"/>
                  </a:lnTo>
                  <a:lnTo>
                    <a:pt x="24" y="2084"/>
                  </a:lnTo>
                  <a:lnTo>
                    <a:pt x="1" y="2584"/>
                  </a:lnTo>
                  <a:lnTo>
                    <a:pt x="24" y="2786"/>
                  </a:lnTo>
                  <a:lnTo>
                    <a:pt x="143" y="3048"/>
                  </a:lnTo>
                  <a:lnTo>
                    <a:pt x="227" y="3215"/>
                  </a:lnTo>
                  <a:lnTo>
                    <a:pt x="239" y="3239"/>
                  </a:lnTo>
                  <a:lnTo>
                    <a:pt x="346" y="3465"/>
                  </a:lnTo>
                  <a:lnTo>
                    <a:pt x="501" y="3584"/>
                  </a:lnTo>
                  <a:lnTo>
                    <a:pt x="655" y="3703"/>
                  </a:lnTo>
                  <a:lnTo>
                    <a:pt x="739" y="3858"/>
                  </a:lnTo>
                  <a:lnTo>
                    <a:pt x="989" y="4013"/>
                  </a:lnTo>
                  <a:lnTo>
                    <a:pt x="1382" y="4334"/>
                  </a:lnTo>
                  <a:lnTo>
                    <a:pt x="1429" y="4346"/>
                  </a:lnTo>
                  <a:lnTo>
                    <a:pt x="1786" y="4370"/>
                  </a:lnTo>
                  <a:lnTo>
                    <a:pt x="1953" y="4418"/>
                  </a:lnTo>
                  <a:lnTo>
                    <a:pt x="2560" y="4287"/>
                  </a:lnTo>
                  <a:lnTo>
                    <a:pt x="3179" y="4049"/>
                  </a:lnTo>
                  <a:lnTo>
                    <a:pt x="3465" y="3977"/>
                  </a:lnTo>
                  <a:lnTo>
                    <a:pt x="3620" y="3894"/>
                  </a:lnTo>
                  <a:lnTo>
                    <a:pt x="4180" y="3227"/>
                  </a:lnTo>
                  <a:lnTo>
                    <a:pt x="4227" y="3096"/>
                  </a:lnTo>
                  <a:lnTo>
                    <a:pt x="4120" y="2941"/>
                  </a:lnTo>
                  <a:lnTo>
                    <a:pt x="4180" y="2548"/>
                  </a:lnTo>
                  <a:lnTo>
                    <a:pt x="4227" y="2346"/>
                  </a:lnTo>
                  <a:lnTo>
                    <a:pt x="4227" y="1846"/>
                  </a:lnTo>
                  <a:lnTo>
                    <a:pt x="4168" y="1596"/>
                  </a:lnTo>
                  <a:lnTo>
                    <a:pt x="3894" y="905"/>
                  </a:lnTo>
                  <a:lnTo>
                    <a:pt x="3811" y="596"/>
                  </a:lnTo>
                  <a:lnTo>
                    <a:pt x="3930" y="191"/>
                  </a:lnTo>
                  <a:lnTo>
                    <a:pt x="375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5" name="Google Shape;155;p9"/>
            <p:cNvSpPr/>
            <p:nvPr/>
          </p:nvSpPr>
          <p:spPr>
            <a:xfrm>
              <a:off x="1638875" y="3864900"/>
              <a:ext cx="105100" cy="100625"/>
            </a:xfrm>
            <a:custGeom>
              <a:avLst/>
              <a:gdLst/>
              <a:ahLst/>
              <a:cxnLst/>
              <a:rect l="l" t="t" r="r" b="b"/>
              <a:pathLst>
                <a:path w="4204" h="4025" extrusionOk="0">
                  <a:moveTo>
                    <a:pt x="3918" y="0"/>
                  </a:moveTo>
                  <a:lnTo>
                    <a:pt x="3549" y="167"/>
                  </a:lnTo>
                  <a:lnTo>
                    <a:pt x="3442" y="393"/>
                  </a:lnTo>
                  <a:lnTo>
                    <a:pt x="3442" y="417"/>
                  </a:lnTo>
                  <a:lnTo>
                    <a:pt x="3370" y="631"/>
                  </a:lnTo>
                  <a:lnTo>
                    <a:pt x="3239" y="988"/>
                  </a:lnTo>
                  <a:lnTo>
                    <a:pt x="2858" y="1107"/>
                  </a:lnTo>
                  <a:lnTo>
                    <a:pt x="2561" y="1024"/>
                  </a:lnTo>
                  <a:lnTo>
                    <a:pt x="2477" y="1060"/>
                  </a:lnTo>
                  <a:lnTo>
                    <a:pt x="2323" y="1143"/>
                  </a:lnTo>
                  <a:lnTo>
                    <a:pt x="2287" y="1143"/>
                  </a:lnTo>
                  <a:lnTo>
                    <a:pt x="1846" y="1346"/>
                  </a:lnTo>
                  <a:lnTo>
                    <a:pt x="1787" y="1417"/>
                  </a:lnTo>
                  <a:lnTo>
                    <a:pt x="1370" y="1584"/>
                  </a:lnTo>
                  <a:lnTo>
                    <a:pt x="1180" y="1596"/>
                  </a:lnTo>
                  <a:lnTo>
                    <a:pt x="989" y="1667"/>
                  </a:lnTo>
                  <a:lnTo>
                    <a:pt x="953" y="1679"/>
                  </a:lnTo>
                  <a:lnTo>
                    <a:pt x="1001" y="1703"/>
                  </a:lnTo>
                  <a:lnTo>
                    <a:pt x="656" y="2024"/>
                  </a:lnTo>
                  <a:lnTo>
                    <a:pt x="632" y="2072"/>
                  </a:lnTo>
                  <a:lnTo>
                    <a:pt x="465" y="2310"/>
                  </a:lnTo>
                  <a:lnTo>
                    <a:pt x="382" y="2536"/>
                  </a:lnTo>
                  <a:lnTo>
                    <a:pt x="382" y="2953"/>
                  </a:lnTo>
                  <a:lnTo>
                    <a:pt x="382" y="2965"/>
                  </a:lnTo>
                  <a:lnTo>
                    <a:pt x="382" y="2977"/>
                  </a:lnTo>
                  <a:lnTo>
                    <a:pt x="358" y="3143"/>
                  </a:lnTo>
                  <a:lnTo>
                    <a:pt x="96" y="3489"/>
                  </a:lnTo>
                  <a:lnTo>
                    <a:pt x="1" y="3572"/>
                  </a:lnTo>
                  <a:lnTo>
                    <a:pt x="215" y="3929"/>
                  </a:lnTo>
                  <a:lnTo>
                    <a:pt x="572" y="3941"/>
                  </a:lnTo>
                  <a:lnTo>
                    <a:pt x="775" y="3977"/>
                  </a:lnTo>
                  <a:lnTo>
                    <a:pt x="882" y="4024"/>
                  </a:lnTo>
                  <a:lnTo>
                    <a:pt x="1001" y="4001"/>
                  </a:lnTo>
                  <a:lnTo>
                    <a:pt x="1287" y="3560"/>
                  </a:lnTo>
                  <a:lnTo>
                    <a:pt x="1406" y="3405"/>
                  </a:lnTo>
                  <a:lnTo>
                    <a:pt x="1846" y="3286"/>
                  </a:lnTo>
                  <a:lnTo>
                    <a:pt x="1882" y="3310"/>
                  </a:lnTo>
                  <a:lnTo>
                    <a:pt x="2120" y="3310"/>
                  </a:lnTo>
                  <a:lnTo>
                    <a:pt x="2239" y="3262"/>
                  </a:lnTo>
                  <a:lnTo>
                    <a:pt x="2596" y="3012"/>
                  </a:lnTo>
                  <a:lnTo>
                    <a:pt x="2715" y="2929"/>
                  </a:lnTo>
                  <a:lnTo>
                    <a:pt x="3085" y="2893"/>
                  </a:lnTo>
                  <a:lnTo>
                    <a:pt x="3358" y="2679"/>
                  </a:lnTo>
                  <a:lnTo>
                    <a:pt x="3477" y="2608"/>
                  </a:lnTo>
                  <a:lnTo>
                    <a:pt x="3597" y="2536"/>
                  </a:lnTo>
                  <a:lnTo>
                    <a:pt x="3620" y="2489"/>
                  </a:lnTo>
                  <a:lnTo>
                    <a:pt x="3787" y="2215"/>
                  </a:lnTo>
                  <a:lnTo>
                    <a:pt x="3799" y="2179"/>
                  </a:lnTo>
                  <a:lnTo>
                    <a:pt x="3870" y="1703"/>
                  </a:lnTo>
                  <a:lnTo>
                    <a:pt x="3906" y="1655"/>
                  </a:lnTo>
                  <a:lnTo>
                    <a:pt x="3918" y="1429"/>
                  </a:lnTo>
                  <a:lnTo>
                    <a:pt x="3870" y="1262"/>
                  </a:lnTo>
                  <a:lnTo>
                    <a:pt x="3870" y="1107"/>
                  </a:lnTo>
                  <a:lnTo>
                    <a:pt x="3906" y="1012"/>
                  </a:lnTo>
                  <a:lnTo>
                    <a:pt x="4085" y="881"/>
                  </a:lnTo>
                  <a:lnTo>
                    <a:pt x="4108" y="869"/>
                  </a:lnTo>
                  <a:lnTo>
                    <a:pt x="4192" y="631"/>
                  </a:lnTo>
                  <a:lnTo>
                    <a:pt x="4204" y="512"/>
                  </a:lnTo>
                  <a:lnTo>
                    <a:pt x="4156" y="191"/>
                  </a:lnTo>
                  <a:lnTo>
                    <a:pt x="3918"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6" name="Google Shape;156;p9"/>
            <p:cNvSpPr/>
            <p:nvPr/>
          </p:nvSpPr>
          <p:spPr>
            <a:xfrm>
              <a:off x="677150" y="3964900"/>
              <a:ext cx="67600" cy="96175"/>
            </a:xfrm>
            <a:custGeom>
              <a:avLst/>
              <a:gdLst/>
              <a:ahLst/>
              <a:cxnLst/>
              <a:rect l="l" t="t" r="r" b="b"/>
              <a:pathLst>
                <a:path w="2704" h="3847" extrusionOk="0">
                  <a:moveTo>
                    <a:pt x="1001" y="1"/>
                  </a:moveTo>
                  <a:lnTo>
                    <a:pt x="894" y="24"/>
                  </a:lnTo>
                  <a:lnTo>
                    <a:pt x="846" y="60"/>
                  </a:lnTo>
                  <a:lnTo>
                    <a:pt x="763" y="96"/>
                  </a:lnTo>
                  <a:lnTo>
                    <a:pt x="751" y="96"/>
                  </a:lnTo>
                  <a:lnTo>
                    <a:pt x="656" y="120"/>
                  </a:lnTo>
                  <a:lnTo>
                    <a:pt x="596" y="215"/>
                  </a:lnTo>
                  <a:lnTo>
                    <a:pt x="715" y="382"/>
                  </a:lnTo>
                  <a:lnTo>
                    <a:pt x="251" y="739"/>
                  </a:lnTo>
                  <a:lnTo>
                    <a:pt x="120" y="739"/>
                  </a:lnTo>
                  <a:lnTo>
                    <a:pt x="120" y="703"/>
                  </a:lnTo>
                  <a:lnTo>
                    <a:pt x="108" y="703"/>
                  </a:lnTo>
                  <a:lnTo>
                    <a:pt x="1" y="822"/>
                  </a:lnTo>
                  <a:lnTo>
                    <a:pt x="48" y="1001"/>
                  </a:lnTo>
                  <a:lnTo>
                    <a:pt x="48" y="1013"/>
                  </a:lnTo>
                  <a:lnTo>
                    <a:pt x="286" y="1215"/>
                  </a:lnTo>
                  <a:lnTo>
                    <a:pt x="596" y="1894"/>
                  </a:lnTo>
                  <a:lnTo>
                    <a:pt x="644" y="1989"/>
                  </a:lnTo>
                  <a:lnTo>
                    <a:pt x="894" y="2489"/>
                  </a:lnTo>
                  <a:lnTo>
                    <a:pt x="1048" y="2787"/>
                  </a:lnTo>
                  <a:lnTo>
                    <a:pt x="1263" y="3275"/>
                  </a:lnTo>
                  <a:lnTo>
                    <a:pt x="1346" y="3608"/>
                  </a:lnTo>
                  <a:lnTo>
                    <a:pt x="1596" y="3834"/>
                  </a:lnTo>
                  <a:lnTo>
                    <a:pt x="1715" y="3846"/>
                  </a:lnTo>
                  <a:lnTo>
                    <a:pt x="1739" y="3846"/>
                  </a:lnTo>
                  <a:lnTo>
                    <a:pt x="1953" y="3608"/>
                  </a:lnTo>
                  <a:lnTo>
                    <a:pt x="2108" y="3275"/>
                  </a:lnTo>
                  <a:lnTo>
                    <a:pt x="2180" y="3132"/>
                  </a:lnTo>
                  <a:lnTo>
                    <a:pt x="2477" y="2560"/>
                  </a:lnTo>
                  <a:lnTo>
                    <a:pt x="2477" y="2525"/>
                  </a:lnTo>
                  <a:lnTo>
                    <a:pt x="2489" y="2287"/>
                  </a:lnTo>
                  <a:lnTo>
                    <a:pt x="2430" y="2084"/>
                  </a:lnTo>
                  <a:lnTo>
                    <a:pt x="2382" y="1965"/>
                  </a:lnTo>
                  <a:lnTo>
                    <a:pt x="2442" y="1537"/>
                  </a:lnTo>
                  <a:lnTo>
                    <a:pt x="2549" y="1358"/>
                  </a:lnTo>
                  <a:lnTo>
                    <a:pt x="2656" y="1239"/>
                  </a:lnTo>
                  <a:lnTo>
                    <a:pt x="2703" y="1048"/>
                  </a:lnTo>
                  <a:lnTo>
                    <a:pt x="2501" y="810"/>
                  </a:lnTo>
                  <a:lnTo>
                    <a:pt x="2430" y="620"/>
                  </a:lnTo>
                  <a:lnTo>
                    <a:pt x="2239" y="167"/>
                  </a:lnTo>
                  <a:lnTo>
                    <a:pt x="2156" y="96"/>
                  </a:lnTo>
                  <a:lnTo>
                    <a:pt x="1894" y="24"/>
                  </a:lnTo>
                  <a:lnTo>
                    <a:pt x="1763" y="48"/>
                  </a:lnTo>
                  <a:lnTo>
                    <a:pt x="1072" y="24"/>
                  </a:lnTo>
                  <a:lnTo>
                    <a:pt x="1001"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7" name="Google Shape;157;p9"/>
            <p:cNvSpPr/>
            <p:nvPr/>
          </p:nvSpPr>
          <p:spPr>
            <a:xfrm>
              <a:off x="840275" y="4134575"/>
              <a:ext cx="50625" cy="44075"/>
            </a:xfrm>
            <a:custGeom>
              <a:avLst/>
              <a:gdLst/>
              <a:ahLst/>
              <a:cxnLst/>
              <a:rect l="l" t="t" r="r" b="b"/>
              <a:pathLst>
                <a:path w="2025" h="1763" extrusionOk="0">
                  <a:moveTo>
                    <a:pt x="1096" y="0"/>
                  </a:moveTo>
                  <a:lnTo>
                    <a:pt x="512" y="322"/>
                  </a:lnTo>
                  <a:lnTo>
                    <a:pt x="12" y="834"/>
                  </a:lnTo>
                  <a:lnTo>
                    <a:pt x="0" y="1119"/>
                  </a:lnTo>
                  <a:lnTo>
                    <a:pt x="12" y="1286"/>
                  </a:lnTo>
                  <a:lnTo>
                    <a:pt x="536" y="1762"/>
                  </a:lnTo>
                  <a:lnTo>
                    <a:pt x="858" y="1727"/>
                  </a:lnTo>
                  <a:lnTo>
                    <a:pt x="929" y="1715"/>
                  </a:lnTo>
                  <a:lnTo>
                    <a:pt x="1334" y="1667"/>
                  </a:lnTo>
                  <a:lnTo>
                    <a:pt x="1393" y="1643"/>
                  </a:lnTo>
                  <a:lnTo>
                    <a:pt x="1691" y="1405"/>
                  </a:lnTo>
                  <a:lnTo>
                    <a:pt x="1846" y="1227"/>
                  </a:lnTo>
                  <a:lnTo>
                    <a:pt x="1858" y="1215"/>
                  </a:lnTo>
                  <a:lnTo>
                    <a:pt x="2001" y="1000"/>
                  </a:lnTo>
                  <a:lnTo>
                    <a:pt x="2024" y="953"/>
                  </a:lnTo>
                  <a:lnTo>
                    <a:pt x="2024" y="691"/>
                  </a:lnTo>
                  <a:lnTo>
                    <a:pt x="2001" y="643"/>
                  </a:lnTo>
                  <a:lnTo>
                    <a:pt x="1751" y="381"/>
                  </a:lnTo>
                  <a:lnTo>
                    <a:pt x="1643" y="322"/>
                  </a:lnTo>
                  <a:lnTo>
                    <a:pt x="1608" y="298"/>
                  </a:lnTo>
                  <a:lnTo>
                    <a:pt x="1489" y="226"/>
                  </a:lnTo>
                  <a:lnTo>
                    <a:pt x="1286" y="95"/>
                  </a:lnTo>
                  <a:lnTo>
                    <a:pt x="1096"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8" name="Google Shape;158;p9"/>
            <p:cNvSpPr/>
            <p:nvPr/>
          </p:nvSpPr>
          <p:spPr>
            <a:xfrm>
              <a:off x="4813975" y="3285125"/>
              <a:ext cx="59575" cy="40050"/>
            </a:xfrm>
            <a:custGeom>
              <a:avLst/>
              <a:gdLst/>
              <a:ahLst/>
              <a:cxnLst/>
              <a:rect l="l" t="t" r="r" b="b"/>
              <a:pathLst>
                <a:path w="2383" h="1602" extrusionOk="0">
                  <a:moveTo>
                    <a:pt x="695" y="168"/>
                  </a:moveTo>
                  <a:lnTo>
                    <a:pt x="695" y="168"/>
                  </a:lnTo>
                  <a:cubicBezTo>
                    <a:pt x="705" y="183"/>
                    <a:pt x="720" y="198"/>
                    <a:pt x="739" y="212"/>
                  </a:cubicBezTo>
                  <a:cubicBezTo>
                    <a:pt x="718" y="202"/>
                    <a:pt x="704" y="186"/>
                    <a:pt x="695" y="168"/>
                  </a:cubicBezTo>
                  <a:close/>
                  <a:moveTo>
                    <a:pt x="1037" y="807"/>
                  </a:moveTo>
                  <a:cubicBezTo>
                    <a:pt x="1049" y="807"/>
                    <a:pt x="1049" y="819"/>
                    <a:pt x="1072" y="843"/>
                  </a:cubicBezTo>
                  <a:lnTo>
                    <a:pt x="1037" y="807"/>
                  </a:lnTo>
                  <a:close/>
                  <a:moveTo>
                    <a:pt x="636" y="1"/>
                  </a:moveTo>
                  <a:cubicBezTo>
                    <a:pt x="620" y="1"/>
                    <a:pt x="599" y="10"/>
                    <a:pt x="572" y="34"/>
                  </a:cubicBezTo>
                  <a:cubicBezTo>
                    <a:pt x="596" y="45"/>
                    <a:pt x="596" y="81"/>
                    <a:pt x="596" y="105"/>
                  </a:cubicBezTo>
                  <a:cubicBezTo>
                    <a:pt x="572" y="105"/>
                    <a:pt x="596" y="81"/>
                    <a:pt x="572" y="69"/>
                  </a:cubicBezTo>
                  <a:cubicBezTo>
                    <a:pt x="572" y="45"/>
                    <a:pt x="560" y="45"/>
                    <a:pt x="548" y="45"/>
                  </a:cubicBezTo>
                  <a:cubicBezTo>
                    <a:pt x="489" y="81"/>
                    <a:pt x="477" y="129"/>
                    <a:pt x="441" y="164"/>
                  </a:cubicBezTo>
                  <a:cubicBezTo>
                    <a:pt x="429" y="188"/>
                    <a:pt x="418" y="212"/>
                    <a:pt x="394" y="224"/>
                  </a:cubicBezTo>
                  <a:cubicBezTo>
                    <a:pt x="382" y="260"/>
                    <a:pt x="358" y="284"/>
                    <a:pt x="322" y="307"/>
                  </a:cubicBezTo>
                  <a:cubicBezTo>
                    <a:pt x="239" y="379"/>
                    <a:pt x="120" y="307"/>
                    <a:pt x="37" y="391"/>
                  </a:cubicBezTo>
                  <a:cubicBezTo>
                    <a:pt x="1" y="438"/>
                    <a:pt x="1" y="498"/>
                    <a:pt x="13" y="557"/>
                  </a:cubicBezTo>
                  <a:cubicBezTo>
                    <a:pt x="144" y="629"/>
                    <a:pt x="144" y="736"/>
                    <a:pt x="84" y="855"/>
                  </a:cubicBezTo>
                  <a:cubicBezTo>
                    <a:pt x="37" y="962"/>
                    <a:pt x="37" y="1057"/>
                    <a:pt x="25" y="1165"/>
                  </a:cubicBezTo>
                  <a:cubicBezTo>
                    <a:pt x="120" y="1260"/>
                    <a:pt x="203" y="1343"/>
                    <a:pt x="334" y="1355"/>
                  </a:cubicBezTo>
                  <a:cubicBezTo>
                    <a:pt x="429" y="1319"/>
                    <a:pt x="548" y="1319"/>
                    <a:pt x="608" y="1212"/>
                  </a:cubicBezTo>
                  <a:cubicBezTo>
                    <a:pt x="620" y="1177"/>
                    <a:pt x="596" y="1153"/>
                    <a:pt x="608" y="1117"/>
                  </a:cubicBezTo>
                  <a:lnTo>
                    <a:pt x="608" y="1117"/>
                  </a:lnTo>
                  <a:cubicBezTo>
                    <a:pt x="656" y="1153"/>
                    <a:pt x="679" y="1165"/>
                    <a:pt x="715" y="1165"/>
                  </a:cubicBezTo>
                  <a:cubicBezTo>
                    <a:pt x="752" y="1152"/>
                    <a:pt x="789" y="1147"/>
                    <a:pt x="824" y="1147"/>
                  </a:cubicBezTo>
                  <a:cubicBezTo>
                    <a:pt x="927" y="1147"/>
                    <a:pt x="1026" y="1189"/>
                    <a:pt x="1132" y="1224"/>
                  </a:cubicBezTo>
                  <a:cubicBezTo>
                    <a:pt x="1229" y="1232"/>
                    <a:pt x="1321" y="1252"/>
                    <a:pt x="1416" y="1252"/>
                  </a:cubicBezTo>
                  <a:cubicBezTo>
                    <a:pt x="1459" y="1252"/>
                    <a:pt x="1503" y="1247"/>
                    <a:pt x="1549" y="1236"/>
                  </a:cubicBezTo>
                  <a:lnTo>
                    <a:pt x="1549" y="1236"/>
                  </a:lnTo>
                  <a:cubicBezTo>
                    <a:pt x="1549" y="1296"/>
                    <a:pt x="1489" y="1319"/>
                    <a:pt x="1465" y="1355"/>
                  </a:cubicBezTo>
                  <a:cubicBezTo>
                    <a:pt x="1465" y="1367"/>
                    <a:pt x="1465" y="1391"/>
                    <a:pt x="1489" y="1391"/>
                  </a:cubicBezTo>
                  <a:cubicBezTo>
                    <a:pt x="1505" y="1389"/>
                    <a:pt x="1522" y="1387"/>
                    <a:pt x="1538" y="1387"/>
                  </a:cubicBezTo>
                  <a:cubicBezTo>
                    <a:pt x="1607" y="1387"/>
                    <a:pt x="1675" y="1412"/>
                    <a:pt x="1703" y="1498"/>
                  </a:cubicBezTo>
                  <a:cubicBezTo>
                    <a:pt x="1703" y="1510"/>
                    <a:pt x="1727" y="1510"/>
                    <a:pt x="1739" y="1510"/>
                  </a:cubicBezTo>
                  <a:cubicBezTo>
                    <a:pt x="1787" y="1510"/>
                    <a:pt x="1846" y="1510"/>
                    <a:pt x="1870" y="1558"/>
                  </a:cubicBezTo>
                  <a:cubicBezTo>
                    <a:pt x="1928" y="1579"/>
                    <a:pt x="1982" y="1601"/>
                    <a:pt x="2037" y="1601"/>
                  </a:cubicBezTo>
                  <a:cubicBezTo>
                    <a:pt x="2072" y="1601"/>
                    <a:pt x="2107" y="1592"/>
                    <a:pt x="2144" y="1569"/>
                  </a:cubicBezTo>
                  <a:cubicBezTo>
                    <a:pt x="2215" y="1534"/>
                    <a:pt x="2287" y="1510"/>
                    <a:pt x="2334" y="1438"/>
                  </a:cubicBezTo>
                  <a:cubicBezTo>
                    <a:pt x="2334" y="1403"/>
                    <a:pt x="2346" y="1391"/>
                    <a:pt x="2346" y="1379"/>
                  </a:cubicBezTo>
                  <a:cubicBezTo>
                    <a:pt x="2382" y="1331"/>
                    <a:pt x="2358" y="1284"/>
                    <a:pt x="2358" y="1236"/>
                  </a:cubicBezTo>
                  <a:cubicBezTo>
                    <a:pt x="2382" y="1105"/>
                    <a:pt x="2323" y="1034"/>
                    <a:pt x="2180" y="1022"/>
                  </a:cubicBezTo>
                  <a:cubicBezTo>
                    <a:pt x="2156" y="1022"/>
                    <a:pt x="2120" y="998"/>
                    <a:pt x="2096" y="986"/>
                  </a:cubicBezTo>
                  <a:cubicBezTo>
                    <a:pt x="2084" y="974"/>
                    <a:pt x="2061" y="962"/>
                    <a:pt x="2049" y="962"/>
                  </a:cubicBezTo>
                  <a:cubicBezTo>
                    <a:pt x="1970" y="941"/>
                    <a:pt x="1896" y="936"/>
                    <a:pt x="1821" y="936"/>
                  </a:cubicBezTo>
                  <a:cubicBezTo>
                    <a:pt x="1771" y="936"/>
                    <a:pt x="1720" y="938"/>
                    <a:pt x="1668" y="938"/>
                  </a:cubicBezTo>
                  <a:cubicBezTo>
                    <a:pt x="1549" y="938"/>
                    <a:pt x="1430" y="926"/>
                    <a:pt x="1334" y="855"/>
                  </a:cubicBezTo>
                  <a:cubicBezTo>
                    <a:pt x="1315" y="852"/>
                    <a:pt x="1296" y="851"/>
                    <a:pt x="1276" y="851"/>
                  </a:cubicBezTo>
                  <a:cubicBezTo>
                    <a:pt x="1241" y="851"/>
                    <a:pt x="1204" y="854"/>
                    <a:pt x="1168" y="854"/>
                  </a:cubicBezTo>
                  <a:cubicBezTo>
                    <a:pt x="1146" y="854"/>
                    <a:pt x="1123" y="853"/>
                    <a:pt x="1102" y="850"/>
                  </a:cubicBezTo>
                  <a:lnTo>
                    <a:pt x="1102" y="850"/>
                  </a:lnTo>
                  <a:cubicBezTo>
                    <a:pt x="1209" y="811"/>
                    <a:pt x="1144" y="733"/>
                    <a:pt x="1144" y="676"/>
                  </a:cubicBezTo>
                  <a:cubicBezTo>
                    <a:pt x="1072" y="676"/>
                    <a:pt x="1096" y="629"/>
                    <a:pt x="1096" y="581"/>
                  </a:cubicBezTo>
                  <a:lnTo>
                    <a:pt x="1096" y="557"/>
                  </a:lnTo>
                  <a:cubicBezTo>
                    <a:pt x="1025" y="367"/>
                    <a:pt x="906" y="224"/>
                    <a:pt x="775" y="81"/>
                  </a:cubicBezTo>
                  <a:cubicBezTo>
                    <a:pt x="752" y="74"/>
                    <a:pt x="735" y="57"/>
                    <a:pt x="719" y="57"/>
                  </a:cubicBezTo>
                  <a:cubicBezTo>
                    <a:pt x="709" y="57"/>
                    <a:pt x="700" y="63"/>
                    <a:pt x="691" y="81"/>
                  </a:cubicBezTo>
                  <a:cubicBezTo>
                    <a:pt x="685" y="97"/>
                    <a:pt x="682" y="110"/>
                    <a:pt x="682" y="123"/>
                  </a:cubicBezTo>
                  <a:lnTo>
                    <a:pt x="682" y="123"/>
                  </a:lnTo>
                  <a:cubicBezTo>
                    <a:pt x="680" y="110"/>
                    <a:pt x="679" y="96"/>
                    <a:pt x="679" y="81"/>
                  </a:cubicBezTo>
                  <a:cubicBezTo>
                    <a:pt x="679" y="41"/>
                    <a:pt x="669" y="1"/>
                    <a:pt x="63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9" name="Google Shape;159;p9"/>
            <p:cNvSpPr/>
            <p:nvPr/>
          </p:nvSpPr>
          <p:spPr>
            <a:xfrm>
              <a:off x="5526875" y="2776075"/>
              <a:ext cx="147300" cy="98700"/>
            </a:xfrm>
            <a:custGeom>
              <a:avLst/>
              <a:gdLst/>
              <a:ahLst/>
              <a:cxnLst/>
              <a:rect l="l" t="t" r="r" b="b"/>
              <a:pathLst>
                <a:path w="5892" h="3948" extrusionOk="0">
                  <a:moveTo>
                    <a:pt x="3155" y="0"/>
                  </a:moveTo>
                  <a:cubicBezTo>
                    <a:pt x="3069" y="33"/>
                    <a:pt x="2972" y="85"/>
                    <a:pt x="2883" y="85"/>
                  </a:cubicBezTo>
                  <a:cubicBezTo>
                    <a:pt x="2875" y="85"/>
                    <a:pt x="2866" y="85"/>
                    <a:pt x="2858" y="83"/>
                  </a:cubicBezTo>
                  <a:cubicBezTo>
                    <a:pt x="2753" y="73"/>
                    <a:pt x="2649" y="69"/>
                    <a:pt x="2544" y="69"/>
                  </a:cubicBezTo>
                  <a:cubicBezTo>
                    <a:pt x="2292" y="69"/>
                    <a:pt x="2042" y="94"/>
                    <a:pt x="1798" y="119"/>
                  </a:cubicBezTo>
                  <a:cubicBezTo>
                    <a:pt x="1679" y="119"/>
                    <a:pt x="1572" y="155"/>
                    <a:pt x="1453" y="155"/>
                  </a:cubicBezTo>
                  <a:cubicBezTo>
                    <a:pt x="1414" y="170"/>
                    <a:pt x="1376" y="177"/>
                    <a:pt x="1337" y="177"/>
                  </a:cubicBezTo>
                  <a:cubicBezTo>
                    <a:pt x="1257" y="177"/>
                    <a:pt x="1176" y="148"/>
                    <a:pt x="1096" y="107"/>
                  </a:cubicBezTo>
                  <a:cubicBezTo>
                    <a:pt x="1050" y="98"/>
                    <a:pt x="1005" y="75"/>
                    <a:pt x="960" y="75"/>
                  </a:cubicBezTo>
                  <a:cubicBezTo>
                    <a:pt x="946" y="75"/>
                    <a:pt x="931" y="78"/>
                    <a:pt x="917" y="83"/>
                  </a:cubicBezTo>
                  <a:cubicBezTo>
                    <a:pt x="750" y="143"/>
                    <a:pt x="572" y="119"/>
                    <a:pt x="429" y="226"/>
                  </a:cubicBezTo>
                  <a:cubicBezTo>
                    <a:pt x="357" y="238"/>
                    <a:pt x="298" y="274"/>
                    <a:pt x="215" y="286"/>
                  </a:cubicBezTo>
                  <a:cubicBezTo>
                    <a:pt x="203" y="334"/>
                    <a:pt x="238" y="357"/>
                    <a:pt x="250" y="393"/>
                  </a:cubicBezTo>
                  <a:cubicBezTo>
                    <a:pt x="274" y="417"/>
                    <a:pt x="334" y="464"/>
                    <a:pt x="298" y="512"/>
                  </a:cubicBezTo>
                  <a:cubicBezTo>
                    <a:pt x="282" y="529"/>
                    <a:pt x="267" y="535"/>
                    <a:pt x="254" y="535"/>
                  </a:cubicBezTo>
                  <a:cubicBezTo>
                    <a:pt x="220" y="535"/>
                    <a:pt x="196" y="490"/>
                    <a:pt x="179" y="464"/>
                  </a:cubicBezTo>
                  <a:cubicBezTo>
                    <a:pt x="153" y="456"/>
                    <a:pt x="133" y="422"/>
                    <a:pt x="102" y="422"/>
                  </a:cubicBezTo>
                  <a:cubicBezTo>
                    <a:pt x="90" y="422"/>
                    <a:pt x="76" y="427"/>
                    <a:pt x="60" y="441"/>
                  </a:cubicBezTo>
                  <a:lnTo>
                    <a:pt x="24" y="464"/>
                  </a:lnTo>
                  <a:cubicBezTo>
                    <a:pt x="24" y="512"/>
                    <a:pt x="12" y="536"/>
                    <a:pt x="0" y="584"/>
                  </a:cubicBezTo>
                  <a:lnTo>
                    <a:pt x="0" y="679"/>
                  </a:lnTo>
                  <a:cubicBezTo>
                    <a:pt x="18" y="661"/>
                    <a:pt x="42" y="652"/>
                    <a:pt x="66" y="652"/>
                  </a:cubicBezTo>
                  <a:cubicBezTo>
                    <a:pt x="90" y="652"/>
                    <a:pt x="113" y="661"/>
                    <a:pt x="131" y="679"/>
                  </a:cubicBezTo>
                  <a:cubicBezTo>
                    <a:pt x="131" y="691"/>
                    <a:pt x="119" y="750"/>
                    <a:pt x="96" y="774"/>
                  </a:cubicBezTo>
                  <a:cubicBezTo>
                    <a:pt x="84" y="810"/>
                    <a:pt x="36" y="857"/>
                    <a:pt x="119" y="881"/>
                  </a:cubicBezTo>
                  <a:cubicBezTo>
                    <a:pt x="24" y="929"/>
                    <a:pt x="250" y="1036"/>
                    <a:pt x="84" y="1048"/>
                  </a:cubicBezTo>
                  <a:cubicBezTo>
                    <a:pt x="72" y="1167"/>
                    <a:pt x="179" y="1155"/>
                    <a:pt x="238" y="1191"/>
                  </a:cubicBezTo>
                  <a:cubicBezTo>
                    <a:pt x="453" y="1250"/>
                    <a:pt x="453" y="1250"/>
                    <a:pt x="334" y="1417"/>
                  </a:cubicBezTo>
                  <a:cubicBezTo>
                    <a:pt x="262" y="1572"/>
                    <a:pt x="274" y="1727"/>
                    <a:pt x="298" y="1893"/>
                  </a:cubicBezTo>
                  <a:cubicBezTo>
                    <a:pt x="274" y="1941"/>
                    <a:pt x="274" y="1988"/>
                    <a:pt x="262" y="2024"/>
                  </a:cubicBezTo>
                  <a:cubicBezTo>
                    <a:pt x="310" y="2131"/>
                    <a:pt x="417" y="2119"/>
                    <a:pt x="488" y="2167"/>
                  </a:cubicBezTo>
                  <a:cubicBezTo>
                    <a:pt x="572" y="2191"/>
                    <a:pt x="655" y="2239"/>
                    <a:pt x="750" y="2239"/>
                  </a:cubicBezTo>
                  <a:cubicBezTo>
                    <a:pt x="798" y="2239"/>
                    <a:pt x="858" y="2239"/>
                    <a:pt x="905" y="2227"/>
                  </a:cubicBezTo>
                  <a:cubicBezTo>
                    <a:pt x="965" y="2203"/>
                    <a:pt x="1012" y="2203"/>
                    <a:pt x="1048" y="2191"/>
                  </a:cubicBezTo>
                  <a:cubicBezTo>
                    <a:pt x="1155" y="2191"/>
                    <a:pt x="1250" y="2167"/>
                    <a:pt x="1334" y="2131"/>
                  </a:cubicBezTo>
                  <a:cubicBezTo>
                    <a:pt x="1381" y="2119"/>
                    <a:pt x="1441" y="2119"/>
                    <a:pt x="1489" y="2108"/>
                  </a:cubicBezTo>
                  <a:cubicBezTo>
                    <a:pt x="1525" y="2094"/>
                    <a:pt x="1566" y="2091"/>
                    <a:pt x="1608" y="2091"/>
                  </a:cubicBezTo>
                  <a:cubicBezTo>
                    <a:pt x="1642" y="2091"/>
                    <a:pt x="1677" y="2093"/>
                    <a:pt x="1712" y="2093"/>
                  </a:cubicBezTo>
                  <a:cubicBezTo>
                    <a:pt x="1745" y="2093"/>
                    <a:pt x="1778" y="2091"/>
                    <a:pt x="1810" y="2084"/>
                  </a:cubicBezTo>
                  <a:cubicBezTo>
                    <a:pt x="1965" y="2084"/>
                    <a:pt x="2096" y="2108"/>
                    <a:pt x="2215" y="2167"/>
                  </a:cubicBezTo>
                  <a:cubicBezTo>
                    <a:pt x="2298" y="2191"/>
                    <a:pt x="2382" y="2227"/>
                    <a:pt x="2453" y="2262"/>
                  </a:cubicBezTo>
                  <a:cubicBezTo>
                    <a:pt x="2798" y="2489"/>
                    <a:pt x="3132" y="2727"/>
                    <a:pt x="3465" y="2953"/>
                  </a:cubicBezTo>
                  <a:cubicBezTo>
                    <a:pt x="3548" y="3001"/>
                    <a:pt x="3655" y="3060"/>
                    <a:pt x="3727" y="3131"/>
                  </a:cubicBezTo>
                  <a:cubicBezTo>
                    <a:pt x="3834" y="3191"/>
                    <a:pt x="3929" y="3251"/>
                    <a:pt x="4025" y="3322"/>
                  </a:cubicBezTo>
                  <a:cubicBezTo>
                    <a:pt x="4144" y="3382"/>
                    <a:pt x="4227" y="3489"/>
                    <a:pt x="4358" y="3501"/>
                  </a:cubicBezTo>
                  <a:cubicBezTo>
                    <a:pt x="4368" y="3499"/>
                    <a:pt x="4377" y="3498"/>
                    <a:pt x="4387" y="3498"/>
                  </a:cubicBezTo>
                  <a:cubicBezTo>
                    <a:pt x="4471" y="3498"/>
                    <a:pt x="4554" y="3558"/>
                    <a:pt x="4631" y="3558"/>
                  </a:cubicBezTo>
                  <a:cubicBezTo>
                    <a:pt x="4648" y="3558"/>
                    <a:pt x="4666" y="3555"/>
                    <a:pt x="4683" y="3547"/>
                  </a:cubicBezTo>
                  <a:lnTo>
                    <a:pt x="4683" y="3547"/>
                  </a:lnTo>
                  <a:cubicBezTo>
                    <a:pt x="4661" y="3562"/>
                    <a:pt x="4634" y="3581"/>
                    <a:pt x="4608" y="3608"/>
                  </a:cubicBezTo>
                  <a:cubicBezTo>
                    <a:pt x="4608" y="3620"/>
                    <a:pt x="4608" y="3620"/>
                    <a:pt x="4620" y="3643"/>
                  </a:cubicBezTo>
                  <a:cubicBezTo>
                    <a:pt x="4656" y="3655"/>
                    <a:pt x="4703" y="3655"/>
                    <a:pt x="4727" y="3667"/>
                  </a:cubicBezTo>
                  <a:cubicBezTo>
                    <a:pt x="4822" y="3715"/>
                    <a:pt x="4965" y="3679"/>
                    <a:pt x="5001" y="3834"/>
                  </a:cubicBezTo>
                  <a:lnTo>
                    <a:pt x="5037" y="3882"/>
                  </a:lnTo>
                  <a:cubicBezTo>
                    <a:pt x="5096" y="3932"/>
                    <a:pt x="5161" y="3947"/>
                    <a:pt x="5228" y="3947"/>
                  </a:cubicBezTo>
                  <a:cubicBezTo>
                    <a:pt x="5255" y="3947"/>
                    <a:pt x="5283" y="3945"/>
                    <a:pt x="5310" y="3941"/>
                  </a:cubicBezTo>
                  <a:cubicBezTo>
                    <a:pt x="5430" y="3905"/>
                    <a:pt x="5560" y="3893"/>
                    <a:pt x="5680" y="3882"/>
                  </a:cubicBezTo>
                  <a:cubicBezTo>
                    <a:pt x="5799" y="3846"/>
                    <a:pt x="5834" y="3739"/>
                    <a:pt x="5834" y="3643"/>
                  </a:cubicBezTo>
                  <a:lnTo>
                    <a:pt x="5834" y="3524"/>
                  </a:lnTo>
                  <a:cubicBezTo>
                    <a:pt x="5811" y="3310"/>
                    <a:pt x="5834" y="3120"/>
                    <a:pt x="5834" y="2905"/>
                  </a:cubicBezTo>
                  <a:cubicBezTo>
                    <a:pt x="5799" y="2846"/>
                    <a:pt x="5811" y="2786"/>
                    <a:pt x="5799" y="2727"/>
                  </a:cubicBezTo>
                  <a:cubicBezTo>
                    <a:pt x="5775" y="2597"/>
                    <a:pt x="5891" y="2468"/>
                    <a:pt x="5790" y="2327"/>
                  </a:cubicBezTo>
                  <a:lnTo>
                    <a:pt x="5790" y="2327"/>
                  </a:lnTo>
                  <a:cubicBezTo>
                    <a:pt x="5793" y="2329"/>
                    <a:pt x="5796" y="2330"/>
                    <a:pt x="5800" y="2330"/>
                  </a:cubicBezTo>
                  <a:cubicBezTo>
                    <a:pt x="5803" y="2330"/>
                    <a:pt x="5807" y="2328"/>
                    <a:pt x="5811" y="2322"/>
                  </a:cubicBezTo>
                  <a:cubicBezTo>
                    <a:pt x="5834" y="2310"/>
                    <a:pt x="5846" y="2298"/>
                    <a:pt x="5846" y="2286"/>
                  </a:cubicBezTo>
                  <a:cubicBezTo>
                    <a:pt x="5846" y="2167"/>
                    <a:pt x="5811" y="2060"/>
                    <a:pt x="5775" y="1953"/>
                  </a:cubicBezTo>
                  <a:cubicBezTo>
                    <a:pt x="5727" y="1917"/>
                    <a:pt x="5668" y="1881"/>
                    <a:pt x="5596" y="1881"/>
                  </a:cubicBezTo>
                  <a:cubicBezTo>
                    <a:pt x="5553" y="1886"/>
                    <a:pt x="5511" y="1893"/>
                    <a:pt x="5472" y="1893"/>
                  </a:cubicBezTo>
                  <a:cubicBezTo>
                    <a:pt x="5416" y="1893"/>
                    <a:pt x="5365" y="1878"/>
                    <a:pt x="5322" y="1822"/>
                  </a:cubicBezTo>
                  <a:cubicBezTo>
                    <a:pt x="5382" y="1810"/>
                    <a:pt x="5441" y="1786"/>
                    <a:pt x="5418" y="1715"/>
                  </a:cubicBezTo>
                  <a:cubicBezTo>
                    <a:pt x="4977" y="1298"/>
                    <a:pt x="4489" y="976"/>
                    <a:pt x="4013" y="595"/>
                  </a:cubicBezTo>
                  <a:cubicBezTo>
                    <a:pt x="3941" y="595"/>
                    <a:pt x="3870" y="584"/>
                    <a:pt x="3834" y="512"/>
                  </a:cubicBezTo>
                  <a:cubicBezTo>
                    <a:pt x="3763" y="393"/>
                    <a:pt x="3655" y="286"/>
                    <a:pt x="3536" y="214"/>
                  </a:cubicBezTo>
                  <a:cubicBezTo>
                    <a:pt x="3417" y="143"/>
                    <a:pt x="3310" y="24"/>
                    <a:pt x="3155"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0" name="Google Shape;160;p9"/>
            <p:cNvSpPr/>
            <p:nvPr/>
          </p:nvSpPr>
          <p:spPr>
            <a:xfrm>
              <a:off x="4764500" y="3140575"/>
              <a:ext cx="117375" cy="110700"/>
            </a:xfrm>
            <a:custGeom>
              <a:avLst/>
              <a:gdLst/>
              <a:ahLst/>
              <a:cxnLst/>
              <a:rect l="l" t="t" r="r" b="b"/>
              <a:pathLst>
                <a:path w="4695" h="4428" extrusionOk="0">
                  <a:moveTo>
                    <a:pt x="3688" y="1"/>
                  </a:moveTo>
                  <a:cubicBezTo>
                    <a:pt x="3645" y="1"/>
                    <a:pt x="3599" y="10"/>
                    <a:pt x="3551" y="29"/>
                  </a:cubicBezTo>
                  <a:cubicBezTo>
                    <a:pt x="3448" y="113"/>
                    <a:pt x="3345" y="190"/>
                    <a:pt x="3208" y="190"/>
                  </a:cubicBezTo>
                  <a:cubicBezTo>
                    <a:pt x="3170" y="190"/>
                    <a:pt x="3130" y="185"/>
                    <a:pt x="3087" y="172"/>
                  </a:cubicBezTo>
                  <a:cubicBezTo>
                    <a:pt x="3063" y="172"/>
                    <a:pt x="3016" y="184"/>
                    <a:pt x="2992" y="208"/>
                  </a:cubicBezTo>
                  <a:cubicBezTo>
                    <a:pt x="2813" y="255"/>
                    <a:pt x="2647" y="315"/>
                    <a:pt x="2492" y="446"/>
                  </a:cubicBezTo>
                  <a:cubicBezTo>
                    <a:pt x="2468" y="482"/>
                    <a:pt x="2408" y="529"/>
                    <a:pt x="2468" y="589"/>
                  </a:cubicBezTo>
                  <a:cubicBezTo>
                    <a:pt x="2492" y="636"/>
                    <a:pt x="2468" y="648"/>
                    <a:pt x="2432" y="648"/>
                  </a:cubicBezTo>
                  <a:cubicBezTo>
                    <a:pt x="2397" y="648"/>
                    <a:pt x="2349" y="624"/>
                    <a:pt x="2301" y="624"/>
                  </a:cubicBezTo>
                  <a:cubicBezTo>
                    <a:pt x="2285" y="624"/>
                    <a:pt x="2264" y="630"/>
                    <a:pt x="2248" y="630"/>
                  </a:cubicBezTo>
                  <a:cubicBezTo>
                    <a:pt x="2240" y="630"/>
                    <a:pt x="2234" y="628"/>
                    <a:pt x="2230" y="624"/>
                  </a:cubicBezTo>
                  <a:cubicBezTo>
                    <a:pt x="2186" y="603"/>
                    <a:pt x="2146" y="592"/>
                    <a:pt x="2108" y="592"/>
                  </a:cubicBezTo>
                  <a:cubicBezTo>
                    <a:pt x="2044" y="592"/>
                    <a:pt x="1989" y="624"/>
                    <a:pt x="1944" y="684"/>
                  </a:cubicBezTo>
                  <a:cubicBezTo>
                    <a:pt x="1916" y="712"/>
                    <a:pt x="1892" y="723"/>
                    <a:pt x="1868" y="723"/>
                  </a:cubicBezTo>
                  <a:cubicBezTo>
                    <a:pt x="1851" y="723"/>
                    <a:pt x="1833" y="718"/>
                    <a:pt x="1813" y="708"/>
                  </a:cubicBezTo>
                  <a:cubicBezTo>
                    <a:pt x="1779" y="691"/>
                    <a:pt x="1746" y="674"/>
                    <a:pt x="1716" y="674"/>
                  </a:cubicBezTo>
                  <a:cubicBezTo>
                    <a:pt x="1704" y="674"/>
                    <a:pt x="1693" y="677"/>
                    <a:pt x="1682" y="684"/>
                  </a:cubicBezTo>
                  <a:cubicBezTo>
                    <a:pt x="1646" y="696"/>
                    <a:pt x="1623" y="708"/>
                    <a:pt x="1623" y="755"/>
                  </a:cubicBezTo>
                  <a:cubicBezTo>
                    <a:pt x="1640" y="806"/>
                    <a:pt x="1632" y="821"/>
                    <a:pt x="1606" y="821"/>
                  </a:cubicBezTo>
                  <a:cubicBezTo>
                    <a:pt x="1595" y="821"/>
                    <a:pt x="1580" y="818"/>
                    <a:pt x="1563" y="815"/>
                  </a:cubicBezTo>
                  <a:cubicBezTo>
                    <a:pt x="1539" y="827"/>
                    <a:pt x="1527" y="827"/>
                    <a:pt x="1515" y="839"/>
                  </a:cubicBezTo>
                  <a:cubicBezTo>
                    <a:pt x="1361" y="993"/>
                    <a:pt x="1230" y="1113"/>
                    <a:pt x="1051" y="1220"/>
                  </a:cubicBezTo>
                  <a:cubicBezTo>
                    <a:pt x="980" y="1255"/>
                    <a:pt x="920" y="1315"/>
                    <a:pt x="908" y="1410"/>
                  </a:cubicBezTo>
                  <a:cubicBezTo>
                    <a:pt x="884" y="1458"/>
                    <a:pt x="884" y="1482"/>
                    <a:pt x="884" y="1529"/>
                  </a:cubicBezTo>
                  <a:cubicBezTo>
                    <a:pt x="908" y="1636"/>
                    <a:pt x="884" y="1732"/>
                    <a:pt x="908" y="1827"/>
                  </a:cubicBezTo>
                  <a:cubicBezTo>
                    <a:pt x="932" y="1898"/>
                    <a:pt x="920" y="1958"/>
                    <a:pt x="932" y="2029"/>
                  </a:cubicBezTo>
                  <a:cubicBezTo>
                    <a:pt x="968" y="2089"/>
                    <a:pt x="968" y="2172"/>
                    <a:pt x="980" y="2244"/>
                  </a:cubicBezTo>
                  <a:cubicBezTo>
                    <a:pt x="990" y="2317"/>
                    <a:pt x="973" y="2353"/>
                    <a:pt x="905" y="2353"/>
                  </a:cubicBezTo>
                  <a:cubicBezTo>
                    <a:pt x="895" y="2353"/>
                    <a:pt x="884" y="2352"/>
                    <a:pt x="873" y="2351"/>
                  </a:cubicBezTo>
                  <a:lnTo>
                    <a:pt x="742" y="2351"/>
                  </a:lnTo>
                  <a:cubicBezTo>
                    <a:pt x="730" y="2351"/>
                    <a:pt x="706" y="2363"/>
                    <a:pt x="694" y="2363"/>
                  </a:cubicBezTo>
                  <a:cubicBezTo>
                    <a:pt x="646" y="2375"/>
                    <a:pt x="622" y="2410"/>
                    <a:pt x="587" y="2434"/>
                  </a:cubicBezTo>
                  <a:cubicBezTo>
                    <a:pt x="570" y="2485"/>
                    <a:pt x="529" y="2500"/>
                    <a:pt x="490" y="2500"/>
                  </a:cubicBezTo>
                  <a:cubicBezTo>
                    <a:pt x="473" y="2500"/>
                    <a:pt x="458" y="2497"/>
                    <a:pt x="444" y="2494"/>
                  </a:cubicBezTo>
                  <a:cubicBezTo>
                    <a:pt x="414" y="2488"/>
                    <a:pt x="386" y="2485"/>
                    <a:pt x="359" y="2485"/>
                  </a:cubicBezTo>
                  <a:cubicBezTo>
                    <a:pt x="277" y="2485"/>
                    <a:pt x="206" y="2506"/>
                    <a:pt x="134" y="2506"/>
                  </a:cubicBezTo>
                  <a:cubicBezTo>
                    <a:pt x="111" y="2506"/>
                    <a:pt x="111" y="2506"/>
                    <a:pt x="99" y="2529"/>
                  </a:cubicBezTo>
                  <a:cubicBezTo>
                    <a:pt x="15" y="2613"/>
                    <a:pt x="111" y="2672"/>
                    <a:pt x="134" y="2744"/>
                  </a:cubicBezTo>
                  <a:cubicBezTo>
                    <a:pt x="134" y="2827"/>
                    <a:pt x="87" y="2898"/>
                    <a:pt x="99" y="2970"/>
                  </a:cubicBezTo>
                  <a:cubicBezTo>
                    <a:pt x="111" y="3065"/>
                    <a:pt x="158" y="3137"/>
                    <a:pt x="170" y="3208"/>
                  </a:cubicBezTo>
                  <a:cubicBezTo>
                    <a:pt x="156" y="3194"/>
                    <a:pt x="144" y="3190"/>
                    <a:pt x="132" y="3190"/>
                  </a:cubicBezTo>
                  <a:cubicBezTo>
                    <a:pt x="101" y="3190"/>
                    <a:pt x="73" y="3220"/>
                    <a:pt x="39" y="3220"/>
                  </a:cubicBezTo>
                  <a:cubicBezTo>
                    <a:pt x="27" y="3244"/>
                    <a:pt x="27" y="3268"/>
                    <a:pt x="39" y="3279"/>
                  </a:cubicBezTo>
                  <a:cubicBezTo>
                    <a:pt x="49" y="3297"/>
                    <a:pt x="50" y="3302"/>
                    <a:pt x="45" y="3302"/>
                  </a:cubicBezTo>
                  <a:cubicBezTo>
                    <a:pt x="38" y="3302"/>
                    <a:pt x="19" y="3288"/>
                    <a:pt x="9" y="3288"/>
                  </a:cubicBezTo>
                  <a:cubicBezTo>
                    <a:pt x="3" y="3288"/>
                    <a:pt x="0" y="3292"/>
                    <a:pt x="3" y="3303"/>
                  </a:cubicBezTo>
                  <a:cubicBezTo>
                    <a:pt x="3" y="3375"/>
                    <a:pt x="87" y="3601"/>
                    <a:pt x="99" y="3625"/>
                  </a:cubicBezTo>
                  <a:cubicBezTo>
                    <a:pt x="99" y="3625"/>
                    <a:pt x="93" y="3619"/>
                    <a:pt x="83" y="3619"/>
                  </a:cubicBezTo>
                  <a:cubicBezTo>
                    <a:pt x="77" y="3619"/>
                    <a:pt x="71" y="3621"/>
                    <a:pt x="63" y="3625"/>
                  </a:cubicBezTo>
                  <a:cubicBezTo>
                    <a:pt x="51" y="3649"/>
                    <a:pt x="51" y="3672"/>
                    <a:pt x="51" y="3684"/>
                  </a:cubicBezTo>
                  <a:cubicBezTo>
                    <a:pt x="75" y="3744"/>
                    <a:pt x="87" y="3803"/>
                    <a:pt x="158" y="3815"/>
                  </a:cubicBezTo>
                  <a:cubicBezTo>
                    <a:pt x="194" y="3815"/>
                    <a:pt x="206" y="3839"/>
                    <a:pt x="218" y="3839"/>
                  </a:cubicBezTo>
                  <a:cubicBezTo>
                    <a:pt x="235" y="3836"/>
                    <a:pt x="248" y="3834"/>
                    <a:pt x="260" y="3834"/>
                  </a:cubicBezTo>
                  <a:cubicBezTo>
                    <a:pt x="286" y="3834"/>
                    <a:pt x="300" y="3843"/>
                    <a:pt x="325" y="3851"/>
                  </a:cubicBezTo>
                  <a:cubicBezTo>
                    <a:pt x="337" y="3863"/>
                    <a:pt x="337" y="3887"/>
                    <a:pt x="349" y="3887"/>
                  </a:cubicBezTo>
                  <a:cubicBezTo>
                    <a:pt x="396" y="3899"/>
                    <a:pt x="444" y="3899"/>
                    <a:pt x="444" y="3946"/>
                  </a:cubicBezTo>
                  <a:cubicBezTo>
                    <a:pt x="483" y="3985"/>
                    <a:pt x="511" y="4034"/>
                    <a:pt x="556" y="4034"/>
                  </a:cubicBezTo>
                  <a:cubicBezTo>
                    <a:pt x="580" y="4034"/>
                    <a:pt x="609" y="4019"/>
                    <a:pt x="646" y="3982"/>
                  </a:cubicBezTo>
                  <a:cubicBezTo>
                    <a:pt x="670" y="3946"/>
                    <a:pt x="682" y="3899"/>
                    <a:pt x="706" y="3863"/>
                  </a:cubicBezTo>
                  <a:cubicBezTo>
                    <a:pt x="765" y="3827"/>
                    <a:pt x="825" y="3827"/>
                    <a:pt x="896" y="3803"/>
                  </a:cubicBezTo>
                  <a:cubicBezTo>
                    <a:pt x="896" y="3803"/>
                    <a:pt x="920" y="3791"/>
                    <a:pt x="932" y="3791"/>
                  </a:cubicBezTo>
                  <a:cubicBezTo>
                    <a:pt x="961" y="3769"/>
                    <a:pt x="987" y="3751"/>
                    <a:pt x="1008" y="3751"/>
                  </a:cubicBezTo>
                  <a:cubicBezTo>
                    <a:pt x="1032" y="3751"/>
                    <a:pt x="1051" y="3772"/>
                    <a:pt x="1063" y="3827"/>
                  </a:cubicBezTo>
                  <a:lnTo>
                    <a:pt x="1063" y="3863"/>
                  </a:lnTo>
                  <a:cubicBezTo>
                    <a:pt x="1099" y="3911"/>
                    <a:pt x="1111" y="3958"/>
                    <a:pt x="1111" y="4006"/>
                  </a:cubicBezTo>
                  <a:cubicBezTo>
                    <a:pt x="1123" y="4030"/>
                    <a:pt x="1146" y="4030"/>
                    <a:pt x="1158" y="4041"/>
                  </a:cubicBezTo>
                  <a:lnTo>
                    <a:pt x="1218" y="4041"/>
                  </a:lnTo>
                  <a:cubicBezTo>
                    <a:pt x="1226" y="4038"/>
                    <a:pt x="1235" y="4036"/>
                    <a:pt x="1245" y="4036"/>
                  </a:cubicBezTo>
                  <a:cubicBezTo>
                    <a:pt x="1264" y="4036"/>
                    <a:pt x="1285" y="4041"/>
                    <a:pt x="1301" y="4041"/>
                  </a:cubicBezTo>
                  <a:cubicBezTo>
                    <a:pt x="1325" y="4047"/>
                    <a:pt x="1349" y="4050"/>
                    <a:pt x="1373" y="4050"/>
                  </a:cubicBezTo>
                  <a:cubicBezTo>
                    <a:pt x="1396" y="4050"/>
                    <a:pt x="1420" y="4047"/>
                    <a:pt x="1444" y="4041"/>
                  </a:cubicBezTo>
                  <a:cubicBezTo>
                    <a:pt x="1471" y="4028"/>
                    <a:pt x="1497" y="4022"/>
                    <a:pt x="1523" y="4022"/>
                  </a:cubicBezTo>
                  <a:cubicBezTo>
                    <a:pt x="1586" y="4022"/>
                    <a:pt x="1643" y="4058"/>
                    <a:pt x="1694" y="4101"/>
                  </a:cubicBezTo>
                  <a:cubicBezTo>
                    <a:pt x="1754" y="4149"/>
                    <a:pt x="1813" y="4232"/>
                    <a:pt x="1896" y="4268"/>
                  </a:cubicBezTo>
                  <a:cubicBezTo>
                    <a:pt x="1901" y="4269"/>
                    <a:pt x="1906" y="4270"/>
                    <a:pt x="1912" y="4270"/>
                  </a:cubicBezTo>
                  <a:cubicBezTo>
                    <a:pt x="1926" y="4270"/>
                    <a:pt x="1941" y="4266"/>
                    <a:pt x="1953" y="4266"/>
                  </a:cubicBezTo>
                  <a:cubicBezTo>
                    <a:pt x="1973" y="4266"/>
                    <a:pt x="1982" y="4276"/>
                    <a:pt x="1956" y="4327"/>
                  </a:cubicBezTo>
                  <a:lnTo>
                    <a:pt x="1992" y="4351"/>
                  </a:lnTo>
                  <a:cubicBezTo>
                    <a:pt x="2071" y="4400"/>
                    <a:pt x="2123" y="4427"/>
                    <a:pt x="2160" y="4427"/>
                  </a:cubicBezTo>
                  <a:cubicBezTo>
                    <a:pt x="2212" y="4427"/>
                    <a:pt x="2233" y="4374"/>
                    <a:pt x="2254" y="4256"/>
                  </a:cubicBezTo>
                  <a:cubicBezTo>
                    <a:pt x="2254" y="4232"/>
                    <a:pt x="2277" y="4208"/>
                    <a:pt x="2277" y="4196"/>
                  </a:cubicBezTo>
                  <a:cubicBezTo>
                    <a:pt x="2289" y="4113"/>
                    <a:pt x="2301" y="4041"/>
                    <a:pt x="2337" y="3970"/>
                  </a:cubicBezTo>
                  <a:cubicBezTo>
                    <a:pt x="2349" y="3958"/>
                    <a:pt x="2349" y="3922"/>
                    <a:pt x="2361" y="3899"/>
                  </a:cubicBezTo>
                  <a:cubicBezTo>
                    <a:pt x="2373" y="3815"/>
                    <a:pt x="2432" y="3756"/>
                    <a:pt x="2408" y="3684"/>
                  </a:cubicBezTo>
                  <a:cubicBezTo>
                    <a:pt x="2343" y="3477"/>
                    <a:pt x="2397" y="3360"/>
                    <a:pt x="2562" y="3360"/>
                  </a:cubicBezTo>
                  <a:cubicBezTo>
                    <a:pt x="2578" y="3360"/>
                    <a:pt x="2594" y="3361"/>
                    <a:pt x="2611" y="3363"/>
                  </a:cubicBezTo>
                  <a:cubicBezTo>
                    <a:pt x="2671" y="3325"/>
                    <a:pt x="2721" y="3279"/>
                    <a:pt x="2774" y="3279"/>
                  </a:cubicBezTo>
                  <a:cubicBezTo>
                    <a:pt x="2805" y="3279"/>
                    <a:pt x="2837" y="3295"/>
                    <a:pt x="2873" y="3339"/>
                  </a:cubicBezTo>
                  <a:cubicBezTo>
                    <a:pt x="2883" y="3354"/>
                    <a:pt x="2897" y="3361"/>
                    <a:pt x="2913" y="3361"/>
                  </a:cubicBezTo>
                  <a:cubicBezTo>
                    <a:pt x="2936" y="3361"/>
                    <a:pt x="2964" y="3348"/>
                    <a:pt x="2992" y="3327"/>
                  </a:cubicBezTo>
                  <a:cubicBezTo>
                    <a:pt x="3051" y="3256"/>
                    <a:pt x="3147" y="3208"/>
                    <a:pt x="3230" y="3125"/>
                  </a:cubicBezTo>
                  <a:cubicBezTo>
                    <a:pt x="3240" y="3083"/>
                    <a:pt x="3233" y="3062"/>
                    <a:pt x="3217" y="3053"/>
                  </a:cubicBezTo>
                  <a:lnTo>
                    <a:pt x="3217" y="3053"/>
                  </a:lnTo>
                  <a:cubicBezTo>
                    <a:pt x="3268" y="3033"/>
                    <a:pt x="3291" y="2984"/>
                    <a:pt x="3266" y="2898"/>
                  </a:cubicBezTo>
                  <a:lnTo>
                    <a:pt x="3266" y="2898"/>
                  </a:lnTo>
                  <a:cubicBezTo>
                    <a:pt x="3275" y="2921"/>
                    <a:pt x="3289" y="2928"/>
                    <a:pt x="3305" y="2928"/>
                  </a:cubicBezTo>
                  <a:cubicBezTo>
                    <a:pt x="3330" y="2928"/>
                    <a:pt x="3358" y="2910"/>
                    <a:pt x="3373" y="2910"/>
                  </a:cubicBezTo>
                  <a:cubicBezTo>
                    <a:pt x="3468" y="2898"/>
                    <a:pt x="3504" y="2851"/>
                    <a:pt x="3540" y="2768"/>
                  </a:cubicBezTo>
                  <a:cubicBezTo>
                    <a:pt x="3550" y="2714"/>
                    <a:pt x="3580" y="2670"/>
                    <a:pt x="3637" y="2670"/>
                  </a:cubicBezTo>
                  <a:cubicBezTo>
                    <a:pt x="3644" y="2670"/>
                    <a:pt x="3651" y="2671"/>
                    <a:pt x="3659" y="2672"/>
                  </a:cubicBezTo>
                  <a:cubicBezTo>
                    <a:pt x="3742" y="2648"/>
                    <a:pt x="3766" y="2565"/>
                    <a:pt x="3790" y="2494"/>
                  </a:cubicBezTo>
                  <a:cubicBezTo>
                    <a:pt x="3801" y="2387"/>
                    <a:pt x="3849" y="2315"/>
                    <a:pt x="3956" y="2291"/>
                  </a:cubicBezTo>
                  <a:cubicBezTo>
                    <a:pt x="3980" y="2291"/>
                    <a:pt x="4004" y="2267"/>
                    <a:pt x="4016" y="2244"/>
                  </a:cubicBezTo>
                  <a:cubicBezTo>
                    <a:pt x="4028" y="2184"/>
                    <a:pt x="4087" y="2184"/>
                    <a:pt x="4135" y="2184"/>
                  </a:cubicBezTo>
                  <a:cubicBezTo>
                    <a:pt x="4159" y="2184"/>
                    <a:pt x="4194" y="2172"/>
                    <a:pt x="4218" y="2148"/>
                  </a:cubicBezTo>
                  <a:cubicBezTo>
                    <a:pt x="4361" y="2077"/>
                    <a:pt x="4385" y="1946"/>
                    <a:pt x="4397" y="1815"/>
                  </a:cubicBezTo>
                  <a:cubicBezTo>
                    <a:pt x="4421" y="1732"/>
                    <a:pt x="4444" y="1648"/>
                    <a:pt x="4504" y="1589"/>
                  </a:cubicBezTo>
                  <a:cubicBezTo>
                    <a:pt x="4516" y="1553"/>
                    <a:pt x="4552" y="1541"/>
                    <a:pt x="4563" y="1494"/>
                  </a:cubicBezTo>
                  <a:cubicBezTo>
                    <a:pt x="4563" y="1470"/>
                    <a:pt x="4599" y="1458"/>
                    <a:pt x="4623" y="1458"/>
                  </a:cubicBezTo>
                  <a:cubicBezTo>
                    <a:pt x="4659" y="1458"/>
                    <a:pt x="4683" y="1434"/>
                    <a:pt x="4694" y="1422"/>
                  </a:cubicBezTo>
                  <a:cubicBezTo>
                    <a:pt x="4683" y="1291"/>
                    <a:pt x="4671" y="1160"/>
                    <a:pt x="4683" y="1017"/>
                  </a:cubicBezTo>
                  <a:cubicBezTo>
                    <a:pt x="4683" y="958"/>
                    <a:pt x="4671" y="922"/>
                    <a:pt x="4659" y="863"/>
                  </a:cubicBezTo>
                  <a:cubicBezTo>
                    <a:pt x="4635" y="743"/>
                    <a:pt x="4575" y="636"/>
                    <a:pt x="4623" y="517"/>
                  </a:cubicBezTo>
                  <a:cubicBezTo>
                    <a:pt x="4623" y="482"/>
                    <a:pt x="4623" y="458"/>
                    <a:pt x="4611" y="422"/>
                  </a:cubicBezTo>
                  <a:cubicBezTo>
                    <a:pt x="4516" y="303"/>
                    <a:pt x="4397" y="231"/>
                    <a:pt x="4254" y="220"/>
                  </a:cubicBezTo>
                  <a:cubicBezTo>
                    <a:pt x="4099" y="208"/>
                    <a:pt x="3980" y="160"/>
                    <a:pt x="3861" y="65"/>
                  </a:cubicBezTo>
                  <a:cubicBezTo>
                    <a:pt x="3811" y="22"/>
                    <a:pt x="3752" y="1"/>
                    <a:pt x="3688"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1" name="Google Shape;161;p9"/>
            <p:cNvSpPr/>
            <p:nvPr/>
          </p:nvSpPr>
          <p:spPr>
            <a:xfrm>
              <a:off x="1906475" y="1466675"/>
              <a:ext cx="3163525" cy="2660175"/>
            </a:xfrm>
            <a:custGeom>
              <a:avLst/>
              <a:gdLst/>
              <a:ahLst/>
              <a:cxnLst/>
              <a:rect l="l" t="t" r="r" b="b"/>
              <a:pathLst>
                <a:path w="126541" h="106407" extrusionOk="0">
                  <a:moveTo>
                    <a:pt x="17169" y="1"/>
                  </a:moveTo>
                  <a:lnTo>
                    <a:pt x="16836" y="60"/>
                  </a:lnTo>
                  <a:lnTo>
                    <a:pt x="16526" y="370"/>
                  </a:lnTo>
                  <a:lnTo>
                    <a:pt x="16169" y="572"/>
                  </a:lnTo>
                  <a:lnTo>
                    <a:pt x="15812" y="786"/>
                  </a:lnTo>
                  <a:lnTo>
                    <a:pt x="15610" y="834"/>
                  </a:lnTo>
                  <a:lnTo>
                    <a:pt x="15514" y="667"/>
                  </a:lnTo>
                  <a:lnTo>
                    <a:pt x="15121" y="72"/>
                  </a:lnTo>
                  <a:lnTo>
                    <a:pt x="14455" y="334"/>
                  </a:lnTo>
                  <a:lnTo>
                    <a:pt x="13752" y="906"/>
                  </a:lnTo>
                  <a:lnTo>
                    <a:pt x="13038" y="1394"/>
                  </a:lnTo>
                  <a:lnTo>
                    <a:pt x="12324" y="1739"/>
                  </a:lnTo>
                  <a:lnTo>
                    <a:pt x="11657" y="2156"/>
                  </a:lnTo>
                  <a:lnTo>
                    <a:pt x="11383" y="2334"/>
                  </a:lnTo>
                  <a:lnTo>
                    <a:pt x="11050" y="2358"/>
                  </a:lnTo>
                  <a:lnTo>
                    <a:pt x="10728" y="2596"/>
                  </a:lnTo>
                  <a:lnTo>
                    <a:pt x="10609" y="3049"/>
                  </a:lnTo>
                  <a:lnTo>
                    <a:pt x="10466" y="3251"/>
                  </a:lnTo>
                  <a:lnTo>
                    <a:pt x="10514" y="3549"/>
                  </a:lnTo>
                  <a:lnTo>
                    <a:pt x="10633" y="3608"/>
                  </a:lnTo>
                  <a:lnTo>
                    <a:pt x="10764" y="3584"/>
                  </a:lnTo>
                  <a:lnTo>
                    <a:pt x="10990" y="3525"/>
                  </a:lnTo>
                  <a:lnTo>
                    <a:pt x="11192" y="3608"/>
                  </a:lnTo>
                  <a:lnTo>
                    <a:pt x="10966" y="3834"/>
                  </a:lnTo>
                  <a:lnTo>
                    <a:pt x="10847" y="4073"/>
                  </a:lnTo>
                  <a:lnTo>
                    <a:pt x="11121" y="4263"/>
                  </a:lnTo>
                  <a:lnTo>
                    <a:pt x="11478" y="4346"/>
                  </a:lnTo>
                  <a:lnTo>
                    <a:pt x="11669" y="4323"/>
                  </a:lnTo>
                  <a:lnTo>
                    <a:pt x="11871" y="4299"/>
                  </a:lnTo>
                  <a:lnTo>
                    <a:pt x="11990" y="4358"/>
                  </a:lnTo>
                  <a:lnTo>
                    <a:pt x="12073" y="4466"/>
                  </a:lnTo>
                  <a:lnTo>
                    <a:pt x="11621" y="4835"/>
                  </a:lnTo>
                  <a:lnTo>
                    <a:pt x="11073" y="5001"/>
                  </a:lnTo>
                  <a:lnTo>
                    <a:pt x="10383" y="4727"/>
                  </a:lnTo>
                  <a:lnTo>
                    <a:pt x="9871" y="5454"/>
                  </a:lnTo>
                  <a:lnTo>
                    <a:pt x="9597" y="4739"/>
                  </a:lnTo>
                  <a:lnTo>
                    <a:pt x="9061" y="4942"/>
                  </a:lnTo>
                  <a:lnTo>
                    <a:pt x="8228" y="5335"/>
                  </a:lnTo>
                  <a:lnTo>
                    <a:pt x="7323" y="5454"/>
                  </a:lnTo>
                  <a:lnTo>
                    <a:pt x="6656" y="5537"/>
                  </a:lnTo>
                  <a:lnTo>
                    <a:pt x="6001" y="5478"/>
                  </a:lnTo>
                  <a:lnTo>
                    <a:pt x="5537" y="5073"/>
                  </a:lnTo>
                  <a:lnTo>
                    <a:pt x="5263" y="4442"/>
                  </a:lnTo>
                  <a:lnTo>
                    <a:pt x="4954" y="5085"/>
                  </a:lnTo>
                  <a:lnTo>
                    <a:pt x="4334" y="5335"/>
                  </a:lnTo>
                  <a:lnTo>
                    <a:pt x="3822" y="5561"/>
                  </a:lnTo>
                  <a:lnTo>
                    <a:pt x="3953" y="6085"/>
                  </a:lnTo>
                  <a:lnTo>
                    <a:pt x="2858" y="6573"/>
                  </a:lnTo>
                  <a:lnTo>
                    <a:pt x="1679" y="6644"/>
                  </a:lnTo>
                  <a:lnTo>
                    <a:pt x="1536" y="6692"/>
                  </a:lnTo>
                  <a:lnTo>
                    <a:pt x="1382" y="6799"/>
                  </a:lnTo>
                  <a:lnTo>
                    <a:pt x="1215" y="6978"/>
                  </a:lnTo>
                  <a:lnTo>
                    <a:pt x="1203" y="7216"/>
                  </a:lnTo>
                  <a:lnTo>
                    <a:pt x="1358" y="7394"/>
                  </a:lnTo>
                  <a:lnTo>
                    <a:pt x="1596" y="7383"/>
                  </a:lnTo>
                  <a:lnTo>
                    <a:pt x="1751" y="7347"/>
                  </a:lnTo>
                  <a:lnTo>
                    <a:pt x="1929" y="7442"/>
                  </a:lnTo>
                  <a:lnTo>
                    <a:pt x="1203" y="7883"/>
                  </a:lnTo>
                  <a:lnTo>
                    <a:pt x="429" y="8359"/>
                  </a:lnTo>
                  <a:lnTo>
                    <a:pt x="298" y="8537"/>
                  </a:lnTo>
                  <a:lnTo>
                    <a:pt x="310" y="8776"/>
                  </a:lnTo>
                  <a:lnTo>
                    <a:pt x="524" y="9228"/>
                  </a:lnTo>
                  <a:lnTo>
                    <a:pt x="239" y="9657"/>
                  </a:lnTo>
                  <a:lnTo>
                    <a:pt x="120" y="9847"/>
                  </a:lnTo>
                  <a:lnTo>
                    <a:pt x="60" y="10097"/>
                  </a:lnTo>
                  <a:lnTo>
                    <a:pt x="1" y="10454"/>
                  </a:lnTo>
                  <a:lnTo>
                    <a:pt x="155" y="10740"/>
                  </a:lnTo>
                  <a:lnTo>
                    <a:pt x="393" y="10692"/>
                  </a:lnTo>
                  <a:lnTo>
                    <a:pt x="584" y="10478"/>
                  </a:lnTo>
                  <a:lnTo>
                    <a:pt x="965" y="10264"/>
                  </a:lnTo>
                  <a:lnTo>
                    <a:pt x="1370" y="10300"/>
                  </a:lnTo>
                  <a:lnTo>
                    <a:pt x="1489" y="10538"/>
                  </a:lnTo>
                  <a:lnTo>
                    <a:pt x="1370" y="10800"/>
                  </a:lnTo>
                  <a:lnTo>
                    <a:pt x="1465" y="11097"/>
                  </a:lnTo>
                  <a:lnTo>
                    <a:pt x="1656" y="11347"/>
                  </a:lnTo>
                  <a:lnTo>
                    <a:pt x="1798" y="11526"/>
                  </a:lnTo>
                  <a:lnTo>
                    <a:pt x="1703" y="11740"/>
                  </a:lnTo>
                  <a:lnTo>
                    <a:pt x="1441" y="12097"/>
                  </a:lnTo>
                  <a:lnTo>
                    <a:pt x="1620" y="12502"/>
                  </a:lnTo>
                  <a:lnTo>
                    <a:pt x="2001" y="12586"/>
                  </a:lnTo>
                  <a:lnTo>
                    <a:pt x="2263" y="12300"/>
                  </a:lnTo>
                  <a:lnTo>
                    <a:pt x="2727" y="12181"/>
                  </a:lnTo>
                  <a:lnTo>
                    <a:pt x="3096" y="12466"/>
                  </a:lnTo>
                  <a:lnTo>
                    <a:pt x="3132" y="12752"/>
                  </a:lnTo>
                  <a:lnTo>
                    <a:pt x="2858" y="12895"/>
                  </a:lnTo>
                  <a:lnTo>
                    <a:pt x="2120" y="13812"/>
                  </a:lnTo>
                  <a:cubicBezTo>
                    <a:pt x="2009" y="14651"/>
                    <a:pt x="2082" y="15537"/>
                    <a:pt x="2508" y="15537"/>
                  </a:cubicBezTo>
                  <a:cubicBezTo>
                    <a:pt x="2722" y="15537"/>
                    <a:pt x="3026" y="15311"/>
                    <a:pt x="3441" y="14741"/>
                  </a:cubicBezTo>
                  <a:lnTo>
                    <a:pt x="4180" y="14669"/>
                  </a:lnTo>
                  <a:lnTo>
                    <a:pt x="4227" y="14645"/>
                  </a:lnTo>
                  <a:lnTo>
                    <a:pt x="4287" y="14586"/>
                  </a:lnTo>
                  <a:lnTo>
                    <a:pt x="4501" y="14360"/>
                  </a:lnTo>
                  <a:lnTo>
                    <a:pt x="4763" y="14467"/>
                  </a:lnTo>
                  <a:lnTo>
                    <a:pt x="4918" y="14800"/>
                  </a:lnTo>
                  <a:lnTo>
                    <a:pt x="4704" y="15122"/>
                  </a:lnTo>
                  <a:lnTo>
                    <a:pt x="4453" y="15312"/>
                  </a:lnTo>
                  <a:lnTo>
                    <a:pt x="4358" y="15610"/>
                  </a:lnTo>
                  <a:lnTo>
                    <a:pt x="4299" y="16086"/>
                  </a:lnTo>
                  <a:lnTo>
                    <a:pt x="3918" y="16431"/>
                  </a:lnTo>
                  <a:lnTo>
                    <a:pt x="3572" y="16800"/>
                  </a:lnTo>
                  <a:lnTo>
                    <a:pt x="3572" y="17336"/>
                  </a:lnTo>
                  <a:lnTo>
                    <a:pt x="3918" y="17646"/>
                  </a:lnTo>
                  <a:lnTo>
                    <a:pt x="4406" y="17705"/>
                  </a:lnTo>
                  <a:lnTo>
                    <a:pt x="4823" y="17598"/>
                  </a:lnTo>
                  <a:lnTo>
                    <a:pt x="5275" y="17646"/>
                  </a:lnTo>
                  <a:lnTo>
                    <a:pt x="4930" y="18170"/>
                  </a:lnTo>
                  <a:lnTo>
                    <a:pt x="4358" y="18432"/>
                  </a:lnTo>
                  <a:lnTo>
                    <a:pt x="3870" y="18634"/>
                  </a:lnTo>
                  <a:lnTo>
                    <a:pt x="3703" y="19110"/>
                  </a:lnTo>
                  <a:lnTo>
                    <a:pt x="4025" y="19467"/>
                  </a:lnTo>
                  <a:lnTo>
                    <a:pt x="4561" y="19408"/>
                  </a:lnTo>
                  <a:lnTo>
                    <a:pt x="4870" y="19348"/>
                  </a:lnTo>
                  <a:lnTo>
                    <a:pt x="5108" y="19491"/>
                  </a:lnTo>
                  <a:lnTo>
                    <a:pt x="5013" y="19789"/>
                  </a:lnTo>
                  <a:lnTo>
                    <a:pt x="4704" y="19967"/>
                  </a:lnTo>
                  <a:lnTo>
                    <a:pt x="4537" y="20027"/>
                  </a:lnTo>
                  <a:lnTo>
                    <a:pt x="4382" y="20086"/>
                  </a:lnTo>
                  <a:lnTo>
                    <a:pt x="3608" y="20896"/>
                  </a:lnTo>
                  <a:lnTo>
                    <a:pt x="2906" y="21765"/>
                  </a:lnTo>
                  <a:lnTo>
                    <a:pt x="2846" y="21980"/>
                  </a:lnTo>
                  <a:lnTo>
                    <a:pt x="2906" y="22230"/>
                  </a:lnTo>
                  <a:lnTo>
                    <a:pt x="2965" y="22813"/>
                  </a:lnTo>
                  <a:lnTo>
                    <a:pt x="2858" y="23396"/>
                  </a:lnTo>
                  <a:lnTo>
                    <a:pt x="2858" y="24051"/>
                  </a:lnTo>
                  <a:lnTo>
                    <a:pt x="3525" y="24111"/>
                  </a:lnTo>
                  <a:lnTo>
                    <a:pt x="4418" y="23623"/>
                  </a:lnTo>
                  <a:lnTo>
                    <a:pt x="5073" y="22873"/>
                  </a:lnTo>
                  <a:lnTo>
                    <a:pt x="5406" y="22587"/>
                  </a:lnTo>
                  <a:lnTo>
                    <a:pt x="5823" y="22420"/>
                  </a:lnTo>
                  <a:lnTo>
                    <a:pt x="7740" y="22277"/>
                  </a:lnTo>
                  <a:lnTo>
                    <a:pt x="9597" y="21777"/>
                  </a:lnTo>
                  <a:lnTo>
                    <a:pt x="9978" y="21753"/>
                  </a:lnTo>
                  <a:lnTo>
                    <a:pt x="10157" y="22158"/>
                  </a:lnTo>
                  <a:lnTo>
                    <a:pt x="10252" y="22575"/>
                  </a:lnTo>
                  <a:lnTo>
                    <a:pt x="10669" y="22730"/>
                  </a:lnTo>
                  <a:lnTo>
                    <a:pt x="11109" y="22992"/>
                  </a:lnTo>
                  <a:lnTo>
                    <a:pt x="10990" y="23480"/>
                  </a:lnTo>
                  <a:lnTo>
                    <a:pt x="10764" y="23646"/>
                  </a:lnTo>
                  <a:lnTo>
                    <a:pt x="10514" y="23754"/>
                  </a:lnTo>
                  <a:lnTo>
                    <a:pt x="10026" y="24146"/>
                  </a:lnTo>
                  <a:lnTo>
                    <a:pt x="9716" y="24682"/>
                  </a:lnTo>
                  <a:lnTo>
                    <a:pt x="9787" y="25028"/>
                  </a:lnTo>
                  <a:lnTo>
                    <a:pt x="10145" y="25159"/>
                  </a:lnTo>
                  <a:lnTo>
                    <a:pt x="10228" y="25266"/>
                  </a:lnTo>
                  <a:lnTo>
                    <a:pt x="10180" y="25397"/>
                  </a:lnTo>
                  <a:lnTo>
                    <a:pt x="10061" y="25849"/>
                  </a:lnTo>
                  <a:lnTo>
                    <a:pt x="10311" y="26171"/>
                  </a:lnTo>
                  <a:lnTo>
                    <a:pt x="10847" y="26194"/>
                  </a:lnTo>
                  <a:lnTo>
                    <a:pt x="11359" y="25932"/>
                  </a:lnTo>
                  <a:lnTo>
                    <a:pt x="12300" y="25325"/>
                  </a:lnTo>
                  <a:lnTo>
                    <a:pt x="13407" y="25492"/>
                  </a:lnTo>
                  <a:lnTo>
                    <a:pt x="13705" y="25540"/>
                  </a:lnTo>
                  <a:lnTo>
                    <a:pt x="14002" y="25432"/>
                  </a:lnTo>
                  <a:lnTo>
                    <a:pt x="14479" y="25301"/>
                  </a:lnTo>
                  <a:lnTo>
                    <a:pt x="14895" y="25575"/>
                  </a:lnTo>
                  <a:lnTo>
                    <a:pt x="15705" y="26171"/>
                  </a:lnTo>
                  <a:lnTo>
                    <a:pt x="16717" y="26218"/>
                  </a:lnTo>
                  <a:lnTo>
                    <a:pt x="17026" y="26194"/>
                  </a:lnTo>
                  <a:lnTo>
                    <a:pt x="17312" y="26349"/>
                  </a:lnTo>
                  <a:lnTo>
                    <a:pt x="17967" y="26635"/>
                  </a:lnTo>
                  <a:lnTo>
                    <a:pt x="18598" y="26337"/>
                  </a:lnTo>
                  <a:lnTo>
                    <a:pt x="18931" y="26147"/>
                  </a:lnTo>
                  <a:lnTo>
                    <a:pt x="19301" y="26075"/>
                  </a:lnTo>
                  <a:lnTo>
                    <a:pt x="19932" y="25897"/>
                  </a:lnTo>
                  <a:lnTo>
                    <a:pt x="20098" y="25266"/>
                  </a:lnTo>
                  <a:lnTo>
                    <a:pt x="20229" y="24849"/>
                  </a:lnTo>
                  <a:lnTo>
                    <a:pt x="20479" y="24766"/>
                  </a:lnTo>
                  <a:lnTo>
                    <a:pt x="21503" y="25063"/>
                  </a:lnTo>
                  <a:lnTo>
                    <a:pt x="22527" y="25004"/>
                  </a:lnTo>
                  <a:lnTo>
                    <a:pt x="23468" y="25218"/>
                  </a:lnTo>
                  <a:lnTo>
                    <a:pt x="24230" y="24658"/>
                  </a:lnTo>
                  <a:lnTo>
                    <a:pt x="24337" y="24599"/>
                  </a:lnTo>
                  <a:lnTo>
                    <a:pt x="24480" y="24551"/>
                  </a:lnTo>
                  <a:lnTo>
                    <a:pt x="24611" y="25397"/>
                  </a:lnTo>
                  <a:lnTo>
                    <a:pt x="25468" y="25504"/>
                  </a:lnTo>
                  <a:lnTo>
                    <a:pt x="25778" y="25480"/>
                  </a:lnTo>
                  <a:lnTo>
                    <a:pt x="26087" y="25420"/>
                  </a:lnTo>
                  <a:lnTo>
                    <a:pt x="26373" y="25420"/>
                  </a:lnTo>
                  <a:lnTo>
                    <a:pt x="26480" y="25659"/>
                  </a:lnTo>
                  <a:lnTo>
                    <a:pt x="26563" y="26802"/>
                  </a:lnTo>
                  <a:lnTo>
                    <a:pt x="26361" y="27980"/>
                  </a:lnTo>
                  <a:lnTo>
                    <a:pt x="26337" y="29016"/>
                  </a:lnTo>
                  <a:lnTo>
                    <a:pt x="27135" y="29373"/>
                  </a:lnTo>
                  <a:lnTo>
                    <a:pt x="28468" y="29409"/>
                  </a:lnTo>
                  <a:lnTo>
                    <a:pt x="29492" y="30254"/>
                  </a:lnTo>
                  <a:lnTo>
                    <a:pt x="29719" y="30802"/>
                  </a:lnTo>
                  <a:lnTo>
                    <a:pt x="29457" y="31290"/>
                  </a:lnTo>
                  <a:lnTo>
                    <a:pt x="28897" y="31921"/>
                  </a:lnTo>
                  <a:lnTo>
                    <a:pt x="28564" y="32683"/>
                  </a:lnTo>
                  <a:lnTo>
                    <a:pt x="28445" y="32993"/>
                  </a:lnTo>
                  <a:lnTo>
                    <a:pt x="28230" y="33195"/>
                  </a:lnTo>
                  <a:lnTo>
                    <a:pt x="27564" y="33707"/>
                  </a:lnTo>
                  <a:lnTo>
                    <a:pt x="26992" y="34314"/>
                  </a:lnTo>
                  <a:lnTo>
                    <a:pt x="26694" y="34553"/>
                  </a:lnTo>
                  <a:lnTo>
                    <a:pt x="26361" y="34731"/>
                  </a:lnTo>
                  <a:lnTo>
                    <a:pt x="25111" y="35160"/>
                  </a:lnTo>
                  <a:lnTo>
                    <a:pt x="24111" y="36041"/>
                  </a:lnTo>
                  <a:lnTo>
                    <a:pt x="23801" y="36267"/>
                  </a:lnTo>
                  <a:lnTo>
                    <a:pt x="23515" y="36577"/>
                  </a:lnTo>
                  <a:lnTo>
                    <a:pt x="23099" y="37529"/>
                  </a:lnTo>
                  <a:lnTo>
                    <a:pt x="22099" y="37624"/>
                  </a:lnTo>
                  <a:lnTo>
                    <a:pt x="21789" y="37708"/>
                  </a:lnTo>
                  <a:lnTo>
                    <a:pt x="21849" y="37982"/>
                  </a:lnTo>
                  <a:lnTo>
                    <a:pt x="22265" y="38970"/>
                  </a:lnTo>
                  <a:lnTo>
                    <a:pt x="22682" y="39958"/>
                  </a:lnTo>
                  <a:lnTo>
                    <a:pt x="22789" y="40137"/>
                  </a:lnTo>
                  <a:lnTo>
                    <a:pt x="22741" y="40339"/>
                  </a:lnTo>
                  <a:lnTo>
                    <a:pt x="22503" y="40970"/>
                  </a:lnTo>
                  <a:lnTo>
                    <a:pt x="22563" y="41625"/>
                  </a:lnTo>
                  <a:lnTo>
                    <a:pt x="22741" y="42589"/>
                  </a:lnTo>
                  <a:lnTo>
                    <a:pt x="22551" y="43554"/>
                  </a:lnTo>
                  <a:lnTo>
                    <a:pt x="22515" y="43816"/>
                  </a:lnTo>
                  <a:lnTo>
                    <a:pt x="22646" y="44078"/>
                  </a:lnTo>
                  <a:lnTo>
                    <a:pt x="22801" y="44542"/>
                  </a:lnTo>
                  <a:lnTo>
                    <a:pt x="22527" y="44923"/>
                  </a:lnTo>
                  <a:lnTo>
                    <a:pt x="22230" y="45399"/>
                  </a:lnTo>
                  <a:lnTo>
                    <a:pt x="22265" y="45959"/>
                  </a:lnTo>
                  <a:lnTo>
                    <a:pt x="22349" y="46673"/>
                  </a:lnTo>
                  <a:lnTo>
                    <a:pt x="22075" y="47387"/>
                  </a:lnTo>
                  <a:lnTo>
                    <a:pt x="21563" y="47923"/>
                  </a:lnTo>
                  <a:lnTo>
                    <a:pt x="20896" y="48173"/>
                  </a:lnTo>
                  <a:lnTo>
                    <a:pt x="20658" y="48233"/>
                  </a:lnTo>
                  <a:lnTo>
                    <a:pt x="20432" y="48340"/>
                  </a:lnTo>
                  <a:lnTo>
                    <a:pt x="20063" y="48578"/>
                  </a:lnTo>
                  <a:lnTo>
                    <a:pt x="19944" y="48935"/>
                  </a:lnTo>
                  <a:lnTo>
                    <a:pt x="20039" y="49542"/>
                  </a:lnTo>
                  <a:lnTo>
                    <a:pt x="20372" y="50019"/>
                  </a:lnTo>
                  <a:lnTo>
                    <a:pt x="20729" y="50304"/>
                  </a:lnTo>
                  <a:lnTo>
                    <a:pt x="20920" y="50685"/>
                  </a:lnTo>
                  <a:lnTo>
                    <a:pt x="21027" y="52400"/>
                  </a:lnTo>
                  <a:lnTo>
                    <a:pt x="20301" y="53948"/>
                  </a:lnTo>
                  <a:lnTo>
                    <a:pt x="20015" y="54424"/>
                  </a:lnTo>
                  <a:lnTo>
                    <a:pt x="19836" y="54948"/>
                  </a:lnTo>
                  <a:lnTo>
                    <a:pt x="19372" y="55924"/>
                  </a:lnTo>
                  <a:lnTo>
                    <a:pt x="18277" y="55996"/>
                  </a:lnTo>
                  <a:lnTo>
                    <a:pt x="17515" y="55865"/>
                  </a:lnTo>
                  <a:lnTo>
                    <a:pt x="16776" y="55877"/>
                  </a:lnTo>
                  <a:lnTo>
                    <a:pt x="15622" y="55996"/>
                  </a:lnTo>
                  <a:lnTo>
                    <a:pt x="14526" y="55746"/>
                  </a:lnTo>
                  <a:lnTo>
                    <a:pt x="14312" y="55698"/>
                  </a:lnTo>
                  <a:lnTo>
                    <a:pt x="14157" y="55805"/>
                  </a:lnTo>
                  <a:lnTo>
                    <a:pt x="14109" y="55972"/>
                  </a:lnTo>
                  <a:lnTo>
                    <a:pt x="14181" y="56139"/>
                  </a:lnTo>
                  <a:lnTo>
                    <a:pt x="14526" y="56770"/>
                  </a:lnTo>
                  <a:lnTo>
                    <a:pt x="14955" y="57365"/>
                  </a:lnTo>
                  <a:lnTo>
                    <a:pt x="15205" y="57651"/>
                  </a:lnTo>
                  <a:lnTo>
                    <a:pt x="15241" y="58020"/>
                  </a:lnTo>
                  <a:lnTo>
                    <a:pt x="15252" y="58436"/>
                  </a:lnTo>
                  <a:lnTo>
                    <a:pt x="15586" y="58675"/>
                  </a:lnTo>
                  <a:lnTo>
                    <a:pt x="16003" y="58996"/>
                  </a:lnTo>
                  <a:lnTo>
                    <a:pt x="15943" y="59544"/>
                  </a:lnTo>
                  <a:lnTo>
                    <a:pt x="15836" y="59960"/>
                  </a:lnTo>
                  <a:lnTo>
                    <a:pt x="16003" y="60341"/>
                  </a:lnTo>
                  <a:lnTo>
                    <a:pt x="16491" y="61020"/>
                  </a:lnTo>
                  <a:lnTo>
                    <a:pt x="16634" y="61818"/>
                  </a:lnTo>
                  <a:lnTo>
                    <a:pt x="16788" y="62306"/>
                  </a:lnTo>
                  <a:lnTo>
                    <a:pt x="17169" y="62651"/>
                  </a:lnTo>
                  <a:lnTo>
                    <a:pt x="17431" y="62818"/>
                  </a:lnTo>
                  <a:lnTo>
                    <a:pt x="17550" y="63104"/>
                  </a:lnTo>
                  <a:lnTo>
                    <a:pt x="17765" y="63592"/>
                  </a:lnTo>
                  <a:lnTo>
                    <a:pt x="18312" y="63568"/>
                  </a:lnTo>
                  <a:lnTo>
                    <a:pt x="18848" y="63604"/>
                  </a:lnTo>
                  <a:lnTo>
                    <a:pt x="19348" y="64128"/>
                  </a:lnTo>
                  <a:lnTo>
                    <a:pt x="19467" y="64794"/>
                  </a:lnTo>
                  <a:lnTo>
                    <a:pt x="19146" y="65378"/>
                  </a:lnTo>
                  <a:lnTo>
                    <a:pt x="18562" y="66009"/>
                  </a:lnTo>
                  <a:lnTo>
                    <a:pt x="18622" y="66878"/>
                  </a:lnTo>
                  <a:lnTo>
                    <a:pt x="18622" y="67021"/>
                  </a:lnTo>
                  <a:lnTo>
                    <a:pt x="18467" y="67140"/>
                  </a:lnTo>
                  <a:lnTo>
                    <a:pt x="17503" y="67759"/>
                  </a:lnTo>
                  <a:lnTo>
                    <a:pt x="16610" y="68485"/>
                  </a:lnTo>
                  <a:lnTo>
                    <a:pt x="16086" y="68950"/>
                  </a:lnTo>
                  <a:lnTo>
                    <a:pt x="15907" y="69545"/>
                  </a:lnTo>
                  <a:lnTo>
                    <a:pt x="15848" y="70378"/>
                  </a:lnTo>
                  <a:lnTo>
                    <a:pt x="15514" y="71105"/>
                  </a:lnTo>
                  <a:lnTo>
                    <a:pt x="15229" y="71724"/>
                  </a:lnTo>
                  <a:lnTo>
                    <a:pt x="15300" y="72414"/>
                  </a:lnTo>
                  <a:lnTo>
                    <a:pt x="16288" y="74010"/>
                  </a:lnTo>
                  <a:lnTo>
                    <a:pt x="17038" y="75736"/>
                  </a:lnTo>
                  <a:lnTo>
                    <a:pt x="17431" y="76153"/>
                  </a:lnTo>
                  <a:lnTo>
                    <a:pt x="18027" y="76093"/>
                  </a:lnTo>
                  <a:lnTo>
                    <a:pt x="18789" y="75927"/>
                  </a:lnTo>
                  <a:lnTo>
                    <a:pt x="19039" y="76677"/>
                  </a:lnTo>
                  <a:lnTo>
                    <a:pt x="19039" y="77034"/>
                  </a:lnTo>
                  <a:lnTo>
                    <a:pt x="18801" y="77248"/>
                  </a:lnTo>
                  <a:lnTo>
                    <a:pt x="18586" y="77415"/>
                  </a:lnTo>
                  <a:lnTo>
                    <a:pt x="18503" y="77665"/>
                  </a:lnTo>
                  <a:lnTo>
                    <a:pt x="18134" y="78177"/>
                  </a:lnTo>
                  <a:lnTo>
                    <a:pt x="17479" y="78082"/>
                  </a:lnTo>
                  <a:lnTo>
                    <a:pt x="17086" y="77927"/>
                  </a:lnTo>
                  <a:lnTo>
                    <a:pt x="16741" y="78106"/>
                  </a:lnTo>
                  <a:lnTo>
                    <a:pt x="16467" y="78379"/>
                  </a:lnTo>
                  <a:lnTo>
                    <a:pt x="16086" y="78320"/>
                  </a:lnTo>
                  <a:lnTo>
                    <a:pt x="15657" y="78296"/>
                  </a:lnTo>
                  <a:lnTo>
                    <a:pt x="15407" y="78713"/>
                  </a:lnTo>
                  <a:lnTo>
                    <a:pt x="14943" y="80058"/>
                  </a:lnTo>
                  <a:lnTo>
                    <a:pt x="14026" y="81177"/>
                  </a:lnTo>
                  <a:lnTo>
                    <a:pt x="13288" y="81749"/>
                  </a:lnTo>
                  <a:lnTo>
                    <a:pt x="12835" y="82547"/>
                  </a:lnTo>
                  <a:lnTo>
                    <a:pt x="12550" y="83392"/>
                  </a:lnTo>
                  <a:lnTo>
                    <a:pt x="12085" y="84154"/>
                  </a:lnTo>
                  <a:lnTo>
                    <a:pt x="11978" y="84368"/>
                  </a:lnTo>
                  <a:lnTo>
                    <a:pt x="12038" y="84606"/>
                  </a:lnTo>
                  <a:lnTo>
                    <a:pt x="12574" y="85987"/>
                  </a:lnTo>
                  <a:lnTo>
                    <a:pt x="12514" y="87464"/>
                  </a:lnTo>
                  <a:lnTo>
                    <a:pt x="12562" y="88369"/>
                  </a:lnTo>
                  <a:lnTo>
                    <a:pt x="12895" y="89202"/>
                  </a:lnTo>
                  <a:lnTo>
                    <a:pt x="13228" y="89274"/>
                  </a:lnTo>
                  <a:lnTo>
                    <a:pt x="13609" y="89035"/>
                  </a:lnTo>
                  <a:lnTo>
                    <a:pt x="14871" y="89190"/>
                  </a:lnTo>
                  <a:lnTo>
                    <a:pt x="16134" y="89202"/>
                  </a:lnTo>
                  <a:lnTo>
                    <a:pt x="17146" y="89345"/>
                  </a:lnTo>
                  <a:lnTo>
                    <a:pt x="18027" y="89809"/>
                  </a:lnTo>
                  <a:lnTo>
                    <a:pt x="18848" y="90286"/>
                  </a:lnTo>
                  <a:lnTo>
                    <a:pt x="19682" y="90738"/>
                  </a:lnTo>
                  <a:lnTo>
                    <a:pt x="20634" y="91298"/>
                  </a:lnTo>
                  <a:lnTo>
                    <a:pt x="21503" y="91988"/>
                  </a:lnTo>
                  <a:lnTo>
                    <a:pt x="22980" y="93607"/>
                  </a:lnTo>
                  <a:lnTo>
                    <a:pt x="24277" y="95358"/>
                  </a:lnTo>
                  <a:lnTo>
                    <a:pt x="24087" y="95417"/>
                  </a:lnTo>
                  <a:lnTo>
                    <a:pt x="23884" y="95501"/>
                  </a:lnTo>
                  <a:lnTo>
                    <a:pt x="23325" y="95703"/>
                  </a:lnTo>
                  <a:lnTo>
                    <a:pt x="23099" y="96251"/>
                  </a:lnTo>
                  <a:lnTo>
                    <a:pt x="23456" y="97346"/>
                  </a:lnTo>
                  <a:lnTo>
                    <a:pt x="24218" y="97620"/>
                  </a:lnTo>
                  <a:lnTo>
                    <a:pt x="24861" y="97798"/>
                  </a:lnTo>
                  <a:lnTo>
                    <a:pt x="25373" y="98191"/>
                  </a:lnTo>
                  <a:lnTo>
                    <a:pt x="25528" y="98477"/>
                  </a:lnTo>
                  <a:lnTo>
                    <a:pt x="25254" y="98596"/>
                  </a:lnTo>
                  <a:lnTo>
                    <a:pt x="24682" y="98858"/>
                  </a:lnTo>
                  <a:lnTo>
                    <a:pt x="24801" y="99465"/>
                  </a:lnTo>
                  <a:lnTo>
                    <a:pt x="25004" y="99989"/>
                  </a:lnTo>
                  <a:lnTo>
                    <a:pt x="25230" y="100513"/>
                  </a:lnTo>
                  <a:lnTo>
                    <a:pt x="26182" y="102025"/>
                  </a:lnTo>
                  <a:lnTo>
                    <a:pt x="27087" y="103573"/>
                  </a:lnTo>
                  <a:lnTo>
                    <a:pt x="27278" y="103752"/>
                  </a:lnTo>
                  <a:lnTo>
                    <a:pt x="27575" y="103811"/>
                  </a:lnTo>
                  <a:lnTo>
                    <a:pt x="28468" y="104073"/>
                  </a:lnTo>
                  <a:lnTo>
                    <a:pt x="29147" y="104704"/>
                  </a:lnTo>
                  <a:lnTo>
                    <a:pt x="29445" y="104990"/>
                  </a:lnTo>
                  <a:lnTo>
                    <a:pt x="29778" y="105228"/>
                  </a:lnTo>
                  <a:lnTo>
                    <a:pt x="30671" y="105704"/>
                  </a:lnTo>
                  <a:lnTo>
                    <a:pt x="31588" y="106133"/>
                  </a:lnTo>
                  <a:lnTo>
                    <a:pt x="32517" y="106407"/>
                  </a:lnTo>
                  <a:lnTo>
                    <a:pt x="33469" y="106180"/>
                  </a:lnTo>
                  <a:lnTo>
                    <a:pt x="33814" y="105597"/>
                  </a:lnTo>
                  <a:lnTo>
                    <a:pt x="33695" y="104871"/>
                  </a:lnTo>
                  <a:lnTo>
                    <a:pt x="33826" y="104383"/>
                  </a:lnTo>
                  <a:lnTo>
                    <a:pt x="34338" y="104311"/>
                  </a:lnTo>
                  <a:lnTo>
                    <a:pt x="34779" y="104275"/>
                  </a:lnTo>
                  <a:lnTo>
                    <a:pt x="35005" y="103918"/>
                  </a:lnTo>
                  <a:lnTo>
                    <a:pt x="35898" y="102716"/>
                  </a:lnTo>
                  <a:lnTo>
                    <a:pt x="36767" y="101477"/>
                  </a:lnTo>
                  <a:lnTo>
                    <a:pt x="36827" y="101406"/>
                  </a:lnTo>
                  <a:lnTo>
                    <a:pt x="36910" y="101346"/>
                  </a:lnTo>
                  <a:lnTo>
                    <a:pt x="38684" y="100692"/>
                  </a:lnTo>
                  <a:lnTo>
                    <a:pt x="40470" y="100037"/>
                  </a:lnTo>
                  <a:lnTo>
                    <a:pt x="40910" y="99989"/>
                  </a:lnTo>
                  <a:lnTo>
                    <a:pt x="41410" y="100156"/>
                  </a:lnTo>
                  <a:lnTo>
                    <a:pt x="42315" y="100346"/>
                  </a:lnTo>
                  <a:lnTo>
                    <a:pt x="43149" y="100072"/>
                  </a:lnTo>
                  <a:lnTo>
                    <a:pt x="44387" y="99037"/>
                  </a:lnTo>
                  <a:lnTo>
                    <a:pt x="45482" y="97870"/>
                  </a:lnTo>
                  <a:lnTo>
                    <a:pt x="45852" y="97548"/>
                  </a:lnTo>
                  <a:lnTo>
                    <a:pt x="46304" y="97477"/>
                  </a:lnTo>
                  <a:lnTo>
                    <a:pt x="47447" y="97596"/>
                  </a:lnTo>
                  <a:lnTo>
                    <a:pt x="48578" y="97477"/>
                  </a:lnTo>
                  <a:lnTo>
                    <a:pt x="50162" y="97239"/>
                  </a:lnTo>
                  <a:lnTo>
                    <a:pt x="51745" y="97239"/>
                  </a:lnTo>
                  <a:lnTo>
                    <a:pt x="53031" y="97358"/>
                  </a:lnTo>
                  <a:lnTo>
                    <a:pt x="54353" y="97346"/>
                  </a:lnTo>
                  <a:lnTo>
                    <a:pt x="54603" y="97405"/>
                  </a:lnTo>
                  <a:lnTo>
                    <a:pt x="54841" y="97548"/>
                  </a:lnTo>
                  <a:lnTo>
                    <a:pt x="55972" y="97965"/>
                  </a:lnTo>
                  <a:lnTo>
                    <a:pt x="57162" y="97846"/>
                  </a:lnTo>
                  <a:lnTo>
                    <a:pt x="58294" y="97525"/>
                  </a:lnTo>
                  <a:lnTo>
                    <a:pt x="59472" y="97477"/>
                  </a:lnTo>
                  <a:lnTo>
                    <a:pt x="60639" y="97489"/>
                  </a:lnTo>
                  <a:lnTo>
                    <a:pt x="61794" y="97477"/>
                  </a:lnTo>
                  <a:lnTo>
                    <a:pt x="62306" y="97525"/>
                  </a:lnTo>
                  <a:lnTo>
                    <a:pt x="62782" y="97727"/>
                  </a:lnTo>
                  <a:lnTo>
                    <a:pt x="63413" y="98060"/>
                  </a:lnTo>
                  <a:lnTo>
                    <a:pt x="64104" y="98275"/>
                  </a:lnTo>
                  <a:lnTo>
                    <a:pt x="64997" y="98096"/>
                  </a:lnTo>
                  <a:lnTo>
                    <a:pt x="65735" y="97227"/>
                  </a:lnTo>
                  <a:lnTo>
                    <a:pt x="66485" y="96358"/>
                  </a:lnTo>
                  <a:lnTo>
                    <a:pt x="67580" y="96358"/>
                  </a:lnTo>
                  <a:lnTo>
                    <a:pt x="67854" y="96417"/>
                  </a:lnTo>
                  <a:lnTo>
                    <a:pt x="68116" y="96346"/>
                  </a:lnTo>
                  <a:lnTo>
                    <a:pt x="68688" y="96191"/>
                  </a:lnTo>
                  <a:lnTo>
                    <a:pt x="69247" y="96382"/>
                  </a:lnTo>
                  <a:lnTo>
                    <a:pt x="69771" y="96774"/>
                  </a:lnTo>
                  <a:lnTo>
                    <a:pt x="70188" y="97286"/>
                  </a:lnTo>
                  <a:lnTo>
                    <a:pt x="70914" y="97775"/>
                  </a:lnTo>
                  <a:lnTo>
                    <a:pt x="71605" y="97298"/>
                  </a:lnTo>
                  <a:lnTo>
                    <a:pt x="72391" y="96489"/>
                  </a:lnTo>
                  <a:lnTo>
                    <a:pt x="72903" y="95489"/>
                  </a:lnTo>
                  <a:lnTo>
                    <a:pt x="72962" y="95346"/>
                  </a:lnTo>
                  <a:lnTo>
                    <a:pt x="73057" y="95262"/>
                  </a:lnTo>
                  <a:lnTo>
                    <a:pt x="73795" y="94667"/>
                  </a:lnTo>
                  <a:lnTo>
                    <a:pt x="73986" y="93738"/>
                  </a:lnTo>
                  <a:lnTo>
                    <a:pt x="74117" y="93250"/>
                  </a:lnTo>
                  <a:lnTo>
                    <a:pt x="74427" y="92822"/>
                  </a:lnTo>
                  <a:lnTo>
                    <a:pt x="74700" y="92464"/>
                  </a:lnTo>
                  <a:lnTo>
                    <a:pt x="74748" y="92060"/>
                  </a:lnTo>
                  <a:lnTo>
                    <a:pt x="75200" y="90583"/>
                  </a:lnTo>
                  <a:lnTo>
                    <a:pt x="76308" y="89547"/>
                  </a:lnTo>
                  <a:lnTo>
                    <a:pt x="77582" y="88619"/>
                  </a:lnTo>
                  <a:lnTo>
                    <a:pt x="78796" y="87488"/>
                  </a:lnTo>
                  <a:lnTo>
                    <a:pt x="78868" y="87428"/>
                  </a:lnTo>
                  <a:lnTo>
                    <a:pt x="78975" y="87369"/>
                  </a:lnTo>
                  <a:lnTo>
                    <a:pt x="81201" y="86476"/>
                  </a:lnTo>
                  <a:lnTo>
                    <a:pt x="83582" y="86237"/>
                  </a:lnTo>
                  <a:lnTo>
                    <a:pt x="83856" y="86297"/>
                  </a:lnTo>
                  <a:lnTo>
                    <a:pt x="84071" y="86464"/>
                  </a:lnTo>
                  <a:lnTo>
                    <a:pt x="84428" y="86654"/>
                  </a:lnTo>
                  <a:lnTo>
                    <a:pt x="84785" y="86595"/>
                  </a:lnTo>
                  <a:lnTo>
                    <a:pt x="85499" y="86333"/>
                  </a:lnTo>
                  <a:lnTo>
                    <a:pt x="86249" y="86166"/>
                  </a:lnTo>
                  <a:lnTo>
                    <a:pt x="86690" y="86095"/>
                  </a:lnTo>
                  <a:lnTo>
                    <a:pt x="86976" y="85749"/>
                  </a:lnTo>
                  <a:lnTo>
                    <a:pt x="86773" y="85404"/>
                  </a:lnTo>
                  <a:lnTo>
                    <a:pt x="86368" y="85273"/>
                  </a:lnTo>
                  <a:lnTo>
                    <a:pt x="85821" y="84904"/>
                  </a:lnTo>
                  <a:lnTo>
                    <a:pt x="85523" y="84416"/>
                  </a:lnTo>
                  <a:lnTo>
                    <a:pt x="85678" y="83713"/>
                  </a:lnTo>
                  <a:lnTo>
                    <a:pt x="86011" y="83249"/>
                  </a:lnTo>
                  <a:lnTo>
                    <a:pt x="86535" y="82713"/>
                  </a:lnTo>
                  <a:lnTo>
                    <a:pt x="86571" y="82046"/>
                  </a:lnTo>
                  <a:lnTo>
                    <a:pt x="86690" y="81558"/>
                  </a:lnTo>
                  <a:lnTo>
                    <a:pt x="86976" y="81177"/>
                  </a:lnTo>
                  <a:lnTo>
                    <a:pt x="87333" y="80606"/>
                  </a:lnTo>
                  <a:lnTo>
                    <a:pt x="87452" y="79927"/>
                  </a:lnTo>
                  <a:lnTo>
                    <a:pt x="87619" y="78725"/>
                  </a:lnTo>
                  <a:lnTo>
                    <a:pt x="88559" y="77927"/>
                  </a:lnTo>
                  <a:lnTo>
                    <a:pt x="88857" y="77701"/>
                  </a:lnTo>
                  <a:lnTo>
                    <a:pt x="88869" y="77248"/>
                  </a:lnTo>
                  <a:lnTo>
                    <a:pt x="88821" y="76451"/>
                  </a:lnTo>
                  <a:lnTo>
                    <a:pt x="89416" y="75879"/>
                  </a:lnTo>
                  <a:lnTo>
                    <a:pt x="90059" y="75498"/>
                  </a:lnTo>
                  <a:lnTo>
                    <a:pt x="90369" y="74796"/>
                  </a:lnTo>
                  <a:lnTo>
                    <a:pt x="90679" y="74296"/>
                  </a:lnTo>
                  <a:lnTo>
                    <a:pt x="91262" y="73974"/>
                  </a:lnTo>
                  <a:lnTo>
                    <a:pt x="92286" y="73653"/>
                  </a:lnTo>
                  <a:lnTo>
                    <a:pt x="93322" y="73295"/>
                  </a:lnTo>
                  <a:lnTo>
                    <a:pt x="93715" y="73117"/>
                  </a:lnTo>
                  <a:lnTo>
                    <a:pt x="93893" y="72700"/>
                  </a:lnTo>
                  <a:lnTo>
                    <a:pt x="94167" y="72010"/>
                  </a:lnTo>
                  <a:lnTo>
                    <a:pt x="94905" y="71998"/>
                  </a:lnTo>
                  <a:lnTo>
                    <a:pt x="95203" y="72045"/>
                  </a:lnTo>
                  <a:lnTo>
                    <a:pt x="95370" y="71879"/>
                  </a:lnTo>
                  <a:lnTo>
                    <a:pt x="95763" y="71105"/>
                  </a:lnTo>
                  <a:lnTo>
                    <a:pt x="96441" y="70616"/>
                  </a:lnTo>
                  <a:lnTo>
                    <a:pt x="96632" y="70402"/>
                  </a:lnTo>
                  <a:lnTo>
                    <a:pt x="96620" y="70152"/>
                  </a:lnTo>
                  <a:lnTo>
                    <a:pt x="95763" y="69200"/>
                  </a:lnTo>
                  <a:lnTo>
                    <a:pt x="94643" y="68545"/>
                  </a:lnTo>
                  <a:lnTo>
                    <a:pt x="92929" y="67461"/>
                  </a:lnTo>
                  <a:lnTo>
                    <a:pt x="91905" y="65699"/>
                  </a:lnTo>
                  <a:lnTo>
                    <a:pt x="91738" y="64782"/>
                  </a:lnTo>
                  <a:lnTo>
                    <a:pt x="91500" y="63866"/>
                  </a:lnTo>
                  <a:lnTo>
                    <a:pt x="91024" y="62711"/>
                  </a:lnTo>
                  <a:lnTo>
                    <a:pt x="90607" y="61532"/>
                  </a:lnTo>
                  <a:lnTo>
                    <a:pt x="90500" y="60901"/>
                  </a:lnTo>
                  <a:lnTo>
                    <a:pt x="90643" y="60246"/>
                  </a:lnTo>
                  <a:lnTo>
                    <a:pt x="91500" y="58615"/>
                  </a:lnTo>
                  <a:lnTo>
                    <a:pt x="92191" y="56912"/>
                  </a:lnTo>
                  <a:lnTo>
                    <a:pt x="92203" y="56877"/>
                  </a:lnTo>
                  <a:lnTo>
                    <a:pt x="92214" y="56853"/>
                  </a:lnTo>
                  <a:lnTo>
                    <a:pt x="93262" y="55126"/>
                  </a:lnTo>
                  <a:lnTo>
                    <a:pt x="94310" y="53412"/>
                  </a:lnTo>
                  <a:lnTo>
                    <a:pt x="94429" y="53257"/>
                  </a:lnTo>
                  <a:lnTo>
                    <a:pt x="94608" y="53138"/>
                  </a:lnTo>
                  <a:lnTo>
                    <a:pt x="95298" y="52579"/>
                  </a:lnTo>
                  <a:lnTo>
                    <a:pt x="95655" y="51745"/>
                  </a:lnTo>
                  <a:lnTo>
                    <a:pt x="95834" y="51257"/>
                  </a:lnTo>
                  <a:lnTo>
                    <a:pt x="96203" y="50876"/>
                  </a:lnTo>
                  <a:lnTo>
                    <a:pt x="97251" y="49733"/>
                  </a:lnTo>
                  <a:lnTo>
                    <a:pt x="98025" y="48399"/>
                  </a:lnTo>
                  <a:lnTo>
                    <a:pt x="98953" y="46768"/>
                  </a:lnTo>
                  <a:lnTo>
                    <a:pt x="99775" y="45078"/>
                  </a:lnTo>
                  <a:lnTo>
                    <a:pt x="100073" y="44709"/>
                  </a:lnTo>
                  <a:lnTo>
                    <a:pt x="100477" y="44589"/>
                  </a:lnTo>
                  <a:lnTo>
                    <a:pt x="101478" y="44328"/>
                  </a:lnTo>
                  <a:lnTo>
                    <a:pt x="102430" y="43958"/>
                  </a:lnTo>
                  <a:lnTo>
                    <a:pt x="102787" y="43732"/>
                  </a:lnTo>
                  <a:lnTo>
                    <a:pt x="102930" y="43351"/>
                  </a:lnTo>
                  <a:lnTo>
                    <a:pt x="102740" y="43196"/>
                  </a:lnTo>
                  <a:lnTo>
                    <a:pt x="102442" y="43232"/>
                  </a:lnTo>
                  <a:lnTo>
                    <a:pt x="102275" y="43113"/>
                  </a:lnTo>
                  <a:lnTo>
                    <a:pt x="102156" y="42946"/>
                  </a:lnTo>
                  <a:lnTo>
                    <a:pt x="101966" y="42684"/>
                  </a:lnTo>
                  <a:lnTo>
                    <a:pt x="101632" y="42589"/>
                  </a:lnTo>
                  <a:lnTo>
                    <a:pt x="101156" y="42327"/>
                  </a:lnTo>
                  <a:lnTo>
                    <a:pt x="101358" y="41827"/>
                  </a:lnTo>
                  <a:lnTo>
                    <a:pt x="101954" y="41053"/>
                  </a:lnTo>
                  <a:lnTo>
                    <a:pt x="102513" y="40268"/>
                  </a:lnTo>
                  <a:lnTo>
                    <a:pt x="103394" y="39315"/>
                  </a:lnTo>
                  <a:lnTo>
                    <a:pt x="104526" y="38708"/>
                  </a:lnTo>
                  <a:lnTo>
                    <a:pt x="105561" y="38398"/>
                  </a:lnTo>
                  <a:lnTo>
                    <a:pt x="106550" y="37874"/>
                  </a:lnTo>
                  <a:lnTo>
                    <a:pt x="107752" y="37279"/>
                  </a:lnTo>
                  <a:lnTo>
                    <a:pt x="109074" y="36886"/>
                  </a:lnTo>
                  <a:lnTo>
                    <a:pt x="111562" y="36088"/>
                  </a:lnTo>
                  <a:lnTo>
                    <a:pt x="114074" y="35386"/>
                  </a:lnTo>
                  <a:lnTo>
                    <a:pt x="114991" y="35076"/>
                  </a:lnTo>
                  <a:lnTo>
                    <a:pt x="115598" y="34374"/>
                  </a:lnTo>
                  <a:lnTo>
                    <a:pt x="116360" y="33076"/>
                  </a:lnTo>
                  <a:lnTo>
                    <a:pt x="117503" y="32147"/>
                  </a:lnTo>
                  <a:lnTo>
                    <a:pt x="119230" y="30981"/>
                  </a:lnTo>
                  <a:lnTo>
                    <a:pt x="121147" y="30159"/>
                  </a:lnTo>
                  <a:lnTo>
                    <a:pt x="121540" y="29981"/>
                  </a:lnTo>
                  <a:lnTo>
                    <a:pt x="121790" y="29671"/>
                  </a:lnTo>
                  <a:lnTo>
                    <a:pt x="122254" y="29147"/>
                  </a:lnTo>
                  <a:lnTo>
                    <a:pt x="122849" y="28826"/>
                  </a:lnTo>
                  <a:lnTo>
                    <a:pt x="123266" y="28576"/>
                  </a:lnTo>
                  <a:lnTo>
                    <a:pt x="123647" y="28290"/>
                  </a:lnTo>
                  <a:lnTo>
                    <a:pt x="124647" y="27302"/>
                  </a:lnTo>
                  <a:lnTo>
                    <a:pt x="125611" y="26278"/>
                  </a:lnTo>
                  <a:lnTo>
                    <a:pt x="126123" y="24908"/>
                  </a:lnTo>
                  <a:lnTo>
                    <a:pt x="125671" y="23492"/>
                  </a:lnTo>
                  <a:lnTo>
                    <a:pt x="125171" y="22956"/>
                  </a:lnTo>
                  <a:lnTo>
                    <a:pt x="124766" y="22361"/>
                  </a:lnTo>
                  <a:lnTo>
                    <a:pt x="124516" y="21860"/>
                  </a:lnTo>
                  <a:lnTo>
                    <a:pt x="124647" y="21337"/>
                  </a:lnTo>
                  <a:lnTo>
                    <a:pt x="125076" y="21194"/>
                  </a:lnTo>
                  <a:lnTo>
                    <a:pt x="125528" y="21384"/>
                  </a:lnTo>
                  <a:lnTo>
                    <a:pt x="126159" y="21384"/>
                  </a:lnTo>
                  <a:lnTo>
                    <a:pt x="126540" y="20848"/>
                  </a:lnTo>
                  <a:lnTo>
                    <a:pt x="126504" y="20313"/>
                  </a:lnTo>
                  <a:lnTo>
                    <a:pt x="126028" y="20075"/>
                  </a:lnTo>
                  <a:lnTo>
                    <a:pt x="125135" y="19670"/>
                  </a:lnTo>
                  <a:lnTo>
                    <a:pt x="125016" y="18801"/>
                  </a:lnTo>
                  <a:lnTo>
                    <a:pt x="124576" y="18824"/>
                  </a:lnTo>
                  <a:lnTo>
                    <a:pt x="124195" y="18741"/>
                  </a:lnTo>
                  <a:lnTo>
                    <a:pt x="123064" y="18312"/>
                  </a:lnTo>
                  <a:lnTo>
                    <a:pt x="121992" y="18693"/>
                  </a:lnTo>
                  <a:lnTo>
                    <a:pt x="120849" y="19194"/>
                  </a:lnTo>
                  <a:lnTo>
                    <a:pt x="120063" y="20182"/>
                  </a:lnTo>
                  <a:lnTo>
                    <a:pt x="119932" y="20337"/>
                  </a:lnTo>
                  <a:lnTo>
                    <a:pt x="119754" y="20420"/>
                  </a:lnTo>
                  <a:lnTo>
                    <a:pt x="118658" y="20420"/>
                  </a:lnTo>
                  <a:lnTo>
                    <a:pt x="117575" y="20039"/>
                  </a:lnTo>
                  <a:lnTo>
                    <a:pt x="116313" y="19384"/>
                  </a:lnTo>
                  <a:lnTo>
                    <a:pt x="114836" y="19551"/>
                  </a:lnTo>
                  <a:lnTo>
                    <a:pt x="114420" y="19860"/>
                  </a:lnTo>
                  <a:lnTo>
                    <a:pt x="114098" y="20241"/>
                  </a:lnTo>
                  <a:lnTo>
                    <a:pt x="113586" y="20456"/>
                  </a:lnTo>
                  <a:lnTo>
                    <a:pt x="113146" y="20158"/>
                  </a:lnTo>
                  <a:lnTo>
                    <a:pt x="112860" y="19789"/>
                  </a:lnTo>
                  <a:lnTo>
                    <a:pt x="112967" y="19324"/>
                  </a:lnTo>
                  <a:lnTo>
                    <a:pt x="113265" y="19146"/>
                  </a:lnTo>
                  <a:lnTo>
                    <a:pt x="113277" y="18848"/>
                  </a:lnTo>
                  <a:lnTo>
                    <a:pt x="112979" y="18813"/>
                  </a:lnTo>
                  <a:lnTo>
                    <a:pt x="112646" y="18991"/>
                  </a:lnTo>
                  <a:lnTo>
                    <a:pt x="112229" y="19229"/>
                  </a:lnTo>
                  <a:lnTo>
                    <a:pt x="111717" y="19194"/>
                  </a:lnTo>
                  <a:lnTo>
                    <a:pt x="110455" y="18872"/>
                  </a:lnTo>
                  <a:lnTo>
                    <a:pt x="109193" y="19229"/>
                  </a:lnTo>
                  <a:lnTo>
                    <a:pt x="108693" y="19539"/>
                  </a:lnTo>
                  <a:lnTo>
                    <a:pt x="108121" y="19491"/>
                  </a:lnTo>
                  <a:lnTo>
                    <a:pt x="107621" y="18932"/>
                  </a:lnTo>
                  <a:lnTo>
                    <a:pt x="107502" y="18241"/>
                  </a:lnTo>
                  <a:lnTo>
                    <a:pt x="107454" y="17336"/>
                  </a:lnTo>
                  <a:lnTo>
                    <a:pt x="107121" y="16515"/>
                  </a:lnTo>
                  <a:lnTo>
                    <a:pt x="106573" y="15895"/>
                  </a:lnTo>
                  <a:lnTo>
                    <a:pt x="105716" y="15788"/>
                  </a:lnTo>
                  <a:lnTo>
                    <a:pt x="104847" y="15907"/>
                  </a:lnTo>
                  <a:lnTo>
                    <a:pt x="104121" y="15395"/>
                  </a:lnTo>
                  <a:lnTo>
                    <a:pt x="103787" y="15181"/>
                  </a:lnTo>
                  <a:lnTo>
                    <a:pt x="103347" y="15122"/>
                  </a:lnTo>
                  <a:lnTo>
                    <a:pt x="102216" y="14979"/>
                  </a:lnTo>
                  <a:lnTo>
                    <a:pt x="101144" y="14586"/>
                  </a:lnTo>
                  <a:lnTo>
                    <a:pt x="100311" y="14360"/>
                  </a:lnTo>
                  <a:lnTo>
                    <a:pt x="99537" y="14550"/>
                  </a:lnTo>
                  <a:lnTo>
                    <a:pt x="99287" y="15181"/>
                  </a:lnTo>
                  <a:lnTo>
                    <a:pt x="99501" y="15907"/>
                  </a:lnTo>
                  <a:lnTo>
                    <a:pt x="99501" y="16312"/>
                  </a:lnTo>
                  <a:lnTo>
                    <a:pt x="99120" y="16396"/>
                  </a:lnTo>
                  <a:lnTo>
                    <a:pt x="98632" y="16396"/>
                  </a:lnTo>
                  <a:lnTo>
                    <a:pt x="98144" y="16431"/>
                  </a:lnTo>
                  <a:lnTo>
                    <a:pt x="97441" y="16527"/>
                  </a:lnTo>
                  <a:lnTo>
                    <a:pt x="96798" y="16217"/>
                  </a:lnTo>
                  <a:lnTo>
                    <a:pt x="96632" y="16146"/>
                  </a:lnTo>
                  <a:lnTo>
                    <a:pt x="96489" y="16229"/>
                  </a:lnTo>
                  <a:lnTo>
                    <a:pt x="96013" y="16669"/>
                  </a:lnTo>
                  <a:lnTo>
                    <a:pt x="95465" y="16312"/>
                  </a:lnTo>
                  <a:lnTo>
                    <a:pt x="95179" y="16157"/>
                  </a:lnTo>
                  <a:lnTo>
                    <a:pt x="94798" y="16193"/>
                  </a:lnTo>
                  <a:lnTo>
                    <a:pt x="94119" y="16455"/>
                  </a:lnTo>
                  <a:lnTo>
                    <a:pt x="93453" y="16753"/>
                  </a:lnTo>
                  <a:lnTo>
                    <a:pt x="92595" y="17003"/>
                  </a:lnTo>
                  <a:lnTo>
                    <a:pt x="91929" y="16396"/>
                  </a:lnTo>
                  <a:lnTo>
                    <a:pt x="91321" y="15693"/>
                  </a:lnTo>
                  <a:lnTo>
                    <a:pt x="90429" y="15300"/>
                  </a:lnTo>
                  <a:lnTo>
                    <a:pt x="89690" y="15276"/>
                  </a:lnTo>
                  <a:lnTo>
                    <a:pt x="88988" y="15384"/>
                  </a:lnTo>
                  <a:lnTo>
                    <a:pt x="87571" y="15217"/>
                  </a:lnTo>
                  <a:lnTo>
                    <a:pt x="86261" y="14550"/>
                  </a:lnTo>
                  <a:lnTo>
                    <a:pt x="85940" y="14193"/>
                  </a:lnTo>
                  <a:lnTo>
                    <a:pt x="85726" y="13764"/>
                  </a:lnTo>
                  <a:lnTo>
                    <a:pt x="85309" y="13074"/>
                  </a:lnTo>
                  <a:lnTo>
                    <a:pt x="84487" y="13133"/>
                  </a:lnTo>
                  <a:lnTo>
                    <a:pt x="83928" y="13300"/>
                  </a:lnTo>
                  <a:lnTo>
                    <a:pt x="83344" y="13240"/>
                  </a:lnTo>
                  <a:lnTo>
                    <a:pt x="82106" y="12764"/>
                  </a:lnTo>
                  <a:lnTo>
                    <a:pt x="80808" y="12455"/>
                  </a:lnTo>
                  <a:lnTo>
                    <a:pt x="80213" y="12205"/>
                  </a:lnTo>
                  <a:lnTo>
                    <a:pt x="80189" y="11562"/>
                  </a:lnTo>
                  <a:lnTo>
                    <a:pt x="80201" y="11276"/>
                  </a:lnTo>
                  <a:lnTo>
                    <a:pt x="80011" y="11085"/>
                  </a:lnTo>
                  <a:lnTo>
                    <a:pt x="79772" y="11097"/>
                  </a:lnTo>
                  <a:lnTo>
                    <a:pt x="79606" y="11276"/>
                  </a:lnTo>
                  <a:lnTo>
                    <a:pt x="79475" y="11443"/>
                  </a:lnTo>
                  <a:lnTo>
                    <a:pt x="79344" y="11609"/>
                  </a:lnTo>
                  <a:lnTo>
                    <a:pt x="79177" y="11931"/>
                  </a:lnTo>
                  <a:lnTo>
                    <a:pt x="78820" y="11919"/>
                  </a:lnTo>
                  <a:lnTo>
                    <a:pt x="78558" y="11562"/>
                  </a:lnTo>
                  <a:lnTo>
                    <a:pt x="78665" y="11133"/>
                  </a:lnTo>
                  <a:lnTo>
                    <a:pt x="79010" y="10395"/>
                  </a:lnTo>
                  <a:lnTo>
                    <a:pt x="79106" y="9609"/>
                  </a:lnTo>
                  <a:lnTo>
                    <a:pt x="79129" y="9073"/>
                  </a:lnTo>
                  <a:lnTo>
                    <a:pt x="78796" y="8645"/>
                  </a:lnTo>
                  <a:lnTo>
                    <a:pt x="78165" y="8585"/>
                  </a:lnTo>
                  <a:lnTo>
                    <a:pt x="77665" y="8930"/>
                  </a:lnTo>
                  <a:lnTo>
                    <a:pt x="77332" y="9133"/>
                  </a:lnTo>
                  <a:lnTo>
                    <a:pt x="76915" y="9133"/>
                  </a:lnTo>
                  <a:lnTo>
                    <a:pt x="76177" y="8954"/>
                  </a:lnTo>
                  <a:lnTo>
                    <a:pt x="75665" y="8371"/>
                  </a:lnTo>
                  <a:lnTo>
                    <a:pt x="75403" y="7990"/>
                  </a:lnTo>
                  <a:lnTo>
                    <a:pt x="75069" y="7597"/>
                  </a:lnTo>
                  <a:lnTo>
                    <a:pt x="74629" y="7323"/>
                  </a:lnTo>
                  <a:lnTo>
                    <a:pt x="74165" y="7597"/>
                  </a:lnTo>
                  <a:lnTo>
                    <a:pt x="74034" y="7871"/>
                  </a:lnTo>
                  <a:lnTo>
                    <a:pt x="73819" y="8109"/>
                  </a:lnTo>
                  <a:cubicBezTo>
                    <a:pt x="72842" y="8406"/>
                    <a:pt x="72030" y="8540"/>
                    <a:pt x="71274" y="8540"/>
                  </a:cubicBezTo>
                  <a:cubicBezTo>
                    <a:pt x="69794" y="8540"/>
                    <a:pt x="68528" y="8028"/>
                    <a:pt x="66652" y="7240"/>
                  </a:cubicBezTo>
                  <a:cubicBezTo>
                    <a:pt x="66127" y="7019"/>
                    <a:pt x="65513" y="6892"/>
                    <a:pt x="64921" y="6892"/>
                  </a:cubicBezTo>
                  <a:cubicBezTo>
                    <a:pt x="63913" y="6892"/>
                    <a:pt x="62969" y="7261"/>
                    <a:pt x="62639" y="8168"/>
                  </a:cubicBezTo>
                  <a:cubicBezTo>
                    <a:pt x="61234" y="7513"/>
                    <a:pt x="59722" y="7037"/>
                    <a:pt x="58174" y="6787"/>
                  </a:cubicBezTo>
                  <a:lnTo>
                    <a:pt x="58174" y="6787"/>
                  </a:lnTo>
                  <a:cubicBezTo>
                    <a:pt x="58178" y="6787"/>
                    <a:pt x="58181" y="6787"/>
                    <a:pt x="58185" y="6787"/>
                  </a:cubicBezTo>
                  <a:cubicBezTo>
                    <a:pt x="58657" y="6787"/>
                    <a:pt x="58278" y="5977"/>
                    <a:pt x="57805" y="5894"/>
                  </a:cubicBezTo>
                  <a:cubicBezTo>
                    <a:pt x="57647" y="5867"/>
                    <a:pt x="57487" y="5853"/>
                    <a:pt x="57327" y="5853"/>
                  </a:cubicBezTo>
                  <a:cubicBezTo>
                    <a:pt x="56451" y="5853"/>
                    <a:pt x="55573" y="6255"/>
                    <a:pt x="55019" y="6930"/>
                  </a:cubicBezTo>
                  <a:lnTo>
                    <a:pt x="55019" y="6882"/>
                  </a:lnTo>
                  <a:cubicBezTo>
                    <a:pt x="54968" y="6455"/>
                    <a:pt x="54621" y="6140"/>
                    <a:pt x="54216" y="6140"/>
                  </a:cubicBezTo>
                  <a:cubicBezTo>
                    <a:pt x="54148" y="6140"/>
                    <a:pt x="54078" y="6149"/>
                    <a:pt x="54007" y="6168"/>
                  </a:cubicBezTo>
                  <a:cubicBezTo>
                    <a:pt x="52368" y="6613"/>
                    <a:pt x="50665" y="6835"/>
                    <a:pt x="48963" y="6835"/>
                  </a:cubicBezTo>
                  <a:cubicBezTo>
                    <a:pt x="46609" y="6835"/>
                    <a:pt x="44255" y="6411"/>
                    <a:pt x="42065" y="5561"/>
                  </a:cubicBezTo>
                  <a:cubicBezTo>
                    <a:pt x="40172" y="4835"/>
                    <a:pt x="37267" y="4942"/>
                    <a:pt x="35886" y="3715"/>
                  </a:cubicBezTo>
                  <a:cubicBezTo>
                    <a:pt x="35874" y="3704"/>
                    <a:pt x="35136" y="3061"/>
                    <a:pt x="35136" y="3061"/>
                  </a:cubicBezTo>
                  <a:lnTo>
                    <a:pt x="34291" y="3573"/>
                  </a:lnTo>
                  <a:lnTo>
                    <a:pt x="33874" y="3823"/>
                  </a:lnTo>
                  <a:lnTo>
                    <a:pt x="33398" y="3870"/>
                  </a:lnTo>
                  <a:lnTo>
                    <a:pt x="31266" y="3775"/>
                  </a:lnTo>
                  <a:lnTo>
                    <a:pt x="29147" y="3834"/>
                  </a:lnTo>
                  <a:lnTo>
                    <a:pt x="27480" y="3727"/>
                  </a:lnTo>
                  <a:lnTo>
                    <a:pt x="25825" y="3477"/>
                  </a:lnTo>
                  <a:lnTo>
                    <a:pt x="23932" y="3394"/>
                  </a:lnTo>
                  <a:lnTo>
                    <a:pt x="22027" y="3453"/>
                  </a:lnTo>
                  <a:lnTo>
                    <a:pt x="21206" y="3311"/>
                  </a:lnTo>
                  <a:lnTo>
                    <a:pt x="20825" y="2584"/>
                  </a:lnTo>
                  <a:lnTo>
                    <a:pt x="20491" y="1989"/>
                  </a:lnTo>
                  <a:lnTo>
                    <a:pt x="19908" y="1572"/>
                  </a:lnTo>
                  <a:lnTo>
                    <a:pt x="19658" y="1441"/>
                  </a:lnTo>
                  <a:lnTo>
                    <a:pt x="19432" y="1275"/>
                  </a:lnTo>
                  <a:lnTo>
                    <a:pt x="19074" y="929"/>
                  </a:lnTo>
                  <a:lnTo>
                    <a:pt x="18586" y="751"/>
                  </a:lnTo>
                  <a:lnTo>
                    <a:pt x="18098" y="977"/>
                  </a:lnTo>
                  <a:lnTo>
                    <a:pt x="17788" y="1429"/>
                  </a:lnTo>
                  <a:lnTo>
                    <a:pt x="17693" y="1132"/>
                  </a:lnTo>
                  <a:lnTo>
                    <a:pt x="17681" y="906"/>
                  </a:lnTo>
                  <a:lnTo>
                    <a:pt x="17586" y="322"/>
                  </a:lnTo>
                  <a:lnTo>
                    <a:pt x="17169"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2" name="Google Shape;162;p9"/>
            <p:cNvSpPr/>
            <p:nvPr/>
          </p:nvSpPr>
          <p:spPr>
            <a:xfrm>
              <a:off x="2972075" y="2727850"/>
              <a:ext cx="25" cy="325"/>
            </a:xfrm>
            <a:custGeom>
              <a:avLst/>
              <a:gdLst/>
              <a:ahLst/>
              <a:cxnLst/>
              <a:rect l="l" t="t" r="r" b="b"/>
              <a:pathLst>
                <a:path w="1" h="13" extrusionOk="0">
                  <a:moveTo>
                    <a:pt x="1" y="0"/>
                  </a:moveTo>
                  <a:cubicBezTo>
                    <a:pt x="1" y="0"/>
                    <a:pt x="1" y="12"/>
                    <a:pt x="1" y="0"/>
                  </a:cubicBezTo>
                  <a:cubicBezTo>
                    <a:pt x="1" y="12"/>
                    <a:pt x="1" y="12"/>
                    <a:pt x="1" y="0"/>
                  </a:cubicBezTo>
                  <a:cubicBezTo>
                    <a:pt x="1" y="12"/>
                    <a:pt x="1" y="12"/>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3" name="Google Shape;163;p9"/>
            <p:cNvSpPr/>
            <p:nvPr/>
          </p:nvSpPr>
          <p:spPr>
            <a:xfrm>
              <a:off x="2972075" y="2889775"/>
              <a:ext cx="325" cy="625"/>
            </a:xfrm>
            <a:custGeom>
              <a:avLst/>
              <a:gdLst/>
              <a:ahLst/>
              <a:cxnLst/>
              <a:rect l="l" t="t" r="r" b="b"/>
              <a:pathLst>
                <a:path w="13" h="25" extrusionOk="0">
                  <a:moveTo>
                    <a:pt x="1" y="0"/>
                  </a:moveTo>
                  <a:lnTo>
                    <a:pt x="1" y="24"/>
                  </a:lnTo>
                  <a:lnTo>
                    <a:pt x="13" y="12"/>
                  </a:lnTo>
                  <a:cubicBezTo>
                    <a:pt x="13" y="0"/>
                    <a:pt x="13" y="0"/>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4" name="Google Shape;164;p9"/>
            <p:cNvSpPr/>
            <p:nvPr/>
          </p:nvSpPr>
          <p:spPr>
            <a:xfrm>
              <a:off x="3736475" y="2092650"/>
              <a:ext cx="25" cy="25"/>
            </a:xfrm>
            <a:custGeom>
              <a:avLst/>
              <a:gdLst/>
              <a:ahLst/>
              <a:cxnLst/>
              <a:rect l="l" t="t" r="r" b="b"/>
              <a:pathLst>
                <a:path w="1" h="1" extrusionOk="0">
                  <a:moveTo>
                    <a:pt x="0" y="0"/>
                  </a:move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5" name="Google Shape;165;p9"/>
            <p:cNvSpPr/>
            <p:nvPr/>
          </p:nvSpPr>
          <p:spPr>
            <a:xfrm>
              <a:off x="5097050" y="2815725"/>
              <a:ext cx="330425" cy="270825"/>
            </a:xfrm>
            <a:custGeom>
              <a:avLst/>
              <a:gdLst/>
              <a:ahLst/>
              <a:cxnLst/>
              <a:rect l="l" t="t" r="r" b="b"/>
              <a:pathLst>
                <a:path w="13217" h="10833" extrusionOk="0">
                  <a:moveTo>
                    <a:pt x="2979" y="3824"/>
                  </a:moveTo>
                  <a:cubicBezTo>
                    <a:pt x="2984" y="3830"/>
                    <a:pt x="2987" y="3836"/>
                    <a:pt x="2989" y="3843"/>
                  </a:cubicBezTo>
                  <a:lnTo>
                    <a:pt x="2979" y="3824"/>
                  </a:lnTo>
                  <a:close/>
                  <a:moveTo>
                    <a:pt x="9646" y="1"/>
                  </a:moveTo>
                  <a:cubicBezTo>
                    <a:pt x="9631" y="1"/>
                    <a:pt x="9615" y="4"/>
                    <a:pt x="9597" y="10"/>
                  </a:cubicBezTo>
                  <a:cubicBezTo>
                    <a:pt x="9573" y="10"/>
                    <a:pt x="9549" y="10"/>
                    <a:pt x="9549" y="45"/>
                  </a:cubicBezTo>
                  <a:cubicBezTo>
                    <a:pt x="9573" y="69"/>
                    <a:pt x="9597" y="69"/>
                    <a:pt x="9597" y="81"/>
                  </a:cubicBezTo>
                  <a:cubicBezTo>
                    <a:pt x="9593" y="80"/>
                    <a:pt x="9588" y="80"/>
                    <a:pt x="9584" y="80"/>
                  </a:cubicBezTo>
                  <a:cubicBezTo>
                    <a:pt x="9523" y="80"/>
                    <a:pt x="9462" y="135"/>
                    <a:pt x="9396" y="135"/>
                  </a:cubicBezTo>
                  <a:cubicBezTo>
                    <a:pt x="9376" y="135"/>
                    <a:pt x="9356" y="130"/>
                    <a:pt x="9335" y="117"/>
                  </a:cubicBezTo>
                  <a:cubicBezTo>
                    <a:pt x="9299" y="117"/>
                    <a:pt x="9276" y="117"/>
                    <a:pt x="9240" y="129"/>
                  </a:cubicBezTo>
                  <a:cubicBezTo>
                    <a:pt x="9192" y="141"/>
                    <a:pt x="9157" y="164"/>
                    <a:pt x="9133" y="200"/>
                  </a:cubicBezTo>
                  <a:cubicBezTo>
                    <a:pt x="9133" y="236"/>
                    <a:pt x="9157" y="248"/>
                    <a:pt x="9168" y="260"/>
                  </a:cubicBezTo>
                  <a:cubicBezTo>
                    <a:pt x="9133" y="260"/>
                    <a:pt x="9121" y="248"/>
                    <a:pt x="9109" y="236"/>
                  </a:cubicBezTo>
                  <a:cubicBezTo>
                    <a:pt x="9101" y="236"/>
                    <a:pt x="9104" y="241"/>
                    <a:pt x="9103" y="241"/>
                  </a:cubicBezTo>
                  <a:cubicBezTo>
                    <a:pt x="9102" y="241"/>
                    <a:pt x="9101" y="240"/>
                    <a:pt x="9097" y="236"/>
                  </a:cubicBezTo>
                  <a:cubicBezTo>
                    <a:pt x="9088" y="235"/>
                    <a:pt x="9080" y="234"/>
                    <a:pt x="9072" y="234"/>
                  </a:cubicBezTo>
                  <a:cubicBezTo>
                    <a:pt x="8991" y="234"/>
                    <a:pt x="8936" y="285"/>
                    <a:pt x="8871" y="295"/>
                  </a:cubicBezTo>
                  <a:cubicBezTo>
                    <a:pt x="8799" y="319"/>
                    <a:pt x="8740" y="367"/>
                    <a:pt x="8656" y="379"/>
                  </a:cubicBezTo>
                  <a:cubicBezTo>
                    <a:pt x="8561" y="426"/>
                    <a:pt x="8466" y="474"/>
                    <a:pt x="8359" y="498"/>
                  </a:cubicBezTo>
                  <a:cubicBezTo>
                    <a:pt x="8264" y="533"/>
                    <a:pt x="8145" y="557"/>
                    <a:pt x="8025" y="593"/>
                  </a:cubicBezTo>
                  <a:cubicBezTo>
                    <a:pt x="7811" y="664"/>
                    <a:pt x="7609" y="676"/>
                    <a:pt x="7394" y="700"/>
                  </a:cubicBezTo>
                  <a:cubicBezTo>
                    <a:pt x="7347" y="700"/>
                    <a:pt x="7311" y="700"/>
                    <a:pt x="7263" y="712"/>
                  </a:cubicBezTo>
                  <a:cubicBezTo>
                    <a:pt x="7168" y="736"/>
                    <a:pt x="7049" y="724"/>
                    <a:pt x="6966" y="783"/>
                  </a:cubicBezTo>
                  <a:cubicBezTo>
                    <a:pt x="6918" y="831"/>
                    <a:pt x="6859" y="855"/>
                    <a:pt x="6835" y="914"/>
                  </a:cubicBezTo>
                  <a:cubicBezTo>
                    <a:pt x="6765" y="1044"/>
                    <a:pt x="6661" y="1099"/>
                    <a:pt x="6531" y="1099"/>
                  </a:cubicBezTo>
                  <a:cubicBezTo>
                    <a:pt x="6506" y="1099"/>
                    <a:pt x="6481" y="1097"/>
                    <a:pt x="6454" y="1093"/>
                  </a:cubicBezTo>
                  <a:cubicBezTo>
                    <a:pt x="6442" y="1093"/>
                    <a:pt x="6430" y="1117"/>
                    <a:pt x="6418" y="1117"/>
                  </a:cubicBezTo>
                  <a:cubicBezTo>
                    <a:pt x="6377" y="1240"/>
                    <a:pt x="6364" y="1278"/>
                    <a:pt x="6301" y="1278"/>
                  </a:cubicBezTo>
                  <a:cubicBezTo>
                    <a:pt x="6273" y="1278"/>
                    <a:pt x="6235" y="1271"/>
                    <a:pt x="6180" y="1260"/>
                  </a:cubicBezTo>
                  <a:lnTo>
                    <a:pt x="6144" y="1260"/>
                  </a:lnTo>
                  <a:cubicBezTo>
                    <a:pt x="5906" y="1385"/>
                    <a:pt x="5678" y="1499"/>
                    <a:pt x="5400" y="1499"/>
                  </a:cubicBezTo>
                  <a:cubicBezTo>
                    <a:pt x="5386" y="1499"/>
                    <a:pt x="5372" y="1498"/>
                    <a:pt x="5358" y="1498"/>
                  </a:cubicBezTo>
                  <a:lnTo>
                    <a:pt x="5347" y="1498"/>
                  </a:lnTo>
                  <a:cubicBezTo>
                    <a:pt x="5239" y="1593"/>
                    <a:pt x="5180" y="1724"/>
                    <a:pt x="5025" y="1736"/>
                  </a:cubicBezTo>
                  <a:cubicBezTo>
                    <a:pt x="4954" y="1784"/>
                    <a:pt x="4882" y="1807"/>
                    <a:pt x="4870" y="1903"/>
                  </a:cubicBezTo>
                  <a:cubicBezTo>
                    <a:pt x="4882" y="1962"/>
                    <a:pt x="4930" y="1974"/>
                    <a:pt x="4954" y="2010"/>
                  </a:cubicBezTo>
                  <a:cubicBezTo>
                    <a:pt x="4846" y="2022"/>
                    <a:pt x="4763" y="2069"/>
                    <a:pt x="4692" y="2141"/>
                  </a:cubicBezTo>
                  <a:cubicBezTo>
                    <a:pt x="4624" y="2199"/>
                    <a:pt x="4564" y="2257"/>
                    <a:pt x="4479" y="2257"/>
                  </a:cubicBezTo>
                  <a:cubicBezTo>
                    <a:pt x="4460" y="2257"/>
                    <a:pt x="4440" y="2255"/>
                    <a:pt x="4418" y="2248"/>
                  </a:cubicBezTo>
                  <a:cubicBezTo>
                    <a:pt x="4346" y="2248"/>
                    <a:pt x="4287" y="2307"/>
                    <a:pt x="4215" y="2319"/>
                  </a:cubicBezTo>
                  <a:cubicBezTo>
                    <a:pt x="4156" y="2331"/>
                    <a:pt x="4108" y="2379"/>
                    <a:pt x="4061" y="2427"/>
                  </a:cubicBezTo>
                  <a:cubicBezTo>
                    <a:pt x="3930" y="2558"/>
                    <a:pt x="3811" y="2700"/>
                    <a:pt x="3692" y="2855"/>
                  </a:cubicBezTo>
                  <a:cubicBezTo>
                    <a:pt x="3620" y="2939"/>
                    <a:pt x="3513" y="2986"/>
                    <a:pt x="3477" y="3105"/>
                  </a:cubicBezTo>
                  <a:cubicBezTo>
                    <a:pt x="3501" y="3141"/>
                    <a:pt x="3501" y="3165"/>
                    <a:pt x="3501" y="3212"/>
                  </a:cubicBezTo>
                  <a:cubicBezTo>
                    <a:pt x="3457" y="3200"/>
                    <a:pt x="3415" y="3187"/>
                    <a:pt x="3379" y="3187"/>
                  </a:cubicBezTo>
                  <a:cubicBezTo>
                    <a:pt x="3348" y="3187"/>
                    <a:pt x="3321" y="3197"/>
                    <a:pt x="3299" y="3224"/>
                  </a:cubicBezTo>
                  <a:cubicBezTo>
                    <a:pt x="3239" y="3272"/>
                    <a:pt x="3215" y="3331"/>
                    <a:pt x="3192" y="3391"/>
                  </a:cubicBezTo>
                  <a:cubicBezTo>
                    <a:pt x="3156" y="3439"/>
                    <a:pt x="3287" y="3498"/>
                    <a:pt x="3180" y="3546"/>
                  </a:cubicBezTo>
                  <a:cubicBezTo>
                    <a:pt x="3128" y="3566"/>
                    <a:pt x="3086" y="3622"/>
                    <a:pt x="3030" y="3622"/>
                  </a:cubicBezTo>
                  <a:cubicBezTo>
                    <a:pt x="3020" y="3622"/>
                    <a:pt x="3011" y="3620"/>
                    <a:pt x="3001" y="3617"/>
                  </a:cubicBezTo>
                  <a:cubicBezTo>
                    <a:pt x="2953" y="3629"/>
                    <a:pt x="2930" y="3677"/>
                    <a:pt x="2918" y="3724"/>
                  </a:cubicBezTo>
                  <a:cubicBezTo>
                    <a:pt x="2898" y="3773"/>
                    <a:pt x="2950" y="3790"/>
                    <a:pt x="2976" y="3820"/>
                  </a:cubicBezTo>
                  <a:lnTo>
                    <a:pt x="2976" y="3820"/>
                  </a:lnTo>
                  <a:cubicBezTo>
                    <a:pt x="2962" y="3832"/>
                    <a:pt x="2948" y="3836"/>
                    <a:pt x="2935" y="3836"/>
                  </a:cubicBezTo>
                  <a:cubicBezTo>
                    <a:pt x="2894" y="3836"/>
                    <a:pt x="2858" y="3796"/>
                    <a:pt x="2822" y="3796"/>
                  </a:cubicBezTo>
                  <a:cubicBezTo>
                    <a:pt x="2656" y="3891"/>
                    <a:pt x="2501" y="3986"/>
                    <a:pt x="2299" y="3998"/>
                  </a:cubicBezTo>
                  <a:cubicBezTo>
                    <a:pt x="2215" y="3998"/>
                    <a:pt x="2144" y="4046"/>
                    <a:pt x="2060" y="4093"/>
                  </a:cubicBezTo>
                  <a:cubicBezTo>
                    <a:pt x="1977" y="4153"/>
                    <a:pt x="1906" y="4212"/>
                    <a:pt x="1870" y="4308"/>
                  </a:cubicBezTo>
                  <a:lnTo>
                    <a:pt x="1870" y="4427"/>
                  </a:lnTo>
                  <a:cubicBezTo>
                    <a:pt x="1879" y="4507"/>
                    <a:pt x="1861" y="4547"/>
                    <a:pt x="1811" y="4547"/>
                  </a:cubicBezTo>
                  <a:cubicBezTo>
                    <a:pt x="1795" y="4547"/>
                    <a:pt x="1775" y="4543"/>
                    <a:pt x="1751" y="4534"/>
                  </a:cubicBezTo>
                  <a:cubicBezTo>
                    <a:pt x="1727" y="4522"/>
                    <a:pt x="1703" y="4522"/>
                    <a:pt x="1679" y="4522"/>
                  </a:cubicBezTo>
                  <a:cubicBezTo>
                    <a:pt x="1632" y="4534"/>
                    <a:pt x="1608" y="4570"/>
                    <a:pt x="1608" y="4605"/>
                  </a:cubicBezTo>
                  <a:cubicBezTo>
                    <a:pt x="1632" y="4760"/>
                    <a:pt x="1632" y="4760"/>
                    <a:pt x="1489" y="4772"/>
                  </a:cubicBezTo>
                  <a:cubicBezTo>
                    <a:pt x="1465" y="4772"/>
                    <a:pt x="1453" y="4796"/>
                    <a:pt x="1441" y="4796"/>
                  </a:cubicBezTo>
                  <a:cubicBezTo>
                    <a:pt x="1395" y="4852"/>
                    <a:pt x="1356" y="4922"/>
                    <a:pt x="1279" y="4922"/>
                  </a:cubicBezTo>
                  <a:cubicBezTo>
                    <a:pt x="1257" y="4922"/>
                    <a:pt x="1232" y="4916"/>
                    <a:pt x="1203" y="4903"/>
                  </a:cubicBezTo>
                  <a:lnTo>
                    <a:pt x="1120" y="4903"/>
                  </a:lnTo>
                  <a:cubicBezTo>
                    <a:pt x="1036" y="4927"/>
                    <a:pt x="953" y="4939"/>
                    <a:pt x="906" y="5010"/>
                  </a:cubicBezTo>
                  <a:cubicBezTo>
                    <a:pt x="882" y="5046"/>
                    <a:pt x="953" y="5070"/>
                    <a:pt x="894" y="5105"/>
                  </a:cubicBezTo>
                  <a:cubicBezTo>
                    <a:pt x="799" y="5147"/>
                    <a:pt x="733" y="5217"/>
                    <a:pt x="637" y="5217"/>
                  </a:cubicBezTo>
                  <a:cubicBezTo>
                    <a:pt x="624" y="5217"/>
                    <a:pt x="610" y="5215"/>
                    <a:pt x="596" y="5213"/>
                  </a:cubicBezTo>
                  <a:cubicBezTo>
                    <a:pt x="548" y="5213"/>
                    <a:pt x="513" y="5225"/>
                    <a:pt x="489" y="5272"/>
                  </a:cubicBezTo>
                  <a:cubicBezTo>
                    <a:pt x="477" y="5391"/>
                    <a:pt x="417" y="5451"/>
                    <a:pt x="274" y="5451"/>
                  </a:cubicBezTo>
                  <a:cubicBezTo>
                    <a:pt x="251" y="5451"/>
                    <a:pt x="203" y="5451"/>
                    <a:pt x="179" y="5463"/>
                  </a:cubicBezTo>
                  <a:cubicBezTo>
                    <a:pt x="155" y="5475"/>
                    <a:pt x="132" y="5486"/>
                    <a:pt x="120" y="5522"/>
                  </a:cubicBezTo>
                  <a:cubicBezTo>
                    <a:pt x="84" y="5594"/>
                    <a:pt x="60" y="5665"/>
                    <a:pt x="36" y="5748"/>
                  </a:cubicBezTo>
                  <a:cubicBezTo>
                    <a:pt x="36" y="5963"/>
                    <a:pt x="1" y="6177"/>
                    <a:pt x="120" y="6379"/>
                  </a:cubicBezTo>
                  <a:cubicBezTo>
                    <a:pt x="191" y="6475"/>
                    <a:pt x="310" y="6522"/>
                    <a:pt x="334" y="6653"/>
                  </a:cubicBezTo>
                  <a:cubicBezTo>
                    <a:pt x="358" y="6689"/>
                    <a:pt x="382" y="6760"/>
                    <a:pt x="394" y="6796"/>
                  </a:cubicBezTo>
                  <a:lnTo>
                    <a:pt x="429" y="6832"/>
                  </a:lnTo>
                  <a:cubicBezTo>
                    <a:pt x="441" y="6844"/>
                    <a:pt x="477" y="6844"/>
                    <a:pt x="489" y="6844"/>
                  </a:cubicBezTo>
                  <a:cubicBezTo>
                    <a:pt x="567" y="6791"/>
                    <a:pt x="633" y="6758"/>
                    <a:pt x="709" y="6758"/>
                  </a:cubicBezTo>
                  <a:cubicBezTo>
                    <a:pt x="737" y="6758"/>
                    <a:pt x="766" y="6763"/>
                    <a:pt x="798" y="6772"/>
                  </a:cubicBezTo>
                  <a:lnTo>
                    <a:pt x="858" y="6772"/>
                  </a:lnTo>
                  <a:cubicBezTo>
                    <a:pt x="891" y="6764"/>
                    <a:pt x="912" y="6750"/>
                    <a:pt x="938" y="6750"/>
                  </a:cubicBezTo>
                  <a:cubicBezTo>
                    <a:pt x="950" y="6750"/>
                    <a:pt x="962" y="6753"/>
                    <a:pt x="977" y="6760"/>
                  </a:cubicBezTo>
                  <a:cubicBezTo>
                    <a:pt x="1048" y="6772"/>
                    <a:pt x="1108" y="6796"/>
                    <a:pt x="1167" y="6832"/>
                  </a:cubicBezTo>
                  <a:cubicBezTo>
                    <a:pt x="1167" y="6832"/>
                    <a:pt x="1191" y="6820"/>
                    <a:pt x="1203" y="6820"/>
                  </a:cubicBezTo>
                  <a:cubicBezTo>
                    <a:pt x="1227" y="6772"/>
                    <a:pt x="1263" y="6737"/>
                    <a:pt x="1322" y="6737"/>
                  </a:cubicBezTo>
                  <a:cubicBezTo>
                    <a:pt x="1329" y="6735"/>
                    <a:pt x="1334" y="6734"/>
                    <a:pt x="1340" y="6734"/>
                  </a:cubicBezTo>
                  <a:cubicBezTo>
                    <a:pt x="1373" y="6734"/>
                    <a:pt x="1382" y="6765"/>
                    <a:pt x="1382" y="6796"/>
                  </a:cubicBezTo>
                  <a:cubicBezTo>
                    <a:pt x="1382" y="6808"/>
                    <a:pt x="1394" y="6832"/>
                    <a:pt x="1417" y="6844"/>
                  </a:cubicBezTo>
                  <a:cubicBezTo>
                    <a:pt x="1453" y="6856"/>
                    <a:pt x="1489" y="6891"/>
                    <a:pt x="1513" y="6915"/>
                  </a:cubicBezTo>
                  <a:cubicBezTo>
                    <a:pt x="1537" y="6915"/>
                    <a:pt x="1537" y="6915"/>
                    <a:pt x="1548" y="6903"/>
                  </a:cubicBezTo>
                  <a:cubicBezTo>
                    <a:pt x="1559" y="6893"/>
                    <a:pt x="1551" y="6865"/>
                    <a:pt x="1557" y="6865"/>
                  </a:cubicBezTo>
                  <a:lnTo>
                    <a:pt x="1557" y="6865"/>
                  </a:lnTo>
                  <a:cubicBezTo>
                    <a:pt x="1557" y="6865"/>
                    <a:pt x="1559" y="6866"/>
                    <a:pt x="1560" y="6868"/>
                  </a:cubicBezTo>
                  <a:cubicBezTo>
                    <a:pt x="1608" y="6951"/>
                    <a:pt x="1608" y="7022"/>
                    <a:pt x="1596" y="7094"/>
                  </a:cubicBezTo>
                  <a:cubicBezTo>
                    <a:pt x="1572" y="7153"/>
                    <a:pt x="1548" y="7225"/>
                    <a:pt x="1572" y="7272"/>
                  </a:cubicBezTo>
                  <a:cubicBezTo>
                    <a:pt x="1620" y="7368"/>
                    <a:pt x="1596" y="7439"/>
                    <a:pt x="1596" y="7522"/>
                  </a:cubicBezTo>
                  <a:cubicBezTo>
                    <a:pt x="1596" y="7606"/>
                    <a:pt x="1620" y="7665"/>
                    <a:pt x="1679" y="7713"/>
                  </a:cubicBezTo>
                  <a:cubicBezTo>
                    <a:pt x="1707" y="7721"/>
                    <a:pt x="1736" y="7725"/>
                    <a:pt x="1766" y="7725"/>
                  </a:cubicBezTo>
                  <a:cubicBezTo>
                    <a:pt x="1825" y="7725"/>
                    <a:pt x="1886" y="7709"/>
                    <a:pt x="1941" y="7677"/>
                  </a:cubicBezTo>
                  <a:cubicBezTo>
                    <a:pt x="1977" y="7665"/>
                    <a:pt x="1977" y="7630"/>
                    <a:pt x="1965" y="7618"/>
                  </a:cubicBezTo>
                  <a:cubicBezTo>
                    <a:pt x="1882" y="7511"/>
                    <a:pt x="1929" y="7451"/>
                    <a:pt x="2049" y="7439"/>
                  </a:cubicBezTo>
                  <a:cubicBezTo>
                    <a:pt x="2084" y="7439"/>
                    <a:pt x="2120" y="7427"/>
                    <a:pt x="2144" y="7391"/>
                  </a:cubicBezTo>
                  <a:cubicBezTo>
                    <a:pt x="2147" y="7382"/>
                    <a:pt x="2150" y="7374"/>
                    <a:pt x="2152" y="7369"/>
                  </a:cubicBezTo>
                  <a:lnTo>
                    <a:pt x="2152" y="7369"/>
                  </a:lnTo>
                  <a:cubicBezTo>
                    <a:pt x="2148" y="7386"/>
                    <a:pt x="2143" y="7416"/>
                    <a:pt x="2162" y="7416"/>
                  </a:cubicBezTo>
                  <a:cubicBezTo>
                    <a:pt x="2164" y="7416"/>
                    <a:pt x="2165" y="7416"/>
                    <a:pt x="2168" y="7415"/>
                  </a:cubicBezTo>
                  <a:cubicBezTo>
                    <a:pt x="2203" y="7391"/>
                    <a:pt x="2239" y="7391"/>
                    <a:pt x="2287" y="7391"/>
                  </a:cubicBezTo>
                  <a:cubicBezTo>
                    <a:pt x="2334" y="7380"/>
                    <a:pt x="2346" y="7344"/>
                    <a:pt x="2358" y="7308"/>
                  </a:cubicBezTo>
                  <a:cubicBezTo>
                    <a:pt x="2382" y="7260"/>
                    <a:pt x="2382" y="7225"/>
                    <a:pt x="2394" y="7201"/>
                  </a:cubicBezTo>
                  <a:cubicBezTo>
                    <a:pt x="2406" y="7141"/>
                    <a:pt x="2441" y="7082"/>
                    <a:pt x="2453" y="7022"/>
                  </a:cubicBezTo>
                  <a:cubicBezTo>
                    <a:pt x="2465" y="6951"/>
                    <a:pt x="2513" y="6891"/>
                    <a:pt x="2560" y="6844"/>
                  </a:cubicBezTo>
                  <a:lnTo>
                    <a:pt x="2644" y="6749"/>
                  </a:lnTo>
                  <a:cubicBezTo>
                    <a:pt x="2715" y="6713"/>
                    <a:pt x="2799" y="6665"/>
                    <a:pt x="2870" y="6629"/>
                  </a:cubicBezTo>
                  <a:cubicBezTo>
                    <a:pt x="2918" y="6606"/>
                    <a:pt x="2977" y="6570"/>
                    <a:pt x="3013" y="6546"/>
                  </a:cubicBezTo>
                  <a:cubicBezTo>
                    <a:pt x="3037" y="6546"/>
                    <a:pt x="3049" y="6534"/>
                    <a:pt x="3061" y="6510"/>
                  </a:cubicBezTo>
                  <a:cubicBezTo>
                    <a:pt x="3180" y="6451"/>
                    <a:pt x="3287" y="6391"/>
                    <a:pt x="3406" y="6356"/>
                  </a:cubicBezTo>
                  <a:cubicBezTo>
                    <a:pt x="3485" y="6324"/>
                    <a:pt x="3559" y="6297"/>
                    <a:pt x="3635" y="6297"/>
                  </a:cubicBezTo>
                  <a:cubicBezTo>
                    <a:pt x="3673" y="6297"/>
                    <a:pt x="3711" y="6304"/>
                    <a:pt x="3751" y="6320"/>
                  </a:cubicBezTo>
                  <a:cubicBezTo>
                    <a:pt x="4013" y="6415"/>
                    <a:pt x="4251" y="6546"/>
                    <a:pt x="4442" y="6749"/>
                  </a:cubicBezTo>
                  <a:lnTo>
                    <a:pt x="4561" y="6868"/>
                  </a:lnTo>
                  <a:cubicBezTo>
                    <a:pt x="4656" y="6975"/>
                    <a:pt x="4716" y="7094"/>
                    <a:pt x="4704" y="7249"/>
                  </a:cubicBezTo>
                  <a:cubicBezTo>
                    <a:pt x="4704" y="7272"/>
                    <a:pt x="4680" y="7284"/>
                    <a:pt x="4668" y="7320"/>
                  </a:cubicBezTo>
                  <a:cubicBezTo>
                    <a:pt x="4656" y="7344"/>
                    <a:pt x="4620" y="7391"/>
                    <a:pt x="4608" y="7439"/>
                  </a:cubicBezTo>
                  <a:cubicBezTo>
                    <a:pt x="4596" y="7487"/>
                    <a:pt x="4561" y="7546"/>
                    <a:pt x="4549" y="7582"/>
                  </a:cubicBezTo>
                  <a:cubicBezTo>
                    <a:pt x="4537" y="7641"/>
                    <a:pt x="4537" y="7725"/>
                    <a:pt x="4525" y="7784"/>
                  </a:cubicBezTo>
                  <a:cubicBezTo>
                    <a:pt x="4525" y="7820"/>
                    <a:pt x="4549" y="7856"/>
                    <a:pt x="4596" y="7880"/>
                  </a:cubicBezTo>
                  <a:cubicBezTo>
                    <a:pt x="4644" y="7915"/>
                    <a:pt x="4680" y="7963"/>
                    <a:pt x="4680" y="8022"/>
                  </a:cubicBezTo>
                  <a:cubicBezTo>
                    <a:pt x="4716" y="8106"/>
                    <a:pt x="4716" y="8201"/>
                    <a:pt x="4763" y="8284"/>
                  </a:cubicBezTo>
                  <a:cubicBezTo>
                    <a:pt x="4882" y="8320"/>
                    <a:pt x="4954" y="8380"/>
                    <a:pt x="5013" y="8463"/>
                  </a:cubicBezTo>
                  <a:cubicBezTo>
                    <a:pt x="5037" y="8523"/>
                    <a:pt x="5085" y="8570"/>
                    <a:pt x="5132" y="8618"/>
                  </a:cubicBezTo>
                  <a:cubicBezTo>
                    <a:pt x="5153" y="8639"/>
                    <a:pt x="5184" y="8679"/>
                    <a:pt x="5224" y="8679"/>
                  </a:cubicBezTo>
                  <a:cubicBezTo>
                    <a:pt x="5229" y="8679"/>
                    <a:pt x="5234" y="8679"/>
                    <a:pt x="5239" y="8677"/>
                  </a:cubicBezTo>
                  <a:lnTo>
                    <a:pt x="5335" y="8868"/>
                  </a:lnTo>
                  <a:cubicBezTo>
                    <a:pt x="5335" y="8999"/>
                    <a:pt x="5275" y="9106"/>
                    <a:pt x="5299" y="9237"/>
                  </a:cubicBezTo>
                  <a:cubicBezTo>
                    <a:pt x="5358" y="9296"/>
                    <a:pt x="5442" y="9308"/>
                    <a:pt x="5513" y="9356"/>
                  </a:cubicBezTo>
                  <a:cubicBezTo>
                    <a:pt x="5668" y="9404"/>
                    <a:pt x="5835" y="9404"/>
                    <a:pt x="5978" y="9416"/>
                  </a:cubicBezTo>
                  <a:cubicBezTo>
                    <a:pt x="5992" y="9414"/>
                    <a:pt x="6007" y="9414"/>
                    <a:pt x="6022" y="9414"/>
                  </a:cubicBezTo>
                  <a:cubicBezTo>
                    <a:pt x="6140" y="9414"/>
                    <a:pt x="6266" y="9451"/>
                    <a:pt x="6382" y="9451"/>
                  </a:cubicBezTo>
                  <a:lnTo>
                    <a:pt x="6466" y="9451"/>
                  </a:lnTo>
                  <a:cubicBezTo>
                    <a:pt x="6505" y="9451"/>
                    <a:pt x="6545" y="9453"/>
                    <a:pt x="6585" y="9453"/>
                  </a:cubicBezTo>
                  <a:cubicBezTo>
                    <a:pt x="6664" y="9453"/>
                    <a:pt x="6744" y="9447"/>
                    <a:pt x="6823" y="9416"/>
                  </a:cubicBezTo>
                  <a:cubicBezTo>
                    <a:pt x="6891" y="9381"/>
                    <a:pt x="6953" y="9353"/>
                    <a:pt x="7018" y="9353"/>
                  </a:cubicBezTo>
                  <a:cubicBezTo>
                    <a:pt x="7044" y="9353"/>
                    <a:pt x="7070" y="9358"/>
                    <a:pt x="7097" y="9368"/>
                  </a:cubicBezTo>
                  <a:cubicBezTo>
                    <a:pt x="7228" y="9427"/>
                    <a:pt x="7347" y="9546"/>
                    <a:pt x="7478" y="9606"/>
                  </a:cubicBezTo>
                  <a:cubicBezTo>
                    <a:pt x="7525" y="9642"/>
                    <a:pt x="7537" y="9701"/>
                    <a:pt x="7537" y="9749"/>
                  </a:cubicBezTo>
                  <a:cubicBezTo>
                    <a:pt x="7561" y="9820"/>
                    <a:pt x="7573" y="9880"/>
                    <a:pt x="7585" y="9939"/>
                  </a:cubicBezTo>
                  <a:cubicBezTo>
                    <a:pt x="7621" y="10070"/>
                    <a:pt x="7692" y="10142"/>
                    <a:pt x="7811" y="10201"/>
                  </a:cubicBezTo>
                  <a:cubicBezTo>
                    <a:pt x="7883" y="10249"/>
                    <a:pt x="7954" y="10285"/>
                    <a:pt x="8002" y="10344"/>
                  </a:cubicBezTo>
                  <a:cubicBezTo>
                    <a:pt x="8061" y="10404"/>
                    <a:pt x="8109" y="10475"/>
                    <a:pt x="8156" y="10547"/>
                  </a:cubicBezTo>
                  <a:cubicBezTo>
                    <a:pt x="8216" y="10642"/>
                    <a:pt x="8275" y="10725"/>
                    <a:pt x="8347" y="10797"/>
                  </a:cubicBezTo>
                  <a:cubicBezTo>
                    <a:pt x="8359" y="10820"/>
                    <a:pt x="8395" y="10832"/>
                    <a:pt x="8418" y="10832"/>
                  </a:cubicBezTo>
                  <a:cubicBezTo>
                    <a:pt x="8514" y="10820"/>
                    <a:pt x="8573" y="10761"/>
                    <a:pt x="8633" y="10713"/>
                  </a:cubicBezTo>
                  <a:cubicBezTo>
                    <a:pt x="8656" y="10701"/>
                    <a:pt x="8692" y="10654"/>
                    <a:pt x="8704" y="10618"/>
                  </a:cubicBezTo>
                  <a:cubicBezTo>
                    <a:pt x="8776" y="10487"/>
                    <a:pt x="8883" y="10404"/>
                    <a:pt x="9002" y="10308"/>
                  </a:cubicBezTo>
                  <a:cubicBezTo>
                    <a:pt x="9073" y="10249"/>
                    <a:pt x="9145" y="10178"/>
                    <a:pt x="9240" y="10118"/>
                  </a:cubicBezTo>
                  <a:cubicBezTo>
                    <a:pt x="9311" y="10058"/>
                    <a:pt x="9407" y="10011"/>
                    <a:pt x="9490" y="9987"/>
                  </a:cubicBezTo>
                  <a:cubicBezTo>
                    <a:pt x="9645" y="9927"/>
                    <a:pt x="9764" y="9820"/>
                    <a:pt x="9883" y="9713"/>
                  </a:cubicBezTo>
                  <a:cubicBezTo>
                    <a:pt x="9954" y="9642"/>
                    <a:pt x="10073" y="9630"/>
                    <a:pt x="10121" y="9523"/>
                  </a:cubicBezTo>
                  <a:cubicBezTo>
                    <a:pt x="10093" y="9477"/>
                    <a:pt x="10116" y="9459"/>
                    <a:pt x="10149" y="9459"/>
                  </a:cubicBezTo>
                  <a:cubicBezTo>
                    <a:pt x="10159" y="9459"/>
                    <a:pt x="10170" y="9460"/>
                    <a:pt x="10180" y="9463"/>
                  </a:cubicBezTo>
                  <a:cubicBezTo>
                    <a:pt x="10192" y="9463"/>
                    <a:pt x="10192" y="9463"/>
                    <a:pt x="10204" y="9451"/>
                  </a:cubicBezTo>
                  <a:cubicBezTo>
                    <a:pt x="10240" y="9404"/>
                    <a:pt x="10192" y="9368"/>
                    <a:pt x="10192" y="9344"/>
                  </a:cubicBezTo>
                  <a:cubicBezTo>
                    <a:pt x="10240" y="9344"/>
                    <a:pt x="10264" y="9392"/>
                    <a:pt x="10311" y="9392"/>
                  </a:cubicBezTo>
                  <a:cubicBezTo>
                    <a:pt x="10335" y="9368"/>
                    <a:pt x="10371" y="9344"/>
                    <a:pt x="10383" y="9308"/>
                  </a:cubicBezTo>
                  <a:lnTo>
                    <a:pt x="10538" y="9118"/>
                  </a:lnTo>
                  <a:cubicBezTo>
                    <a:pt x="10573" y="9118"/>
                    <a:pt x="10609" y="9094"/>
                    <a:pt x="10633" y="9058"/>
                  </a:cubicBezTo>
                  <a:cubicBezTo>
                    <a:pt x="10669" y="8999"/>
                    <a:pt x="10681" y="8939"/>
                    <a:pt x="10692" y="8880"/>
                  </a:cubicBezTo>
                  <a:cubicBezTo>
                    <a:pt x="10716" y="8808"/>
                    <a:pt x="10740" y="8737"/>
                    <a:pt x="10752" y="8654"/>
                  </a:cubicBezTo>
                  <a:cubicBezTo>
                    <a:pt x="10783" y="8552"/>
                    <a:pt x="10822" y="8467"/>
                    <a:pt x="10929" y="8467"/>
                  </a:cubicBezTo>
                  <a:cubicBezTo>
                    <a:pt x="10947" y="8467"/>
                    <a:pt x="10968" y="8470"/>
                    <a:pt x="10990" y="8475"/>
                  </a:cubicBezTo>
                  <a:cubicBezTo>
                    <a:pt x="10990" y="8463"/>
                    <a:pt x="11014" y="8451"/>
                    <a:pt x="11014" y="8439"/>
                  </a:cubicBezTo>
                  <a:cubicBezTo>
                    <a:pt x="11026" y="8284"/>
                    <a:pt x="11038" y="8153"/>
                    <a:pt x="11073" y="7999"/>
                  </a:cubicBezTo>
                  <a:cubicBezTo>
                    <a:pt x="11073" y="7880"/>
                    <a:pt x="11097" y="7761"/>
                    <a:pt x="11109" y="7641"/>
                  </a:cubicBezTo>
                  <a:cubicBezTo>
                    <a:pt x="11264" y="7320"/>
                    <a:pt x="11395" y="6987"/>
                    <a:pt x="11609" y="6713"/>
                  </a:cubicBezTo>
                  <a:cubicBezTo>
                    <a:pt x="11609" y="6594"/>
                    <a:pt x="11669" y="6487"/>
                    <a:pt x="11728" y="6391"/>
                  </a:cubicBezTo>
                  <a:cubicBezTo>
                    <a:pt x="11728" y="6435"/>
                    <a:pt x="11741" y="6460"/>
                    <a:pt x="11768" y="6460"/>
                  </a:cubicBezTo>
                  <a:cubicBezTo>
                    <a:pt x="11777" y="6460"/>
                    <a:pt x="11787" y="6457"/>
                    <a:pt x="11800" y="6451"/>
                  </a:cubicBezTo>
                  <a:cubicBezTo>
                    <a:pt x="11800" y="6451"/>
                    <a:pt x="11812" y="6439"/>
                    <a:pt x="11824" y="6439"/>
                  </a:cubicBezTo>
                  <a:cubicBezTo>
                    <a:pt x="11907" y="6379"/>
                    <a:pt x="11943" y="6296"/>
                    <a:pt x="12026" y="6248"/>
                  </a:cubicBezTo>
                  <a:cubicBezTo>
                    <a:pt x="12121" y="6153"/>
                    <a:pt x="12228" y="6058"/>
                    <a:pt x="12336" y="5951"/>
                  </a:cubicBezTo>
                  <a:lnTo>
                    <a:pt x="12383" y="5903"/>
                  </a:lnTo>
                  <a:cubicBezTo>
                    <a:pt x="12455" y="5832"/>
                    <a:pt x="12419" y="5772"/>
                    <a:pt x="12407" y="5701"/>
                  </a:cubicBezTo>
                  <a:cubicBezTo>
                    <a:pt x="12347" y="5522"/>
                    <a:pt x="12383" y="5355"/>
                    <a:pt x="12514" y="5201"/>
                  </a:cubicBezTo>
                  <a:cubicBezTo>
                    <a:pt x="12562" y="5165"/>
                    <a:pt x="12621" y="5165"/>
                    <a:pt x="12681" y="5129"/>
                  </a:cubicBezTo>
                  <a:cubicBezTo>
                    <a:pt x="12764" y="5105"/>
                    <a:pt x="12836" y="5058"/>
                    <a:pt x="12895" y="4986"/>
                  </a:cubicBezTo>
                  <a:cubicBezTo>
                    <a:pt x="13002" y="4844"/>
                    <a:pt x="13050" y="4689"/>
                    <a:pt x="13109" y="4534"/>
                  </a:cubicBezTo>
                  <a:cubicBezTo>
                    <a:pt x="13217" y="4391"/>
                    <a:pt x="13133" y="4236"/>
                    <a:pt x="13109" y="4093"/>
                  </a:cubicBezTo>
                  <a:cubicBezTo>
                    <a:pt x="13074" y="3974"/>
                    <a:pt x="13109" y="3855"/>
                    <a:pt x="13181" y="3748"/>
                  </a:cubicBezTo>
                  <a:cubicBezTo>
                    <a:pt x="13169" y="3736"/>
                    <a:pt x="13169" y="3712"/>
                    <a:pt x="13169" y="3701"/>
                  </a:cubicBezTo>
                  <a:cubicBezTo>
                    <a:pt x="13121" y="3593"/>
                    <a:pt x="13121" y="3510"/>
                    <a:pt x="13193" y="3415"/>
                  </a:cubicBezTo>
                  <a:cubicBezTo>
                    <a:pt x="13217" y="3391"/>
                    <a:pt x="13193" y="3379"/>
                    <a:pt x="13181" y="3355"/>
                  </a:cubicBezTo>
                  <a:cubicBezTo>
                    <a:pt x="13157" y="3343"/>
                    <a:pt x="13121" y="3331"/>
                    <a:pt x="13098" y="3331"/>
                  </a:cubicBezTo>
                  <a:cubicBezTo>
                    <a:pt x="13038" y="3331"/>
                    <a:pt x="12955" y="3331"/>
                    <a:pt x="12895" y="3320"/>
                  </a:cubicBezTo>
                  <a:cubicBezTo>
                    <a:pt x="12883" y="3296"/>
                    <a:pt x="12871" y="3296"/>
                    <a:pt x="12859" y="3296"/>
                  </a:cubicBezTo>
                  <a:cubicBezTo>
                    <a:pt x="12645" y="3260"/>
                    <a:pt x="12502" y="3117"/>
                    <a:pt x="12324" y="3022"/>
                  </a:cubicBezTo>
                  <a:cubicBezTo>
                    <a:pt x="12228" y="2962"/>
                    <a:pt x="12145" y="2903"/>
                    <a:pt x="12038" y="2903"/>
                  </a:cubicBezTo>
                  <a:lnTo>
                    <a:pt x="11943" y="2879"/>
                  </a:lnTo>
                  <a:cubicBezTo>
                    <a:pt x="11900" y="2837"/>
                    <a:pt x="11853" y="2820"/>
                    <a:pt x="11804" y="2820"/>
                  </a:cubicBezTo>
                  <a:cubicBezTo>
                    <a:pt x="11742" y="2820"/>
                    <a:pt x="11675" y="2846"/>
                    <a:pt x="11609" y="2879"/>
                  </a:cubicBezTo>
                  <a:cubicBezTo>
                    <a:pt x="11574" y="2903"/>
                    <a:pt x="11562" y="2915"/>
                    <a:pt x="11550" y="2939"/>
                  </a:cubicBezTo>
                  <a:cubicBezTo>
                    <a:pt x="11502" y="3034"/>
                    <a:pt x="11407" y="3093"/>
                    <a:pt x="11347" y="3165"/>
                  </a:cubicBezTo>
                  <a:cubicBezTo>
                    <a:pt x="11288" y="3236"/>
                    <a:pt x="11228" y="3284"/>
                    <a:pt x="11157" y="3320"/>
                  </a:cubicBezTo>
                  <a:cubicBezTo>
                    <a:pt x="11099" y="3344"/>
                    <a:pt x="11037" y="3350"/>
                    <a:pt x="10973" y="3350"/>
                  </a:cubicBezTo>
                  <a:cubicBezTo>
                    <a:pt x="10899" y="3350"/>
                    <a:pt x="10823" y="3341"/>
                    <a:pt x="10749" y="3341"/>
                  </a:cubicBezTo>
                  <a:cubicBezTo>
                    <a:pt x="10730" y="3341"/>
                    <a:pt x="10711" y="3342"/>
                    <a:pt x="10692" y="3343"/>
                  </a:cubicBezTo>
                  <a:lnTo>
                    <a:pt x="10264" y="3343"/>
                  </a:lnTo>
                  <a:cubicBezTo>
                    <a:pt x="10121" y="3331"/>
                    <a:pt x="9966" y="3296"/>
                    <a:pt x="9835" y="3224"/>
                  </a:cubicBezTo>
                  <a:cubicBezTo>
                    <a:pt x="9799" y="3224"/>
                    <a:pt x="9788" y="3212"/>
                    <a:pt x="9764" y="3200"/>
                  </a:cubicBezTo>
                  <a:cubicBezTo>
                    <a:pt x="9716" y="3177"/>
                    <a:pt x="9680" y="3153"/>
                    <a:pt x="9657" y="3141"/>
                  </a:cubicBezTo>
                  <a:cubicBezTo>
                    <a:pt x="9609" y="3105"/>
                    <a:pt x="9561" y="3093"/>
                    <a:pt x="9538" y="3058"/>
                  </a:cubicBezTo>
                  <a:cubicBezTo>
                    <a:pt x="9442" y="2986"/>
                    <a:pt x="9371" y="2915"/>
                    <a:pt x="9299" y="2819"/>
                  </a:cubicBezTo>
                  <a:cubicBezTo>
                    <a:pt x="9168" y="2617"/>
                    <a:pt x="9073" y="2403"/>
                    <a:pt x="9133" y="2153"/>
                  </a:cubicBezTo>
                  <a:cubicBezTo>
                    <a:pt x="9145" y="2093"/>
                    <a:pt x="9192" y="2046"/>
                    <a:pt x="9252" y="2022"/>
                  </a:cubicBezTo>
                  <a:cubicBezTo>
                    <a:pt x="9252" y="2022"/>
                    <a:pt x="9264" y="2010"/>
                    <a:pt x="9288" y="2010"/>
                  </a:cubicBezTo>
                  <a:cubicBezTo>
                    <a:pt x="9311" y="1986"/>
                    <a:pt x="9347" y="1986"/>
                    <a:pt x="9371" y="1974"/>
                  </a:cubicBezTo>
                  <a:cubicBezTo>
                    <a:pt x="9407" y="1962"/>
                    <a:pt x="9418" y="1950"/>
                    <a:pt x="9430" y="1915"/>
                  </a:cubicBezTo>
                  <a:lnTo>
                    <a:pt x="9478" y="1867"/>
                  </a:lnTo>
                  <a:cubicBezTo>
                    <a:pt x="9478" y="1903"/>
                    <a:pt x="9502" y="1915"/>
                    <a:pt x="9538" y="1915"/>
                  </a:cubicBezTo>
                  <a:cubicBezTo>
                    <a:pt x="9585" y="1915"/>
                    <a:pt x="9621" y="1903"/>
                    <a:pt x="9657" y="1891"/>
                  </a:cubicBezTo>
                  <a:cubicBezTo>
                    <a:pt x="9704" y="1855"/>
                    <a:pt x="9764" y="1843"/>
                    <a:pt x="9799" y="1796"/>
                  </a:cubicBezTo>
                  <a:cubicBezTo>
                    <a:pt x="9823" y="1784"/>
                    <a:pt x="9847" y="1748"/>
                    <a:pt x="9859" y="1724"/>
                  </a:cubicBezTo>
                  <a:cubicBezTo>
                    <a:pt x="9883" y="1676"/>
                    <a:pt x="9907" y="1629"/>
                    <a:pt x="9930" y="1593"/>
                  </a:cubicBezTo>
                  <a:lnTo>
                    <a:pt x="9930" y="1534"/>
                  </a:lnTo>
                  <a:cubicBezTo>
                    <a:pt x="9895" y="1450"/>
                    <a:pt x="9942" y="1379"/>
                    <a:pt x="9907" y="1319"/>
                  </a:cubicBezTo>
                  <a:cubicBezTo>
                    <a:pt x="9887" y="1300"/>
                    <a:pt x="9872" y="1292"/>
                    <a:pt x="9859" y="1292"/>
                  </a:cubicBezTo>
                  <a:cubicBezTo>
                    <a:pt x="9833" y="1292"/>
                    <a:pt x="9819" y="1327"/>
                    <a:pt x="9811" y="1367"/>
                  </a:cubicBezTo>
                  <a:lnTo>
                    <a:pt x="9538" y="1260"/>
                  </a:lnTo>
                  <a:cubicBezTo>
                    <a:pt x="9466" y="1260"/>
                    <a:pt x="9407" y="1295"/>
                    <a:pt x="9347" y="1307"/>
                  </a:cubicBezTo>
                  <a:cubicBezTo>
                    <a:pt x="9260" y="1327"/>
                    <a:pt x="9174" y="1361"/>
                    <a:pt x="9081" y="1361"/>
                  </a:cubicBezTo>
                  <a:cubicBezTo>
                    <a:pt x="9059" y="1361"/>
                    <a:pt x="9036" y="1360"/>
                    <a:pt x="9014" y="1355"/>
                  </a:cubicBezTo>
                  <a:cubicBezTo>
                    <a:pt x="8740" y="1307"/>
                    <a:pt x="8740" y="1307"/>
                    <a:pt x="8752" y="1022"/>
                  </a:cubicBezTo>
                  <a:cubicBezTo>
                    <a:pt x="8752" y="998"/>
                    <a:pt x="8752" y="974"/>
                    <a:pt x="8764" y="950"/>
                  </a:cubicBezTo>
                  <a:cubicBezTo>
                    <a:pt x="8764" y="909"/>
                    <a:pt x="8786" y="896"/>
                    <a:pt x="8816" y="896"/>
                  </a:cubicBezTo>
                  <a:cubicBezTo>
                    <a:pt x="8829" y="896"/>
                    <a:pt x="8844" y="899"/>
                    <a:pt x="8859" y="903"/>
                  </a:cubicBezTo>
                  <a:cubicBezTo>
                    <a:pt x="8877" y="920"/>
                    <a:pt x="8901" y="929"/>
                    <a:pt x="8926" y="929"/>
                  </a:cubicBezTo>
                  <a:cubicBezTo>
                    <a:pt x="8951" y="929"/>
                    <a:pt x="8978" y="920"/>
                    <a:pt x="9002" y="903"/>
                  </a:cubicBezTo>
                  <a:cubicBezTo>
                    <a:pt x="9026" y="891"/>
                    <a:pt x="9061" y="855"/>
                    <a:pt x="9085" y="831"/>
                  </a:cubicBezTo>
                  <a:cubicBezTo>
                    <a:pt x="9109" y="795"/>
                    <a:pt x="9133" y="783"/>
                    <a:pt x="9157" y="760"/>
                  </a:cubicBezTo>
                  <a:cubicBezTo>
                    <a:pt x="9192" y="664"/>
                    <a:pt x="9288" y="605"/>
                    <a:pt x="9371" y="581"/>
                  </a:cubicBezTo>
                  <a:cubicBezTo>
                    <a:pt x="9466" y="545"/>
                    <a:pt x="9549" y="533"/>
                    <a:pt x="9633" y="486"/>
                  </a:cubicBezTo>
                  <a:cubicBezTo>
                    <a:pt x="9704" y="438"/>
                    <a:pt x="9788" y="426"/>
                    <a:pt x="9835" y="355"/>
                  </a:cubicBezTo>
                  <a:cubicBezTo>
                    <a:pt x="9764" y="283"/>
                    <a:pt x="9704" y="188"/>
                    <a:pt x="9752" y="81"/>
                  </a:cubicBezTo>
                  <a:cubicBezTo>
                    <a:pt x="9725" y="27"/>
                    <a:pt x="9692" y="1"/>
                    <a:pt x="964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66" name="Google Shape;166;p9"/>
          <p:cNvSpPr txBox="1">
            <a:spLocks noGrp="1"/>
          </p:cNvSpPr>
          <p:nvPr>
            <p:ph type="title"/>
          </p:nvPr>
        </p:nvSpPr>
        <p:spPr>
          <a:xfrm>
            <a:off x="2549400" y="1495350"/>
            <a:ext cx="4045200" cy="7395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167" name="Google Shape;167;p9"/>
          <p:cNvSpPr txBox="1">
            <a:spLocks noGrp="1"/>
          </p:cNvSpPr>
          <p:nvPr>
            <p:ph type="subTitle" idx="1"/>
          </p:nvPr>
        </p:nvSpPr>
        <p:spPr>
          <a:xfrm>
            <a:off x="2549400" y="2234850"/>
            <a:ext cx="4045200" cy="14133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68" name="Google Shape;168;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8508875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208"/>
        <p:cNvGrpSpPr/>
        <p:nvPr/>
      </p:nvGrpSpPr>
      <p:grpSpPr>
        <a:xfrm>
          <a:off x="0" y="0"/>
          <a:ext cx="0" cy="0"/>
          <a:chOff x="0" y="0"/>
          <a:chExt cx="0" cy="0"/>
        </a:xfrm>
      </p:grpSpPr>
      <p:sp>
        <p:nvSpPr>
          <p:cNvPr id="209" name="Google Shape;209;p14"/>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0" name="Google Shape;210;p14"/>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1" name="Google Shape;211;p14"/>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2" name="Google Shape;212;p14"/>
          <p:cNvSpPr txBox="1">
            <a:spLocks noGrp="1"/>
          </p:cNvSpPr>
          <p:nvPr>
            <p:ph type="title"/>
          </p:nvPr>
        </p:nvSpPr>
        <p:spPr>
          <a:xfrm>
            <a:off x="3519600" y="3017513"/>
            <a:ext cx="2104800" cy="4095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sz="1600">
                <a:latin typeface="Open Sans"/>
                <a:ea typeface="Open Sans"/>
                <a:cs typeface="Open Sans"/>
                <a:sym typeface="Open Sans"/>
              </a:defRPr>
            </a:lvl1pPr>
            <a:lvl2pPr lvl="1">
              <a:spcBef>
                <a:spcPts val="0"/>
              </a:spcBef>
              <a:spcAft>
                <a:spcPts val="0"/>
              </a:spcAft>
              <a:buSzPts val="2800"/>
              <a:buNone/>
              <a:defRPr>
                <a:latin typeface="Open Sans"/>
                <a:ea typeface="Open Sans"/>
                <a:cs typeface="Open Sans"/>
                <a:sym typeface="Open Sans"/>
              </a:defRPr>
            </a:lvl2pPr>
            <a:lvl3pPr lvl="2">
              <a:spcBef>
                <a:spcPts val="0"/>
              </a:spcBef>
              <a:spcAft>
                <a:spcPts val="0"/>
              </a:spcAft>
              <a:buSzPts val="2800"/>
              <a:buNone/>
              <a:defRPr>
                <a:latin typeface="Open Sans"/>
                <a:ea typeface="Open Sans"/>
                <a:cs typeface="Open Sans"/>
                <a:sym typeface="Open Sans"/>
              </a:defRPr>
            </a:lvl3pPr>
            <a:lvl4pPr lvl="3">
              <a:spcBef>
                <a:spcPts val="0"/>
              </a:spcBef>
              <a:spcAft>
                <a:spcPts val="0"/>
              </a:spcAft>
              <a:buSzPts val="2800"/>
              <a:buNone/>
              <a:defRPr>
                <a:latin typeface="Open Sans"/>
                <a:ea typeface="Open Sans"/>
                <a:cs typeface="Open Sans"/>
                <a:sym typeface="Open Sans"/>
              </a:defRPr>
            </a:lvl4pPr>
            <a:lvl5pPr lvl="4">
              <a:spcBef>
                <a:spcPts val="0"/>
              </a:spcBef>
              <a:spcAft>
                <a:spcPts val="0"/>
              </a:spcAft>
              <a:buSzPts val="2800"/>
              <a:buNone/>
              <a:defRPr>
                <a:latin typeface="Open Sans"/>
                <a:ea typeface="Open Sans"/>
                <a:cs typeface="Open Sans"/>
                <a:sym typeface="Open Sans"/>
              </a:defRPr>
            </a:lvl5pPr>
            <a:lvl6pPr lvl="5">
              <a:spcBef>
                <a:spcPts val="0"/>
              </a:spcBef>
              <a:spcAft>
                <a:spcPts val="0"/>
              </a:spcAft>
              <a:buSzPts val="2800"/>
              <a:buNone/>
              <a:defRPr>
                <a:latin typeface="Open Sans"/>
                <a:ea typeface="Open Sans"/>
                <a:cs typeface="Open Sans"/>
                <a:sym typeface="Open Sans"/>
              </a:defRPr>
            </a:lvl6pPr>
            <a:lvl7pPr lvl="6">
              <a:spcBef>
                <a:spcPts val="0"/>
              </a:spcBef>
              <a:spcAft>
                <a:spcPts val="0"/>
              </a:spcAft>
              <a:buSzPts val="2800"/>
              <a:buNone/>
              <a:defRPr>
                <a:latin typeface="Open Sans"/>
                <a:ea typeface="Open Sans"/>
                <a:cs typeface="Open Sans"/>
                <a:sym typeface="Open Sans"/>
              </a:defRPr>
            </a:lvl7pPr>
            <a:lvl8pPr lvl="7">
              <a:spcBef>
                <a:spcPts val="0"/>
              </a:spcBef>
              <a:spcAft>
                <a:spcPts val="0"/>
              </a:spcAft>
              <a:buSzPts val="2800"/>
              <a:buNone/>
              <a:defRPr>
                <a:latin typeface="Open Sans"/>
                <a:ea typeface="Open Sans"/>
                <a:cs typeface="Open Sans"/>
                <a:sym typeface="Open Sans"/>
              </a:defRPr>
            </a:lvl8pPr>
            <a:lvl9pPr lvl="8">
              <a:spcBef>
                <a:spcPts val="0"/>
              </a:spcBef>
              <a:spcAft>
                <a:spcPts val="0"/>
              </a:spcAft>
              <a:buSzPts val="2800"/>
              <a:buNone/>
              <a:defRPr>
                <a:latin typeface="Open Sans"/>
                <a:ea typeface="Open Sans"/>
                <a:cs typeface="Open Sans"/>
                <a:sym typeface="Open Sans"/>
              </a:defRPr>
            </a:lvl9pPr>
          </a:lstStyle>
          <a:p>
            <a:endParaRPr/>
          </a:p>
        </p:txBody>
      </p:sp>
      <p:sp>
        <p:nvSpPr>
          <p:cNvPr id="213" name="Google Shape;213;p14"/>
          <p:cNvSpPr txBox="1">
            <a:spLocks noGrp="1"/>
          </p:cNvSpPr>
          <p:nvPr>
            <p:ph type="subTitle" idx="1"/>
          </p:nvPr>
        </p:nvSpPr>
        <p:spPr>
          <a:xfrm>
            <a:off x="1398900" y="1716488"/>
            <a:ext cx="6346200" cy="1131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Font typeface="PT Serif"/>
              <a:buNone/>
              <a:defRPr sz="2000" b="1">
                <a:latin typeface="PT Serif"/>
                <a:ea typeface="PT Serif"/>
                <a:cs typeface="PT Serif"/>
                <a:sym typeface="PT Serif"/>
              </a:defRPr>
            </a:lvl1pPr>
            <a:lvl2pPr lvl="1"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2pPr>
            <a:lvl3pPr lvl="2"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3pPr>
            <a:lvl4pPr lvl="3"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4pPr>
            <a:lvl5pPr lvl="4"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5pPr>
            <a:lvl6pPr lvl="5"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6pPr>
            <a:lvl7pPr lvl="6"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7pPr>
            <a:lvl8pPr lvl="7"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8pPr>
            <a:lvl9pPr lvl="8"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9pPr>
          </a:lstStyle>
          <a:p>
            <a:endParaRPr/>
          </a:p>
        </p:txBody>
      </p:sp>
    </p:spTree>
    <p:extLst>
      <p:ext uri="{BB962C8B-B14F-4D97-AF65-F5344CB8AC3E}">
        <p14:creationId xmlns:p14="http://schemas.microsoft.com/office/powerpoint/2010/main" val="133011881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One column text 2">
  <p:cSld name="One column text 2">
    <p:spTree>
      <p:nvGrpSpPr>
        <p:cNvPr id="1" name="Shape 253"/>
        <p:cNvGrpSpPr/>
        <p:nvPr/>
      </p:nvGrpSpPr>
      <p:grpSpPr>
        <a:xfrm>
          <a:off x="0" y="0"/>
          <a:ext cx="0" cy="0"/>
          <a:chOff x="0" y="0"/>
          <a:chExt cx="0" cy="0"/>
        </a:xfrm>
      </p:grpSpPr>
      <p:sp>
        <p:nvSpPr>
          <p:cNvPr id="254" name="Google Shape;254;p19"/>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55" name="Google Shape;255;p19"/>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56" name="Google Shape;256;p19"/>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57" name="Google Shape;257;p19"/>
          <p:cNvSpPr txBox="1">
            <a:spLocks noGrp="1"/>
          </p:cNvSpPr>
          <p:nvPr>
            <p:ph type="title"/>
          </p:nvPr>
        </p:nvSpPr>
        <p:spPr>
          <a:xfrm>
            <a:off x="685800" y="828000"/>
            <a:ext cx="32166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algn="r" rtl="0">
              <a:spcBef>
                <a:spcPts val="0"/>
              </a:spcBef>
              <a:spcAft>
                <a:spcPts val="0"/>
              </a:spcAft>
              <a:buSzPts val="2400"/>
              <a:buNone/>
              <a:defRPr sz="2400"/>
            </a:lvl2pPr>
            <a:lvl3pPr lvl="2" algn="r" rtl="0">
              <a:spcBef>
                <a:spcPts val="0"/>
              </a:spcBef>
              <a:spcAft>
                <a:spcPts val="0"/>
              </a:spcAft>
              <a:buSzPts val="2400"/>
              <a:buNone/>
              <a:defRPr sz="2400"/>
            </a:lvl3pPr>
            <a:lvl4pPr lvl="3" algn="r" rtl="0">
              <a:spcBef>
                <a:spcPts val="0"/>
              </a:spcBef>
              <a:spcAft>
                <a:spcPts val="0"/>
              </a:spcAft>
              <a:buSzPts val="2400"/>
              <a:buNone/>
              <a:defRPr sz="2400"/>
            </a:lvl4pPr>
            <a:lvl5pPr lvl="4" algn="r" rtl="0">
              <a:spcBef>
                <a:spcPts val="0"/>
              </a:spcBef>
              <a:spcAft>
                <a:spcPts val="0"/>
              </a:spcAft>
              <a:buSzPts val="2400"/>
              <a:buNone/>
              <a:defRPr sz="2400"/>
            </a:lvl5pPr>
            <a:lvl6pPr lvl="5" algn="r" rtl="0">
              <a:spcBef>
                <a:spcPts val="0"/>
              </a:spcBef>
              <a:spcAft>
                <a:spcPts val="0"/>
              </a:spcAft>
              <a:buSzPts val="2400"/>
              <a:buNone/>
              <a:defRPr sz="2400"/>
            </a:lvl6pPr>
            <a:lvl7pPr lvl="6" algn="r" rtl="0">
              <a:spcBef>
                <a:spcPts val="0"/>
              </a:spcBef>
              <a:spcAft>
                <a:spcPts val="0"/>
              </a:spcAft>
              <a:buSzPts val="2400"/>
              <a:buNone/>
              <a:defRPr sz="2400"/>
            </a:lvl7pPr>
            <a:lvl8pPr lvl="7" algn="r" rtl="0">
              <a:spcBef>
                <a:spcPts val="0"/>
              </a:spcBef>
              <a:spcAft>
                <a:spcPts val="0"/>
              </a:spcAft>
              <a:buSzPts val="2400"/>
              <a:buNone/>
              <a:defRPr sz="2400"/>
            </a:lvl8pPr>
            <a:lvl9pPr lvl="8" algn="r" rtl="0">
              <a:spcBef>
                <a:spcPts val="0"/>
              </a:spcBef>
              <a:spcAft>
                <a:spcPts val="0"/>
              </a:spcAft>
              <a:buSzPts val="2400"/>
              <a:buNone/>
              <a:defRPr sz="2400"/>
            </a:lvl9pPr>
          </a:lstStyle>
          <a:p>
            <a:endParaRPr/>
          </a:p>
        </p:txBody>
      </p:sp>
      <p:sp>
        <p:nvSpPr>
          <p:cNvPr id="258" name="Google Shape;258;p19"/>
          <p:cNvSpPr txBox="1">
            <a:spLocks noGrp="1"/>
          </p:cNvSpPr>
          <p:nvPr>
            <p:ph type="subTitle" idx="1"/>
          </p:nvPr>
        </p:nvSpPr>
        <p:spPr>
          <a:xfrm>
            <a:off x="685800" y="1583700"/>
            <a:ext cx="3216600" cy="2731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7330814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02"/>
        <p:cNvGrpSpPr/>
        <p:nvPr/>
      </p:nvGrpSpPr>
      <p:grpSpPr>
        <a:xfrm>
          <a:off x="0" y="0"/>
          <a:ext cx="0" cy="0"/>
          <a:chOff x="0" y="0"/>
          <a:chExt cx="0" cy="0"/>
        </a:xfrm>
      </p:grpSpPr>
      <p:sp>
        <p:nvSpPr>
          <p:cNvPr id="303" name="Google Shape;303;p25"/>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4" name="Google Shape;304;p25"/>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5" name="Google Shape;305;p25"/>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279850502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72"/>
        <p:cNvGrpSpPr/>
        <p:nvPr/>
      </p:nvGrpSpPr>
      <p:grpSpPr>
        <a:xfrm>
          <a:off x="0" y="0"/>
          <a:ext cx="0" cy="0"/>
          <a:chOff x="0" y="0"/>
          <a:chExt cx="0" cy="0"/>
        </a:xfrm>
      </p:grpSpPr>
      <p:sp>
        <p:nvSpPr>
          <p:cNvPr id="173" name="Google Shape;173;p11"/>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4" name="Google Shape;174;p11"/>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5" name="Google Shape;175;p11"/>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76" name="Google Shape;176;p11"/>
          <p:cNvGrpSpPr/>
          <p:nvPr/>
        </p:nvGrpSpPr>
        <p:grpSpPr>
          <a:xfrm>
            <a:off x="664006" y="536351"/>
            <a:ext cx="7453562" cy="4147729"/>
            <a:chOff x="677150" y="1466675"/>
            <a:chExt cx="4997025" cy="2780725"/>
          </a:xfrm>
        </p:grpSpPr>
        <p:sp>
          <p:nvSpPr>
            <p:cNvPr id="177" name="Google Shape;177;p11"/>
            <p:cNvSpPr/>
            <p:nvPr/>
          </p:nvSpPr>
          <p:spPr>
            <a:xfrm>
              <a:off x="932550" y="4033075"/>
              <a:ext cx="186350" cy="152125"/>
            </a:xfrm>
            <a:custGeom>
              <a:avLst/>
              <a:gdLst/>
              <a:ahLst/>
              <a:cxnLst/>
              <a:rect l="l" t="t" r="r" b="b"/>
              <a:pathLst>
                <a:path w="7454" h="6085" extrusionOk="0">
                  <a:moveTo>
                    <a:pt x="7061" y="0"/>
                  </a:moveTo>
                  <a:lnTo>
                    <a:pt x="6692" y="191"/>
                  </a:lnTo>
                  <a:lnTo>
                    <a:pt x="6644" y="191"/>
                  </a:lnTo>
                  <a:lnTo>
                    <a:pt x="6453" y="226"/>
                  </a:lnTo>
                  <a:lnTo>
                    <a:pt x="5799" y="131"/>
                  </a:lnTo>
                  <a:lnTo>
                    <a:pt x="5418" y="274"/>
                  </a:lnTo>
                  <a:lnTo>
                    <a:pt x="5299" y="357"/>
                  </a:lnTo>
                  <a:lnTo>
                    <a:pt x="5096" y="429"/>
                  </a:lnTo>
                  <a:lnTo>
                    <a:pt x="5084" y="453"/>
                  </a:lnTo>
                  <a:lnTo>
                    <a:pt x="5072" y="453"/>
                  </a:lnTo>
                  <a:lnTo>
                    <a:pt x="4858" y="512"/>
                  </a:lnTo>
                  <a:lnTo>
                    <a:pt x="4656" y="715"/>
                  </a:lnTo>
                  <a:lnTo>
                    <a:pt x="4584" y="929"/>
                  </a:lnTo>
                  <a:lnTo>
                    <a:pt x="4346" y="1143"/>
                  </a:lnTo>
                  <a:lnTo>
                    <a:pt x="4227" y="1286"/>
                  </a:lnTo>
                  <a:lnTo>
                    <a:pt x="4191" y="1322"/>
                  </a:lnTo>
                  <a:lnTo>
                    <a:pt x="3751" y="1667"/>
                  </a:lnTo>
                  <a:lnTo>
                    <a:pt x="3703" y="1667"/>
                  </a:lnTo>
                  <a:lnTo>
                    <a:pt x="3298" y="1846"/>
                  </a:lnTo>
                  <a:lnTo>
                    <a:pt x="3179" y="1905"/>
                  </a:lnTo>
                  <a:lnTo>
                    <a:pt x="3155" y="1917"/>
                  </a:lnTo>
                  <a:lnTo>
                    <a:pt x="3036" y="1953"/>
                  </a:lnTo>
                  <a:lnTo>
                    <a:pt x="2632" y="1953"/>
                  </a:lnTo>
                  <a:lnTo>
                    <a:pt x="2084" y="2072"/>
                  </a:lnTo>
                  <a:lnTo>
                    <a:pt x="1465" y="2191"/>
                  </a:lnTo>
                  <a:lnTo>
                    <a:pt x="1393" y="2191"/>
                  </a:lnTo>
                  <a:lnTo>
                    <a:pt x="1215" y="2203"/>
                  </a:lnTo>
                  <a:lnTo>
                    <a:pt x="1203" y="2191"/>
                  </a:lnTo>
                  <a:lnTo>
                    <a:pt x="989" y="2155"/>
                  </a:lnTo>
                  <a:lnTo>
                    <a:pt x="631" y="2096"/>
                  </a:lnTo>
                  <a:lnTo>
                    <a:pt x="369" y="2239"/>
                  </a:lnTo>
                  <a:lnTo>
                    <a:pt x="191" y="2310"/>
                  </a:lnTo>
                  <a:lnTo>
                    <a:pt x="119" y="2322"/>
                  </a:lnTo>
                  <a:lnTo>
                    <a:pt x="0" y="2393"/>
                  </a:lnTo>
                  <a:lnTo>
                    <a:pt x="0" y="2429"/>
                  </a:lnTo>
                  <a:lnTo>
                    <a:pt x="0" y="2548"/>
                  </a:lnTo>
                  <a:lnTo>
                    <a:pt x="155" y="2715"/>
                  </a:lnTo>
                  <a:lnTo>
                    <a:pt x="191" y="2727"/>
                  </a:lnTo>
                  <a:lnTo>
                    <a:pt x="310" y="2834"/>
                  </a:lnTo>
                  <a:lnTo>
                    <a:pt x="322" y="2858"/>
                  </a:lnTo>
                  <a:lnTo>
                    <a:pt x="357" y="2905"/>
                  </a:lnTo>
                  <a:lnTo>
                    <a:pt x="429" y="3024"/>
                  </a:lnTo>
                  <a:lnTo>
                    <a:pt x="441" y="3048"/>
                  </a:lnTo>
                  <a:lnTo>
                    <a:pt x="631" y="3429"/>
                  </a:lnTo>
                  <a:lnTo>
                    <a:pt x="655" y="3703"/>
                  </a:lnTo>
                  <a:lnTo>
                    <a:pt x="679" y="3822"/>
                  </a:lnTo>
                  <a:lnTo>
                    <a:pt x="869" y="4108"/>
                  </a:lnTo>
                  <a:lnTo>
                    <a:pt x="917" y="4120"/>
                  </a:lnTo>
                  <a:lnTo>
                    <a:pt x="1108" y="4417"/>
                  </a:lnTo>
                  <a:lnTo>
                    <a:pt x="1108" y="4465"/>
                  </a:lnTo>
                  <a:lnTo>
                    <a:pt x="1155" y="4536"/>
                  </a:lnTo>
                  <a:lnTo>
                    <a:pt x="1548" y="5013"/>
                  </a:lnTo>
                  <a:lnTo>
                    <a:pt x="1631" y="5156"/>
                  </a:lnTo>
                  <a:lnTo>
                    <a:pt x="1739" y="5346"/>
                  </a:lnTo>
                  <a:lnTo>
                    <a:pt x="1881" y="5548"/>
                  </a:lnTo>
                  <a:lnTo>
                    <a:pt x="2024" y="5989"/>
                  </a:lnTo>
                  <a:lnTo>
                    <a:pt x="2060" y="6060"/>
                  </a:lnTo>
                  <a:lnTo>
                    <a:pt x="2155" y="6084"/>
                  </a:lnTo>
                  <a:lnTo>
                    <a:pt x="2632" y="5989"/>
                  </a:lnTo>
                  <a:lnTo>
                    <a:pt x="2894" y="5846"/>
                  </a:lnTo>
                  <a:lnTo>
                    <a:pt x="3275" y="5751"/>
                  </a:lnTo>
                  <a:lnTo>
                    <a:pt x="3656" y="5596"/>
                  </a:lnTo>
                  <a:lnTo>
                    <a:pt x="3989" y="5227"/>
                  </a:lnTo>
                  <a:lnTo>
                    <a:pt x="4144" y="4989"/>
                  </a:lnTo>
                  <a:lnTo>
                    <a:pt x="4346" y="4703"/>
                  </a:lnTo>
                  <a:lnTo>
                    <a:pt x="4358" y="4703"/>
                  </a:lnTo>
                  <a:lnTo>
                    <a:pt x="4584" y="4501"/>
                  </a:lnTo>
                  <a:lnTo>
                    <a:pt x="4620" y="4346"/>
                  </a:lnTo>
                  <a:lnTo>
                    <a:pt x="4727" y="3929"/>
                  </a:lnTo>
                  <a:lnTo>
                    <a:pt x="4739" y="3905"/>
                  </a:lnTo>
                  <a:lnTo>
                    <a:pt x="4894" y="3501"/>
                  </a:lnTo>
                  <a:lnTo>
                    <a:pt x="4906" y="3465"/>
                  </a:lnTo>
                  <a:lnTo>
                    <a:pt x="5013" y="3262"/>
                  </a:lnTo>
                  <a:lnTo>
                    <a:pt x="5084" y="3108"/>
                  </a:lnTo>
                  <a:lnTo>
                    <a:pt x="5215" y="2905"/>
                  </a:lnTo>
                  <a:lnTo>
                    <a:pt x="5215" y="2608"/>
                  </a:lnTo>
                  <a:lnTo>
                    <a:pt x="5203" y="2512"/>
                  </a:lnTo>
                  <a:lnTo>
                    <a:pt x="5453" y="2072"/>
                  </a:lnTo>
                  <a:lnTo>
                    <a:pt x="5965" y="1596"/>
                  </a:lnTo>
                  <a:lnTo>
                    <a:pt x="6049" y="1500"/>
                  </a:lnTo>
                  <a:lnTo>
                    <a:pt x="6251" y="1310"/>
                  </a:lnTo>
                  <a:lnTo>
                    <a:pt x="7227" y="786"/>
                  </a:lnTo>
                  <a:lnTo>
                    <a:pt x="7239" y="726"/>
                  </a:lnTo>
                  <a:lnTo>
                    <a:pt x="7454" y="357"/>
                  </a:lnTo>
                  <a:lnTo>
                    <a:pt x="7454" y="334"/>
                  </a:lnTo>
                  <a:lnTo>
                    <a:pt x="7323" y="12"/>
                  </a:lnTo>
                  <a:lnTo>
                    <a:pt x="706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8" name="Google Shape;178;p11"/>
            <p:cNvSpPr/>
            <p:nvPr/>
          </p:nvSpPr>
          <p:spPr>
            <a:xfrm>
              <a:off x="1552275" y="3990200"/>
              <a:ext cx="99725" cy="145275"/>
            </a:xfrm>
            <a:custGeom>
              <a:avLst/>
              <a:gdLst/>
              <a:ahLst/>
              <a:cxnLst/>
              <a:rect l="l" t="t" r="r" b="b"/>
              <a:pathLst>
                <a:path w="3989" h="5811" extrusionOk="0">
                  <a:moveTo>
                    <a:pt x="3560" y="1"/>
                  </a:moveTo>
                  <a:lnTo>
                    <a:pt x="2893" y="36"/>
                  </a:lnTo>
                  <a:lnTo>
                    <a:pt x="2417" y="274"/>
                  </a:lnTo>
                  <a:lnTo>
                    <a:pt x="2215" y="596"/>
                  </a:lnTo>
                  <a:lnTo>
                    <a:pt x="2119" y="1072"/>
                  </a:lnTo>
                  <a:lnTo>
                    <a:pt x="2072" y="1191"/>
                  </a:lnTo>
                  <a:lnTo>
                    <a:pt x="2000" y="1632"/>
                  </a:lnTo>
                  <a:lnTo>
                    <a:pt x="1917" y="1715"/>
                  </a:lnTo>
                  <a:lnTo>
                    <a:pt x="1441" y="2549"/>
                  </a:lnTo>
                  <a:lnTo>
                    <a:pt x="1357" y="2715"/>
                  </a:lnTo>
                  <a:lnTo>
                    <a:pt x="1238" y="2918"/>
                  </a:lnTo>
                  <a:lnTo>
                    <a:pt x="881" y="3680"/>
                  </a:lnTo>
                  <a:lnTo>
                    <a:pt x="810" y="3846"/>
                  </a:lnTo>
                  <a:lnTo>
                    <a:pt x="762" y="3870"/>
                  </a:lnTo>
                  <a:lnTo>
                    <a:pt x="750" y="3989"/>
                  </a:lnTo>
                  <a:lnTo>
                    <a:pt x="595" y="4215"/>
                  </a:lnTo>
                  <a:lnTo>
                    <a:pt x="405" y="4632"/>
                  </a:lnTo>
                  <a:lnTo>
                    <a:pt x="405" y="4668"/>
                  </a:lnTo>
                  <a:lnTo>
                    <a:pt x="369" y="5204"/>
                  </a:lnTo>
                  <a:lnTo>
                    <a:pt x="357" y="5263"/>
                  </a:lnTo>
                  <a:lnTo>
                    <a:pt x="238" y="5418"/>
                  </a:lnTo>
                  <a:lnTo>
                    <a:pt x="0" y="5704"/>
                  </a:lnTo>
                  <a:lnTo>
                    <a:pt x="536" y="5811"/>
                  </a:lnTo>
                  <a:lnTo>
                    <a:pt x="822" y="5775"/>
                  </a:lnTo>
                  <a:lnTo>
                    <a:pt x="965" y="5799"/>
                  </a:lnTo>
                  <a:lnTo>
                    <a:pt x="965" y="5573"/>
                  </a:lnTo>
                  <a:lnTo>
                    <a:pt x="1262" y="5418"/>
                  </a:lnTo>
                  <a:lnTo>
                    <a:pt x="2131" y="5085"/>
                  </a:lnTo>
                  <a:lnTo>
                    <a:pt x="3620" y="3573"/>
                  </a:lnTo>
                  <a:lnTo>
                    <a:pt x="3679" y="3501"/>
                  </a:lnTo>
                  <a:lnTo>
                    <a:pt x="3679" y="3239"/>
                  </a:lnTo>
                  <a:lnTo>
                    <a:pt x="3679" y="2953"/>
                  </a:lnTo>
                  <a:lnTo>
                    <a:pt x="3846" y="2430"/>
                  </a:lnTo>
                  <a:lnTo>
                    <a:pt x="3965" y="2001"/>
                  </a:lnTo>
                  <a:lnTo>
                    <a:pt x="3989" y="1810"/>
                  </a:lnTo>
                  <a:lnTo>
                    <a:pt x="3989" y="1715"/>
                  </a:lnTo>
                  <a:lnTo>
                    <a:pt x="3989" y="1525"/>
                  </a:lnTo>
                  <a:lnTo>
                    <a:pt x="3870" y="441"/>
                  </a:lnTo>
                  <a:lnTo>
                    <a:pt x="3798" y="274"/>
                  </a:lnTo>
                  <a:lnTo>
                    <a:pt x="3786" y="274"/>
                  </a:lnTo>
                  <a:lnTo>
                    <a:pt x="3632" y="120"/>
                  </a:lnTo>
                  <a:lnTo>
                    <a:pt x="3560"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9" name="Google Shape;179;p11"/>
            <p:cNvSpPr/>
            <p:nvPr/>
          </p:nvSpPr>
          <p:spPr>
            <a:xfrm>
              <a:off x="1185850" y="4136950"/>
              <a:ext cx="105700" cy="110450"/>
            </a:xfrm>
            <a:custGeom>
              <a:avLst/>
              <a:gdLst/>
              <a:ahLst/>
              <a:cxnLst/>
              <a:rect l="l" t="t" r="r" b="b"/>
              <a:pathLst>
                <a:path w="4228" h="4418" extrusionOk="0">
                  <a:moveTo>
                    <a:pt x="3751" y="0"/>
                  </a:moveTo>
                  <a:lnTo>
                    <a:pt x="3584" y="72"/>
                  </a:lnTo>
                  <a:lnTo>
                    <a:pt x="3584" y="143"/>
                  </a:lnTo>
                  <a:lnTo>
                    <a:pt x="3620" y="262"/>
                  </a:lnTo>
                  <a:lnTo>
                    <a:pt x="3620" y="346"/>
                  </a:lnTo>
                  <a:lnTo>
                    <a:pt x="3060" y="358"/>
                  </a:lnTo>
                  <a:lnTo>
                    <a:pt x="2798" y="262"/>
                  </a:lnTo>
                  <a:lnTo>
                    <a:pt x="2263" y="310"/>
                  </a:lnTo>
                  <a:lnTo>
                    <a:pt x="1620" y="131"/>
                  </a:lnTo>
                  <a:lnTo>
                    <a:pt x="1429" y="108"/>
                  </a:lnTo>
                  <a:lnTo>
                    <a:pt x="1310" y="108"/>
                  </a:lnTo>
                  <a:lnTo>
                    <a:pt x="1096" y="143"/>
                  </a:lnTo>
                  <a:lnTo>
                    <a:pt x="1084" y="143"/>
                  </a:lnTo>
                  <a:lnTo>
                    <a:pt x="1013" y="786"/>
                  </a:lnTo>
                  <a:lnTo>
                    <a:pt x="667" y="1322"/>
                  </a:lnTo>
                  <a:lnTo>
                    <a:pt x="489" y="1489"/>
                  </a:lnTo>
                  <a:lnTo>
                    <a:pt x="262" y="1620"/>
                  </a:lnTo>
                  <a:lnTo>
                    <a:pt x="60" y="1739"/>
                  </a:lnTo>
                  <a:lnTo>
                    <a:pt x="24" y="2084"/>
                  </a:lnTo>
                  <a:lnTo>
                    <a:pt x="1" y="2584"/>
                  </a:lnTo>
                  <a:lnTo>
                    <a:pt x="24" y="2786"/>
                  </a:lnTo>
                  <a:lnTo>
                    <a:pt x="143" y="3048"/>
                  </a:lnTo>
                  <a:lnTo>
                    <a:pt x="227" y="3215"/>
                  </a:lnTo>
                  <a:lnTo>
                    <a:pt x="239" y="3239"/>
                  </a:lnTo>
                  <a:lnTo>
                    <a:pt x="346" y="3465"/>
                  </a:lnTo>
                  <a:lnTo>
                    <a:pt x="501" y="3584"/>
                  </a:lnTo>
                  <a:lnTo>
                    <a:pt x="655" y="3703"/>
                  </a:lnTo>
                  <a:lnTo>
                    <a:pt x="739" y="3858"/>
                  </a:lnTo>
                  <a:lnTo>
                    <a:pt x="989" y="4013"/>
                  </a:lnTo>
                  <a:lnTo>
                    <a:pt x="1382" y="4334"/>
                  </a:lnTo>
                  <a:lnTo>
                    <a:pt x="1429" y="4346"/>
                  </a:lnTo>
                  <a:lnTo>
                    <a:pt x="1786" y="4370"/>
                  </a:lnTo>
                  <a:lnTo>
                    <a:pt x="1953" y="4418"/>
                  </a:lnTo>
                  <a:lnTo>
                    <a:pt x="2560" y="4287"/>
                  </a:lnTo>
                  <a:lnTo>
                    <a:pt x="3179" y="4049"/>
                  </a:lnTo>
                  <a:lnTo>
                    <a:pt x="3465" y="3977"/>
                  </a:lnTo>
                  <a:lnTo>
                    <a:pt x="3620" y="3894"/>
                  </a:lnTo>
                  <a:lnTo>
                    <a:pt x="4180" y="3227"/>
                  </a:lnTo>
                  <a:lnTo>
                    <a:pt x="4227" y="3096"/>
                  </a:lnTo>
                  <a:lnTo>
                    <a:pt x="4120" y="2941"/>
                  </a:lnTo>
                  <a:lnTo>
                    <a:pt x="4180" y="2548"/>
                  </a:lnTo>
                  <a:lnTo>
                    <a:pt x="4227" y="2346"/>
                  </a:lnTo>
                  <a:lnTo>
                    <a:pt x="4227" y="1846"/>
                  </a:lnTo>
                  <a:lnTo>
                    <a:pt x="4168" y="1596"/>
                  </a:lnTo>
                  <a:lnTo>
                    <a:pt x="3894" y="905"/>
                  </a:lnTo>
                  <a:lnTo>
                    <a:pt x="3811" y="596"/>
                  </a:lnTo>
                  <a:lnTo>
                    <a:pt x="3930" y="191"/>
                  </a:lnTo>
                  <a:lnTo>
                    <a:pt x="375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0" name="Google Shape;180;p11"/>
            <p:cNvSpPr/>
            <p:nvPr/>
          </p:nvSpPr>
          <p:spPr>
            <a:xfrm>
              <a:off x="1638875" y="3864900"/>
              <a:ext cx="105100" cy="100625"/>
            </a:xfrm>
            <a:custGeom>
              <a:avLst/>
              <a:gdLst/>
              <a:ahLst/>
              <a:cxnLst/>
              <a:rect l="l" t="t" r="r" b="b"/>
              <a:pathLst>
                <a:path w="4204" h="4025" extrusionOk="0">
                  <a:moveTo>
                    <a:pt x="3918" y="0"/>
                  </a:moveTo>
                  <a:lnTo>
                    <a:pt x="3549" y="167"/>
                  </a:lnTo>
                  <a:lnTo>
                    <a:pt x="3442" y="393"/>
                  </a:lnTo>
                  <a:lnTo>
                    <a:pt x="3442" y="417"/>
                  </a:lnTo>
                  <a:lnTo>
                    <a:pt x="3370" y="631"/>
                  </a:lnTo>
                  <a:lnTo>
                    <a:pt x="3239" y="988"/>
                  </a:lnTo>
                  <a:lnTo>
                    <a:pt x="2858" y="1107"/>
                  </a:lnTo>
                  <a:lnTo>
                    <a:pt x="2561" y="1024"/>
                  </a:lnTo>
                  <a:lnTo>
                    <a:pt x="2477" y="1060"/>
                  </a:lnTo>
                  <a:lnTo>
                    <a:pt x="2323" y="1143"/>
                  </a:lnTo>
                  <a:lnTo>
                    <a:pt x="2287" y="1143"/>
                  </a:lnTo>
                  <a:lnTo>
                    <a:pt x="1846" y="1346"/>
                  </a:lnTo>
                  <a:lnTo>
                    <a:pt x="1787" y="1417"/>
                  </a:lnTo>
                  <a:lnTo>
                    <a:pt x="1370" y="1584"/>
                  </a:lnTo>
                  <a:lnTo>
                    <a:pt x="1180" y="1596"/>
                  </a:lnTo>
                  <a:lnTo>
                    <a:pt x="989" y="1667"/>
                  </a:lnTo>
                  <a:lnTo>
                    <a:pt x="953" y="1679"/>
                  </a:lnTo>
                  <a:lnTo>
                    <a:pt x="1001" y="1703"/>
                  </a:lnTo>
                  <a:lnTo>
                    <a:pt x="656" y="2024"/>
                  </a:lnTo>
                  <a:lnTo>
                    <a:pt x="632" y="2072"/>
                  </a:lnTo>
                  <a:lnTo>
                    <a:pt x="465" y="2310"/>
                  </a:lnTo>
                  <a:lnTo>
                    <a:pt x="382" y="2536"/>
                  </a:lnTo>
                  <a:lnTo>
                    <a:pt x="382" y="2953"/>
                  </a:lnTo>
                  <a:lnTo>
                    <a:pt x="382" y="2965"/>
                  </a:lnTo>
                  <a:lnTo>
                    <a:pt x="382" y="2977"/>
                  </a:lnTo>
                  <a:lnTo>
                    <a:pt x="358" y="3143"/>
                  </a:lnTo>
                  <a:lnTo>
                    <a:pt x="96" y="3489"/>
                  </a:lnTo>
                  <a:lnTo>
                    <a:pt x="1" y="3572"/>
                  </a:lnTo>
                  <a:lnTo>
                    <a:pt x="215" y="3929"/>
                  </a:lnTo>
                  <a:lnTo>
                    <a:pt x="572" y="3941"/>
                  </a:lnTo>
                  <a:lnTo>
                    <a:pt x="775" y="3977"/>
                  </a:lnTo>
                  <a:lnTo>
                    <a:pt x="882" y="4024"/>
                  </a:lnTo>
                  <a:lnTo>
                    <a:pt x="1001" y="4001"/>
                  </a:lnTo>
                  <a:lnTo>
                    <a:pt x="1287" y="3560"/>
                  </a:lnTo>
                  <a:lnTo>
                    <a:pt x="1406" y="3405"/>
                  </a:lnTo>
                  <a:lnTo>
                    <a:pt x="1846" y="3286"/>
                  </a:lnTo>
                  <a:lnTo>
                    <a:pt x="1882" y="3310"/>
                  </a:lnTo>
                  <a:lnTo>
                    <a:pt x="2120" y="3310"/>
                  </a:lnTo>
                  <a:lnTo>
                    <a:pt x="2239" y="3262"/>
                  </a:lnTo>
                  <a:lnTo>
                    <a:pt x="2596" y="3012"/>
                  </a:lnTo>
                  <a:lnTo>
                    <a:pt x="2715" y="2929"/>
                  </a:lnTo>
                  <a:lnTo>
                    <a:pt x="3085" y="2893"/>
                  </a:lnTo>
                  <a:lnTo>
                    <a:pt x="3358" y="2679"/>
                  </a:lnTo>
                  <a:lnTo>
                    <a:pt x="3477" y="2608"/>
                  </a:lnTo>
                  <a:lnTo>
                    <a:pt x="3597" y="2536"/>
                  </a:lnTo>
                  <a:lnTo>
                    <a:pt x="3620" y="2489"/>
                  </a:lnTo>
                  <a:lnTo>
                    <a:pt x="3787" y="2215"/>
                  </a:lnTo>
                  <a:lnTo>
                    <a:pt x="3799" y="2179"/>
                  </a:lnTo>
                  <a:lnTo>
                    <a:pt x="3870" y="1703"/>
                  </a:lnTo>
                  <a:lnTo>
                    <a:pt x="3906" y="1655"/>
                  </a:lnTo>
                  <a:lnTo>
                    <a:pt x="3918" y="1429"/>
                  </a:lnTo>
                  <a:lnTo>
                    <a:pt x="3870" y="1262"/>
                  </a:lnTo>
                  <a:lnTo>
                    <a:pt x="3870" y="1107"/>
                  </a:lnTo>
                  <a:lnTo>
                    <a:pt x="3906" y="1012"/>
                  </a:lnTo>
                  <a:lnTo>
                    <a:pt x="4085" y="881"/>
                  </a:lnTo>
                  <a:lnTo>
                    <a:pt x="4108" y="869"/>
                  </a:lnTo>
                  <a:lnTo>
                    <a:pt x="4192" y="631"/>
                  </a:lnTo>
                  <a:lnTo>
                    <a:pt x="4204" y="512"/>
                  </a:lnTo>
                  <a:lnTo>
                    <a:pt x="4156" y="191"/>
                  </a:lnTo>
                  <a:lnTo>
                    <a:pt x="3918"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1" name="Google Shape;181;p11"/>
            <p:cNvSpPr/>
            <p:nvPr/>
          </p:nvSpPr>
          <p:spPr>
            <a:xfrm>
              <a:off x="677150" y="3964900"/>
              <a:ext cx="67600" cy="96175"/>
            </a:xfrm>
            <a:custGeom>
              <a:avLst/>
              <a:gdLst/>
              <a:ahLst/>
              <a:cxnLst/>
              <a:rect l="l" t="t" r="r" b="b"/>
              <a:pathLst>
                <a:path w="2704" h="3847" extrusionOk="0">
                  <a:moveTo>
                    <a:pt x="1001" y="1"/>
                  </a:moveTo>
                  <a:lnTo>
                    <a:pt x="894" y="24"/>
                  </a:lnTo>
                  <a:lnTo>
                    <a:pt x="846" y="60"/>
                  </a:lnTo>
                  <a:lnTo>
                    <a:pt x="763" y="96"/>
                  </a:lnTo>
                  <a:lnTo>
                    <a:pt x="751" y="96"/>
                  </a:lnTo>
                  <a:lnTo>
                    <a:pt x="656" y="120"/>
                  </a:lnTo>
                  <a:lnTo>
                    <a:pt x="596" y="215"/>
                  </a:lnTo>
                  <a:lnTo>
                    <a:pt x="715" y="382"/>
                  </a:lnTo>
                  <a:lnTo>
                    <a:pt x="251" y="739"/>
                  </a:lnTo>
                  <a:lnTo>
                    <a:pt x="120" y="739"/>
                  </a:lnTo>
                  <a:lnTo>
                    <a:pt x="120" y="703"/>
                  </a:lnTo>
                  <a:lnTo>
                    <a:pt x="108" y="703"/>
                  </a:lnTo>
                  <a:lnTo>
                    <a:pt x="1" y="822"/>
                  </a:lnTo>
                  <a:lnTo>
                    <a:pt x="48" y="1001"/>
                  </a:lnTo>
                  <a:lnTo>
                    <a:pt x="48" y="1013"/>
                  </a:lnTo>
                  <a:lnTo>
                    <a:pt x="286" y="1215"/>
                  </a:lnTo>
                  <a:lnTo>
                    <a:pt x="596" y="1894"/>
                  </a:lnTo>
                  <a:lnTo>
                    <a:pt x="644" y="1989"/>
                  </a:lnTo>
                  <a:lnTo>
                    <a:pt x="894" y="2489"/>
                  </a:lnTo>
                  <a:lnTo>
                    <a:pt x="1048" y="2787"/>
                  </a:lnTo>
                  <a:lnTo>
                    <a:pt x="1263" y="3275"/>
                  </a:lnTo>
                  <a:lnTo>
                    <a:pt x="1346" y="3608"/>
                  </a:lnTo>
                  <a:lnTo>
                    <a:pt x="1596" y="3834"/>
                  </a:lnTo>
                  <a:lnTo>
                    <a:pt x="1715" y="3846"/>
                  </a:lnTo>
                  <a:lnTo>
                    <a:pt x="1739" y="3846"/>
                  </a:lnTo>
                  <a:lnTo>
                    <a:pt x="1953" y="3608"/>
                  </a:lnTo>
                  <a:lnTo>
                    <a:pt x="2108" y="3275"/>
                  </a:lnTo>
                  <a:lnTo>
                    <a:pt x="2180" y="3132"/>
                  </a:lnTo>
                  <a:lnTo>
                    <a:pt x="2477" y="2560"/>
                  </a:lnTo>
                  <a:lnTo>
                    <a:pt x="2477" y="2525"/>
                  </a:lnTo>
                  <a:lnTo>
                    <a:pt x="2489" y="2287"/>
                  </a:lnTo>
                  <a:lnTo>
                    <a:pt x="2430" y="2084"/>
                  </a:lnTo>
                  <a:lnTo>
                    <a:pt x="2382" y="1965"/>
                  </a:lnTo>
                  <a:lnTo>
                    <a:pt x="2442" y="1537"/>
                  </a:lnTo>
                  <a:lnTo>
                    <a:pt x="2549" y="1358"/>
                  </a:lnTo>
                  <a:lnTo>
                    <a:pt x="2656" y="1239"/>
                  </a:lnTo>
                  <a:lnTo>
                    <a:pt x="2703" y="1048"/>
                  </a:lnTo>
                  <a:lnTo>
                    <a:pt x="2501" y="810"/>
                  </a:lnTo>
                  <a:lnTo>
                    <a:pt x="2430" y="620"/>
                  </a:lnTo>
                  <a:lnTo>
                    <a:pt x="2239" y="167"/>
                  </a:lnTo>
                  <a:lnTo>
                    <a:pt x="2156" y="96"/>
                  </a:lnTo>
                  <a:lnTo>
                    <a:pt x="1894" y="24"/>
                  </a:lnTo>
                  <a:lnTo>
                    <a:pt x="1763" y="48"/>
                  </a:lnTo>
                  <a:lnTo>
                    <a:pt x="1072" y="24"/>
                  </a:lnTo>
                  <a:lnTo>
                    <a:pt x="1001"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2" name="Google Shape;182;p11"/>
            <p:cNvSpPr/>
            <p:nvPr/>
          </p:nvSpPr>
          <p:spPr>
            <a:xfrm>
              <a:off x="840275" y="4134575"/>
              <a:ext cx="50625" cy="44075"/>
            </a:xfrm>
            <a:custGeom>
              <a:avLst/>
              <a:gdLst/>
              <a:ahLst/>
              <a:cxnLst/>
              <a:rect l="l" t="t" r="r" b="b"/>
              <a:pathLst>
                <a:path w="2025" h="1763" extrusionOk="0">
                  <a:moveTo>
                    <a:pt x="1096" y="0"/>
                  </a:moveTo>
                  <a:lnTo>
                    <a:pt x="512" y="322"/>
                  </a:lnTo>
                  <a:lnTo>
                    <a:pt x="12" y="834"/>
                  </a:lnTo>
                  <a:lnTo>
                    <a:pt x="0" y="1119"/>
                  </a:lnTo>
                  <a:lnTo>
                    <a:pt x="12" y="1286"/>
                  </a:lnTo>
                  <a:lnTo>
                    <a:pt x="536" y="1762"/>
                  </a:lnTo>
                  <a:lnTo>
                    <a:pt x="858" y="1727"/>
                  </a:lnTo>
                  <a:lnTo>
                    <a:pt x="929" y="1715"/>
                  </a:lnTo>
                  <a:lnTo>
                    <a:pt x="1334" y="1667"/>
                  </a:lnTo>
                  <a:lnTo>
                    <a:pt x="1393" y="1643"/>
                  </a:lnTo>
                  <a:lnTo>
                    <a:pt x="1691" y="1405"/>
                  </a:lnTo>
                  <a:lnTo>
                    <a:pt x="1846" y="1227"/>
                  </a:lnTo>
                  <a:lnTo>
                    <a:pt x="1858" y="1215"/>
                  </a:lnTo>
                  <a:lnTo>
                    <a:pt x="2001" y="1000"/>
                  </a:lnTo>
                  <a:lnTo>
                    <a:pt x="2024" y="953"/>
                  </a:lnTo>
                  <a:lnTo>
                    <a:pt x="2024" y="691"/>
                  </a:lnTo>
                  <a:lnTo>
                    <a:pt x="2001" y="643"/>
                  </a:lnTo>
                  <a:lnTo>
                    <a:pt x="1751" y="381"/>
                  </a:lnTo>
                  <a:lnTo>
                    <a:pt x="1643" y="322"/>
                  </a:lnTo>
                  <a:lnTo>
                    <a:pt x="1608" y="298"/>
                  </a:lnTo>
                  <a:lnTo>
                    <a:pt x="1489" y="226"/>
                  </a:lnTo>
                  <a:lnTo>
                    <a:pt x="1286" y="95"/>
                  </a:lnTo>
                  <a:lnTo>
                    <a:pt x="1096"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3" name="Google Shape;183;p11"/>
            <p:cNvSpPr/>
            <p:nvPr/>
          </p:nvSpPr>
          <p:spPr>
            <a:xfrm>
              <a:off x="4813975" y="3285125"/>
              <a:ext cx="59575" cy="40050"/>
            </a:xfrm>
            <a:custGeom>
              <a:avLst/>
              <a:gdLst/>
              <a:ahLst/>
              <a:cxnLst/>
              <a:rect l="l" t="t" r="r" b="b"/>
              <a:pathLst>
                <a:path w="2383" h="1602" extrusionOk="0">
                  <a:moveTo>
                    <a:pt x="695" y="168"/>
                  </a:moveTo>
                  <a:lnTo>
                    <a:pt x="695" y="168"/>
                  </a:lnTo>
                  <a:cubicBezTo>
                    <a:pt x="705" y="183"/>
                    <a:pt x="720" y="198"/>
                    <a:pt x="739" y="212"/>
                  </a:cubicBezTo>
                  <a:cubicBezTo>
                    <a:pt x="718" y="202"/>
                    <a:pt x="704" y="186"/>
                    <a:pt x="695" y="168"/>
                  </a:cubicBezTo>
                  <a:close/>
                  <a:moveTo>
                    <a:pt x="1037" y="807"/>
                  </a:moveTo>
                  <a:cubicBezTo>
                    <a:pt x="1049" y="807"/>
                    <a:pt x="1049" y="819"/>
                    <a:pt x="1072" y="843"/>
                  </a:cubicBezTo>
                  <a:lnTo>
                    <a:pt x="1037" y="807"/>
                  </a:lnTo>
                  <a:close/>
                  <a:moveTo>
                    <a:pt x="636" y="1"/>
                  </a:moveTo>
                  <a:cubicBezTo>
                    <a:pt x="620" y="1"/>
                    <a:pt x="599" y="10"/>
                    <a:pt x="572" y="34"/>
                  </a:cubicBezTo>
                  <a:cubicBezTo>
                    <a:pt x="596" y="45"/>
                    <a:pt x="596" y="81"/>
                    <a:pt x="596" y="105"/>
                  </a:cubicBezTo>
                  <a:cubicBezTo>
                    <a:pt x="572" y="105"/>
                    <a:pt x="596" y="81"/>
                    <a:pt x="572" y="69"/>
                  </a:cubicBezTo>
                  <a:cubicBezTo>
                    <a:pt x="572" y="45"/>
                    <a:pt x="560" y="45"/>
                    <a:pt x="548" y="45"/>
                  </a:cubicBezTo>
                  <a:cubicBezTo>
                    <a:pt x="489" y="81"/>
                    <a:pt x="477" y="129"/>
                    <a:pt x="441" y="164"/>
                  </a:cubicBezTo>
                  <a:cubicBezTo>
                    <a:pt x="429" y="188"/>
                    <a:pt x="418" y="212"/>
                    <a:pt x="394" y="224"/>
                  </a:cubicBezTo>
                  <a:cubicBezTo>
                    <a:pt x="382" y="260"/>
                    <a:pt x="358" y="284"/>
                    <a:pt x="322" y="307"/>
                  </a:cubicBezTo>
                  <a:cubicBezTo>
                    <a:pt x="239" y="379"/>
                    <a:pt x="120" y="307"/>
                    <a:pt x="37" y="391"/>
                  </a:cubicBezTo>
                  <a:cubicBezTo>
                    <a:pt x="1" y="438"/>
                    <a:pt x="1" y="498"/>
                    <a:pt x="13" y="557"/>
                  </a:cubicBezTo>
                  <a:cubicBezTo>
                    <a:pt x="144" y="629"/>
                    <a:pt x="144" y="736"/>
                    <a:pt x="84" y="855"/>
                  </a:cubicBezTo>
                  <a:cubicBezTo>
                    <a:pt x="37" y="962"/>
                    <a:pt x="37" y="1057"/>
                    <a:pt x="25" y="1165"/>
                  </a:cubicBezTo>
                  <a:cubicBezTo>
                    <a:pt x="120" y="1260"/>
                    <a:pt x="203" y="1343"/>
                    <a:pt x="334" y="1355"/>
                  </a:cubicBezTo>
                  <a:cubicBezTo>
                    <a:pt x="429" y="1319"/>
                    <a:pt x="548" y="1319"/>
                    <a:pt x="608" y="1212"/>
                  </a:cubicBezTo>
                  <a:cubicBezTo>
                    <a:pt x="620" y="1177"/>
                    <a:pt x="596" y="1153"/>
                    <a:pt x="608" y="1117"/>
                  </a:cubicBezTo>
                  <a:lnTo>
                    <a:pt x="608" y="1117"/>
                  </a:lnTo>
                  <a:cubicBezTo>
                    <a:pt x="656" y="1153"/>
                    <a:pt x="679" y="1165"/>
                    <a:pt x="715" y="1165"/>
                  </a:cubicBezTo>
                  <a:cubicBezTo>
                    <a:pt x="752" y="1152"/>
                    <a:pt x="789" y="1147"/>
                    <a:pt x="824" y="1147"/>
                  </a:cubicBezTo>
                  <a:cubicBezTo>
                    <a:pt x="927" y="1147"/>
                    <a:pt x="1026" y="1189"/>
                    <a:pt x="1132" y="1224"/>
                  </a:cubicBezTo>
                  <a:cubicBezTo>
                    <a:pt x="1229" y="1232"/>
                    <a:pt x="1321" y="1252"/>
                    <a:pt x="1416" y="1252"/>
                  </a:cubicBezTo>
                  <a:cubicBezTo>
                    <a:pt x="1459" y="1252"/>
                    <a:pt x="1503" y="1247"/>
                    <a:pt x="1549" y="1236"/>
                  </a:cubicBezTo>
                  <a:lnTo>
                    <a:pt x="1549" y="1236"/>
                  </a:lnTo>
                  <a:cubicBezTo>
                    <a:pt x="1549" y="1296"/>
                    <a:pt x="1489" y="1319"/>
                    <a:pt x="1465" y="1355"/>
                  </a:cubicBezTo>
                  <a:cubicBezTo>
                    <a:pt x="1465" y="1367"/>
                    <a:pt x="1465" y="1391"/>
                    <a:pt x="1489" y="1391"/>
                  </a:cubicBezTo>
                  <a:cubicBezTo>
                    <a:pt x="1505" y="1389"/>
                    <a:pt x="1522" y="1387"/>
                    <a:pt x="1538" y="1387"/>
                  </a:cubicBezTo>
                  <a:cubicBezTo>
                    <a:pt x="1607" y="1387"/>
                    <a:pt x="1675" y="1412"/>
                    <a:pt x="1703" y="1498"/>
                  </a:cubicBezTo>
                  <a:cubicBezTo>
                    <a:pt x="1703" y="1510"/>
                    <a:pt x="1727" y="1510"/>
                    <a:pt x="1739" y="1510"/>
                  </a:cubicBezTo>
                  <a:cubicBezTo>
                    <a:pt x="1787" y="1510"/>
                    <a:pt x="1846" y="1510"/>
                    <a:pt x="1870" y="1558"/>
                  </a:cubicBezTo>
                  <a:cubicBezTo>
                    <a:pt x="1928" y="1579"/>
                    <a:pt x="1982" y="1601"/>
                    <a:pt x="2037" y="1601"/>
                  </a:cubicBezTo>
                  <a:cubicBezTo>
                    <a:pt x="2072" y="1601"/>
                    <a:pt x="2107" y="1592"/>
                    <a:pt x="2144" y="1569"/>
                  </a:cubicBezTo>
                  <a:cubicBezTo>
                    <a:pt x="2215" y="1534"/>
                    <a:pt x="2287" y="1510"/>
                    <a:pt x="2334" y="1438"/>
                  </a:cubicBezTo>
                  <a:cubicBezTo>
                    <a:pt x="2334" y="1403"/>
                    <a:pt x="2346" y="1391"/>
                    <a:pt x="2346" y="1379"/>
                  </a:cubicBezTo>
                  <a:cubicBezTo>
                    <a:pt x="2382" y="1331"/>
                    <a:pt x="2358" y="1284"/>
                    <a:pt x="2358" y="1236"/>
                  </a:cubicBezTo>
                  <a:cubicBezTo>
                    <a:pt x="2382" y="1105"/>
                    <a:pt x="2323" y="1034"/>
                    <a:pt x="2180" y="1022"/>
                  </a:cubicBezTo>
                  <a:cubicBezTo>
                    <a:pt x="2156" y="1022"/>
                    <a:pt x="2120" y="998"/>
                    <a:pt x="2096" y="986"/>
                  </a:cubicBezTo>
                  <a:cubicBezTo>
                    <a:pt x="2084" y="974"/>
                    <a:pt x="2061" y="962"/>
                    <a:pt x="2049" y="962"/>
                  </a:cubicBezTo>
                  <a:cubicBezTo>
                    <a:pt x="1970" y="941"/>
                    <a:pt x="1896" y="936"/>
                    <a:pt x="1821" y="936"/>
                  </a:cubicBezTo>
                  <a:cubicBezTo>
                    <a:pt x="1771" y="936"/>
                    <a:pt x="1720" y="938"/>
                    <a:pt x="1668" y="938"/>
                  </a:cubicBezTo>
                  <a:cubicBezTo>
                    <a:pt x="1549" y="938"/>
                    <a:pt x="1430" y="926"/>
                    <a:pt x="1334" y="855"/>
                  </a:cubicBezTo>
                  <a:cubicBezTo>
                    <a:pt x="1315" y="852"/>
                    <a:pt x="1296" y="851"/>
                    <a:pt x="1276" y="851"/>
                  </a:cubicBezTo>
                  <a:cubicBezTo>
                    <a:pt x="1241" y="851"/>
                    <a:pt x="1204" y="854"/>
                    <a:pt x="1168" y="854"/>
                  </a:cubicBezTo>
                  <a:cubicBezTo>
                    <a:pt x="1146" y="854"/>
                    <a:pt x="1123" y="853"/>
                    <a:pt x="1102" y="850"/>
                  </a:cubicBezTo>
                  <a:lnTo>
                    <a:pt x="1102" y="850"/>
                  </a:lnTo>
                  <a:cubicBezTo>
                    <a:pt x="1209" y="811"/>
                    <a:pt x="1144" y="733"/>
                    <a:pt x="1144" y="676"/>
                  </a:cubicBezTo>
                  <a:cubicBezTo>
                    <a:pt x="1072" y="676"/>
                    <a:pt x="1096" y="629"/>
                    <a:pt x="1096" y="581"/>
                  </a:cubicBezTo>
                  <a:lnTo>
                    <a:pt x="1096" y="557"/>
                  </a:lnTo>
                  <a:cubicBezTo>
                    <a:pt x="1025" y="367"/>
                    <a:pt x="906" y="224"/>
                    <a:pt x="775" y="81"/>
                  </a:cubicBezTo>
                  <a:cubicBezTo>
                    <a:pt x="752" y="74"/>
                    <a:pt x="735" y="57"/>
                    <a:pt x="719" y="57"/>
                  </a:cubicBezTo>
                  <a:cubicBezTo>
                    <a:pt x="709" y="57"/>
                    <a:pt x="700" y="63"/>
                    <a:pt x="691" y="81"/>
                  </a:cubicBezTo>
                  <a:cubicBezTo>
                    <a:pt x="685" y="97"/>
                    <a:pt x="682" y="110"/>
                    <a:pt x="682" y="123"/>
                  </a:cubicBezTo>
                  <a:lnTo>
                    <a:pt x="682" y="123"/>
                  </a:lnTo>
                  <a:cubicBezTo>
                    <a:pt x="680" y="110"/>
                    <a:pt x="679" y="96"/>
                    <a:pt x="679" y="81"/>
                  </a:cubicBezTo>
                  <a:cubicBezTo>
                    <a:pt x="679" y="41"/>
                    <a:pt x="669" y="1"/>
                    <a:pt x="63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4" name="Google Shape;184;p11"/>
            <p:cNvSpPr/>
            <p:nvPr/>
          </p:nvSpPr>
          <p:spPr>
            <a:xfrm>
              <a:off x="5526875" y="2776075"/>
              <a:ext cx="147300" cy="98700"/>
            </a:xfrm>
            <a:custGeom>
              <a:avLst/>
              <a:gdLst/>
              <a:ahLst/>
              <a:cxnLst/>
              <a:rect l="l" t="t" r="r" b="b"/>
              <a:pathLst>
                <a:path w="5892" h="3948" extrusionOk="0">
                  <a:moveTo>
                    <a:pt x="3155" y="0"/>
                  </a:moveTo>
                  <a:cubicBezTo>
                    <a:pt x="3069" y="33"/>
                    <a:pt x="2972" y="85"/>
                    <a:pt x="2883" y="85"/>
                  </a:cubicBezTo>
                  <a:cubicBezTo>
                    <a:pt x="2875" y="85"/>
                    <a:pt x="2866" y="85"/>
                    <a:pt x="2858" y="83"/>
                  </a:cubicBezTo>
                  <a:cubicBezTo>
                    <a:pt x="2753" y="73"/>
                    <a:pt x="2649" y="69"/>
                    <a:pt x="2544" y="69"/>
                  </a:cubicBezTo>
                  <a:cubicBezTo>
                    <a:pt x="2292" y="69"/>
                    <a:pt x="2042" y="94"/>
                    <a:pt x="1798" y="119"/>
                  </a:cubicBezTo>
                  <a:cubicBezTo>
                    <a:pt x="1679" y="119"/>
                    <a:pt x="1572" y="155"/>
                    <a:pt x="1453" y="155"/>
                  </a:cubicBezTo>
                  <a:cubicBezTo>
                    <a:pt x="1414" y="170"/>
                    <a:pt x="1376" y="177"/>
                    <a:pt x="1337" y="177"/>
                  </a:cubicBezTo>
                  <a:cubicBezTo>
                    <a:pt x="1257" y="177"/>
                    <a:pt x="1176" y="148"/>
                    <a:pt x="1096" y="107"/>
                  </a:cubicBezTo>
                  <a:cubicBezTo>
                    <a:pt x="1050" y="98"/>
                    <a:pt x="1005" y="75"/>
                    <a:pt x="960" y="75"/>
                  </a:cubicBezTo>
                  <a:cubicBezTo>
                    <a:pt x="946" y="75"/>
                    <a:pt x="931" y="78"/>
                    <a:pt x="917" y="83"/>
                  </a:cubicBezTo>
                  <a:cubicBezTo>
                    <a:pt x="750" y="143"/>
                    <a:pt x="572" y="119"/>
                    <a:pt x="429" y="226"/>
                  </a:cubicBezTo>
                  <a:cubicBezTo>
                    <a:pt x="357" y="238"/>
                    <a:pt x="298" y="274"/>
                    <a:pt x="215" y="286"/>
                  </a:cubicBezTo>
                  <a:cubicBezTo>
                    <a:pt x="203" y="334"/>
                    <a:pt x="238" y="357"/>
                    <a:pt x="250" y="393"/>
                  </a:cubicBezTo>
                  <a:cubicBezTo>
                    <a:pt x="274" y="417"/>
                    <a:pt x="334" y="464"/>
                    <a:pt x="298" y="512"/>
                  </a:cubicBezTo>
                  <a:cubicBezTo>
                    <a:pt x="282" y="529"/>
                    <a:pt x="267" y="535"/>
                    <a:pt x="254" y="535"/>
                  </a:cubicBezTo>
                  <a:cubicBezTo>
                    <a:pt x="220" y="535"/>
                    <a:pt x="196" y="490"/>
                    <a:pt x="179" y="464"/>
                  </a:cubicBezTo>
                  <a:cubicBezTo>
                    <a:pt x="153" y="456"/>
                    <a:pt x="133" y="422"/>
                    <a:pt x="102" y="422"/>
                  </a:cubicBezTo>
                  <a:cubicBezTo>
                    <a:pt x="90" y="422"/>
                    <a:pt x="76" y="427"/>
                    <a:pt x="60" y="441"/>
                  </a:cubicBezTo>
                  <a:lnTo>
                    <a:pt x="24" y="464"/>
                  </a:lnTo>
                  <a:cubicBezTo>
                    <a:pt x="24" y="512"/>
                    <a:pt x="12" y="536"/>
                    <a:pt x="0" y="584"/>
                  </a:cubicBezTo>
                  <a:lnTo>
                    <a:pt x="0" y="679"/>
                  </a:lnTo>
                  <a:cubicBezTo>
                    <a:pt x="18" y="661"/>
                    <a:pt x="42" y="652"/>
                    <a:pt x="66" y="652"/>
                  </a:cubicBezTo>
                  <a:cubicBezTo>
                    <a:pt x="90" y="652"/>
                    <a:pt x="113" y="661"/>
                    <a:pt x="131" y="679"/>
                  </a:cubicBezTo>
                  <a:cubicBezTo>
                    <a:pt x="131" y="691"/>
                    <a:pt x="119" y="750"/>
                    <a:pt x="96" y="774"/>
                  </a:cubicBezTo>
                  <a:cubicBezTo>
                    <a:pt x="84" y="810"/>
                    <a:pt x="36" y="857"/>
                    <a:pt x="119" y="881"/>
                  </a:cubicBezTo>
                  <a:cubicBezTo>
                    <a:pt x="24" y="929"/>
                    <a:pt x="250" y="1036"/>
                    <a:pt x="84" y="1048"/>
                  </a:cubicBezTo>
                  <a:cubicBezTo>
                    <a:pt x="72" y="1167"/>
                    <a:pt x="179" y="1155"/>
                    <a:pt x="238" y="1191"/>
                  </a:cubicBezTo>
                  <a:cubicBezTo>
                    <a:pt x="453" y="1250"/>
                    <a:pt x="453" y="1250"/>
                    <a:pt x="334" y="1417"/>
                  </a:cubicBezTo>
                  <a:cubicBezTo>
                    <a:pt x="262" y="1572"/>
                    <a:pt x="274" y="1727"/>
                    <a:pt x="298" y="1893"/>
                  </a:cubicBezTo>
                  <a:cubicBezTo>
                    <a:pt x="274" y="1941"/>
                    <a:pt x="274" y="1988"/>
                    <a:pt x="262" y="2024"/>
                  </a:cubicBezTo>
                  <a:cubicBezTo>
                    <a:pt x="310" y="2131"/>
                    <a:pt x="417" y="2119"/>
                    <a:pt x="488" y="2167"/>
                  </a:cubicBezTo>
                  <a:cubicBezTo>
                    <a:pt x="572" y="2191"/>
                    <a:pt x="655" y="2239"/>
                    <a:pt x="750" y="2239"/>
                  </a:cubicBezTo>
                  <a:cubicBezTo>
                    <a:pt x="798" y="2239"/>
                    <a:pt x="858" y="2239"/>
                    <a:pt x="905" y="2227"/>
                  </a:cubicBezTo>
                  <a:cubicBezTo>
                    <a:pt x="965" y="2203"/>
                    <a:pt x="1012" y="2203"/>
                    <a:pt x="1048" y="2191"/>
                  </a:cubicBezTo>
                  <a:cubicBezTo>
                    <a:pt x="1155" y="2191"/>
                    <a:pt x="1250" y="2167"/>
                    <a:pt x="1334" y="2131"/>
                  </a:cubicBezTo>
                  <a:cubicBezTo>
                    <a:pt x="1381" y="2119"/>
                    <a:pt x="1441" y="2119"/>
                    <a:pt x="1489" y="2108"/>
                  </a:cubicBezTo>
                  <a:cubicBezTo>
                    <a:pt x="1525" y="2094"/>
                    <a:pt x="1566" y="2091"/>
                    <a:pt x="1608" y="2091"/>
                  </a:cubicBezTo>
                  <a:cubicBezTo>
                    <a:pt x="1642" y="2091"/>
                    <a:pt x="1677" y="2093"/>
                    <a:pt x="1712" y="2093"/>
                  </a:cubicBezTo>
                  <a:cubicBezTo>
                    <a:pt x="1745" y="2093"/>
                    <a:pt x="1778" y="2091"/>
                    <a:pt x="1810" y="2084"/>
                  </a:cubicBezTo>
                  <a:cubicBezTo>
                    <a:pt x="1965" y="2084"/>
                    <a:pt x="2096" y="2108"/>
                    <a:pt x="2215" y="2167"/>
                  </a:cubicBezTo>
                  <a:cubicBezTo>
                    <a:pt x="2298" y="2191"/>
                    <a:pt x="2382" y="2227"/>
                    <a:pt x="2453" y="2262"/>
                  </a:cubicBezTo>
                  <a:cubicBezTo>
                    <a:pt x="2798" y="2489"/>
                    <a:pt x="3132" y="2727"/>
                    <a:pt x="3465" y="2953"/>
                  </a:cubicBezTo>
                  <a:cubicBezTo>
                    <a:pt x="3548" y="3001"/>
                    <a:pt x="3655" y="3060"/>
                    <a:pt x="3727" y="3131"/>
                  </a:cubicBezTo>
                  <a:cubicBezTo>
                    <a:pt x="3834" y="3191"/>
                    <a:pt x="3929" y="3251"/>
                    <a:pt x="4025" y="3322"/>
                  </a:cubicBezTo>
                  <a:cubicBezTo>
                    <a:pt x="4144" y="3382"/>
                    <a:pt x="4227" y="3489"/>
                    <a:pt x="4358" y="3501"/>
                  </a:cubicBezTo>
                  <a:cubicBezTo>
                    <a:pt x="4368" y="3499"/>
                    <a:pt x="4377" y="3498"/>
                    <a:pt x="4387" y="3498"/>
                  </a:cubicBezTo>
                  <a:cubicBezTo>
                    <a:pt x="4471" y="3498"/>
                    <a:pt x="4554" y="3558"/>
                    <a:pt x="4631" y="3558"/>
                  </a:cubicBezTo>
                  <a:cubicBezTo>
                    <a:pt x="4648" y="3558"/>
                    <a:pt x="4666" y="3555"/>
                    <a:pt x="4683" y="3547"/>
                  </a:cubicBezTo>
                  <a:lnTo>
                    <a:pt x="4683" y="3547"/>
                  </a:lnTo>
                  <a:cubicBezTo>
                    <a:pt x="4661" y="3562"/>
                    <a:pt x="4634" y="3581"/>
                    <a:pt x="4608" y="3608"/>
                  </a:cubicBezTo>
                  <a:cubicBezTo>
                    <a:pt x="4608" y="3620"/>
                    <a:pt x="4608" y="3620"/>
                    <a:pt x="4620" y="3643"/>
                  </a:cubicBezTo>
                  <a:cubicBezTo>
                    <a:pt x="4656" y="3655"/>
                    <a:pt x="4703" y="3655"/>
                    <a:pt x="4727" y="3667"/>
                  </a:cubicBezTo>
                  <a:cubicBezTo>
                    <a:pt x="4822" y="3715"/>
                    <a:pt x="4965" y="3679"/>
                    <a:pt x="5001" y="3834"/>
                  </a:cubicBezTo>
                  <a:lnTo>
                    <a:pt x="5037" y="3882"/>
                  </a:lnTo>
                  <a:cubicBezTo>
                    <a:pt x="5096" y="3932"/>
                    <a:pt x="5161" y="3947"/>
                    <a:pt x="5228" y="3947"/>
                  </a:cubicBezTo>
                  <a:cubicBezTo>
                    <a:pt x="5255" y="3947"/>
                    <a:pt x="5283" y="3945"/>
                    <a:pt x="5310" y="3941"/>
                  </a:cubicBezTo>
                  <a:cubicBezTo>
                    <a:pt x="5430" y="3905"/>
                    <a:pt x="5560" y="3893"/>
                    <a:pt x="5680" y="3882"/>
                  </a:cubicBezTo>
                  <a:cubicBezTo>
                    <a:pt x="5799" y="3846"/>
                    <a:pt x="5834" y="3739"/>
                    <a:pt x="5834" y="3643"/>
                  </a:cubicBezTo>
                  <a:lnTo>
                    <a:pt x="5834" y="3524"/>
                  </a:lnTo>
                  <a:cubicBezTo>
                    <a:pt x="5811" y="3310"/>
                    <a:pt x="5834" y="3120"/>
                    <a:pt x="5834" y="2905"/>
                  </a:cubicBezTo>
                  <a:cubicBezTo>
                    <a:pt x="5799" y="2846"/>
                    <a:pt x="5811" y="2786"/>
                    <a:pt x="5799" y="2727"/>
                  </a:cubicBezTo>
                  <a:cubicBezTo>
                    <a:pt x="5775" y="2597"/>
                    <a:pt x="5891" y="2468"/>
                    <a:pt x="5790" y="2327"/>
                  </a:cubicBezTo>
                  <a:lnTo>
                    <a:pt x="5790" y="2327"/>
                  </a:lnTo>
                  <a:cubicBezTo>
                    <a:pt x="5793" y="2329"/>
                    <a:pt x="5796" y="2330"/>
                    <a:pt x="5800" y="2330"/>
                  </a:cubicBezTo>
                  <a:cubicBezTo>
                    <a:pt x="5803" y="2330"/>
                    <a:pt x="5807" y="2328"/>
                    <a:pt x="5811" y="2322"/>
                  </a:cubicBezTo>
                  <a:cubicBezTo>
                    <a:pt x="5834" y="2310"/>
                    <a:pt x="5846" y="2298"/>
                    <a:pt x="5846" y="2286"/>
                  </a:cubicBezTo>
                  <a:cubicBezTo>
                    <a:pt x="5846" y="2167"/>
                    <a:pt x="5811" y="2060"/>
                    <a:pt x="5775" y="1953"/>
                  </a:cubicBezTo>
                  <a:cubicBezTo>
                    <a:pt x="5727" y="1917"/>
                    <a:pt x="5668" y="1881"/>
                    <a:pt x="5596" y="1881"/>
                  </a:cubicBezTo>
                  <a:cubicBezTo>
                    <a:pt x="5553" y="1886"/>
                    <a:pt x="5511" y="1893"/>
                    <a:pt x="5472" y="1893"/>
                  </a:cubicBezTo>
                  <a:cubicBezTo>
                    <a:pt x="5416" y="1893"/>
                    <a:pt x="5365" y="1878"/>
                    <a:pt x="5322" y="1822"/>
                  </a:cubicBezTo>
                  <a:cubicBezTo>
                    <a:pt x="5382" y="1810"/>
                    <a:pt x="5441" y="1786"/>
                    <a:pt x="5418" y="1715"/>
                  </a:cubicBezTo>
                  <a:cubicBezTo>
                    <a:pt x="4977" y="1298"/>
                    <a:pt x="4489" y="976"/>
                    <a:pt x="4013" y="595"/>
                  </a:cubicBezTo>
                  <a:cubicBezTo>
                    <a:pt x="3941" y="595"/>
                    <a:pt x="3870" y="584"/>
                    <a:pt x="3834" y="512"/>
                  </a:cubicBezTo>
                  <a:cubicBezTo>
                    <a:pt x="3763" y="393"/>
                    <a:pt x="3655" y="286"/>
                    <a:pt x="3536" y="214"/>
                  </a:cubicBezTo>
                  <a:cubicBezTo>
                    <a:pt x="3417" y="143"/>
                    <a:pt x="3310" y="24"/>
                    <a:pt x="3155"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5" name="Google Shape;185;p11"/>
            <p:cNvSpPr/>
            <p:nvPr/>
          </p:nvSpPr>
          <p:spPr>
            <a:xfrm>
              <a:off x="4764500" y="3140575"/>
              <a:ext cx="117375" cy="110700"/>
            </a:xfrm>
            <a:custGeom>
              <a:avLst/>
              <a:gdLst/>
              <a:ahLst/>
              <a:cxnLst/>
              <a:rect l="l" t="t" r="r" b="b"/>
              <a:pathLst>
                <a:path w="4695" h="4428" extrusionOk="0">
                  <a:moveTo>
                    <a:pt x="3688" y="1"/>
                  </a:moveTo>
                  <a:cubicBezTo>
                    <a:pt x="3645" y="1"/>
                    <a:pt x="3599" y="10"/>
                    <a:pt x="3551" y="29"/>
                  </a:cubicBezTo>
                  <a:cubicBezTo>
                    <a:pt x="3448" y="113"/>
                    <a:pt x="3345" y="190"/>
                    <a:pt x="3208" y="190"/>
                  </a:cubicBezTo>
                  <a:cubicBezTo>
                    <a:pt x="3170" y="190"/>
                    <a:pt x="3130" y="185"/>
                    <a:pt x="3087" y="172"/>
                  </a:cubicBezTo>
                  <a:cubicBezTo>
                    <a:pt x="3063" y="172"/>
                    <a:pt x="3016" y="184"/>
                    <a:pt x="2992" y="208"/>
                  </a:cubicBezTo>
                  <a:cubicBezTo>
                    <a:pt x="2813" y="255"/>
                    <a:pt x="2647" y="315"/>
                    <a:pt x="2492" y="446"/>
                  </a:cubicBezTo>
                  <a:cubicBezTo>
                    <a:pt x="2468" y="482"/>
                    <a:pt x="2408" y="529"/>
                    <a:pt x="2468" y="589"/>
                  </a:cubicBezTo>
                  <a:cubicBezTo>
                    <a:pt x="2492" y="636"/>
                    <a:pt x="2468" y="648"/>
                    <a:pt x="2432" y="648"/>
                  </a:cubicBezTo>
                  <a:cubicBezTo>
                    <a:pt x="2397" y="648"/>
                    <a:pt x="2349" y="624"/>
                    <a:pt x="2301" y="624"/>
                  </a:cubicBezTo>
                  <a:cubicBezTo>
                    <a:pt x="2285" y="624"/>
                    <a:pt x="2264" y="630"/>
                    <a:pt x="2248" y="630"/>
                  </a:cubicBezTo>
                  <a:cubicBezTo>
                    <a:pt x="2240" y="630"/>
                    <a:pt x="2234" y="628"/>
                    <a:pt x="2230" y="624"/>
                  </a:cubicBezTo>
                  <a:cubicBezTo>
                    <a:pt x="2186" y="603"/>
                    <a:pt x="2146" y="592"/>
                    <a:pt x="2108" y="592"/>
                  </a:cubicBezTo>
                  <a:cubicBezTo>
                    <a:pt x="2044" y="592"/>
                    <a:pt x="1989" y="624"/>
                    <a:pt x="1944" y="684"/>
                  </a:cubicBezTo>
                  <a:cubicBezTo>
                    <a:pt x="1916" y="712"/>
                    <a:pt x="1892" y="723"/>
                    <a:pt x="1868" y="723"/>
                  </a:cubicBezTo>
                  <a:cubicBezTo>
                    <a:pt x="1851" y="723"/>
                    <a:pt x="1833" y="718"/>
                    <a:pt x="1813" y="708"/>
                  </a:cubicBezTo>
                  <a:cubicBezTo>
                    <a:pt x="1779" y="691"/>
                    <a:pt x="1746" y="674"/>
                    <a:pt x="1716" y="674"/>
                  </a:cubicBezTo>
                  <a:cubicBezTo>
                    <a:pt x="1704" y="674"/>
                    <a:pt x="1693" y="677"/>
                    <a:pt x="1682" y="684"/>
                  </a:cubicBezTo>
                  <a:cubicBezTo>
                    <a:pt x="1646" y="696"/>
                    <a:pt x="1623" y="708"/>
                    <a:pt x="1623" y="755"/>
                  </a:cubicBezTo>
                  <a:cubicBezTo>
                    <a:pt x="1640" y="806"/>
                    <a:pt x="1632" y="821"/>
                    <a:pt x="1606" y="821"/>
                  </a:cubicBezTo>
                  <a:cubicBezTo>
                    <a:pt x="1595" y="821"/>
                    <a:pt x="1580" y="818"/>
                    <a:pt x="1563" y="815"/>
                  </a:cubicBezTo>
                  <a:cubicBezTo>
                    <a:pt x="1539" y="827"/>
                    <a:pt x="1527" y="827"/>
                    <a:pt x="1515" y="839"/>
                  </a:cubicBezTo>
                  <a:cubicBezTo>
                    <a:pt x="1361" y="993"/>
                    <a:pt x="1230" y="1113"/>
                    <a:pt x="1051" y="1220"/>
                  </a:cubicBezTo>
                  <a:cubicBezTo>
                    <a:pt x="980" y="1255"/>
                    <a:pt x="920" y="1315"/>
                    <a:pt x="908" y="1410"/>
                  </a:cubicBezTo>
                  <a:cubicBezTo>
                    <a:pt x="884" y="1458"/>
                    <a:pt x="884" y="1482"/>
                    <a:pt x="884" y="1529"/>
                  </a:cubicBezTo>
                  <a:cubicBezTo>
                    <a:pt x="908" y="1636"/>
                    <a:pt x="884" y="1732"/>
                    <a:pt x="908" y="1827"/>
                  </a:cubicBezTo>
                  <a:cubicBezTo>
                    <a:pt x="932" y="1898"/>
                    <a:pt x="920" y="1958"/>
                    <a:pt x="932" y="2029"/>
                  </a:cubicBezTo>
                  <a:cubicBezTo>
                    <a:pt x="968" y="2089"/>
                    <a:pt x="968" y="2172"/>
                    <a:pt x="980" y="2244"/>
                  </a:cubicBezTo>
                  <a:cubicBezTo>
                    <a:pt x="990" y="2317"/>
                    <a:pt x="973" y="2353"/>
                    <a:pt x="905" y="2353"/>
                  </a:cubicBezTo>
                  <a:cubicBezTo>
                    <a:pt x="895" y="2353"/>
                    <a:pt x="884" y="2352"/>
                    <a:pt x="873" y="2351"/>
                  </a:cubicBezTo>
                  <a:lnTo>
                    <a:pt x="742" y="2351"/>
                  </a:lnTo>
                  <a:cubicBezTo>
                    <a:pt x="730" y="2351"/>
                    <a:pt x="706" y="2363"/>
                    <a:pt x="694" y="2363"/>
                  </a:cubicBezTo>
                  <a:cubicBezTo>
                    <a:pt x="646" y="2375"/>
                    <a:pt x="622" y="2410"/>
                    <a:pt x="587" y="2434"/>
                  </a:cubicBezTo>
                  <a:cubicBezTo>
                    <a:pt x="570" y="2485"/>
                    <a:pt x="529" y="2500"/>
                    <a:pt x="490" y="2500"/>
                  </a:cubicBezTo>
                  <a:cubicBezTo>
                    <a:pt x="473" y="2500"/>
                    <a:pt x="458" y="2497"/>
                    <a:pt x="444" y="2494"/>
                  </a:cubicBezTo>
                  <a:cubicBezTo>
                    <a:pt x="414" y="2488"/>
                    <a:pt x="386" y="2485"/>
                    <a:pt x="359" y="2485"/>
                  </a:cubicBezTo>
                  <a:cubicBezTo>
                    <a:pt x="277" y="2485"/>
                    <a:pt x="206" y="2506"/>
                    <a:pt x="134" y="2506"/>
                  </a:cubicBezTo>
                  <a:cubicBezTo>
                    <a:pt x="111" y="2506"/>
                    <a:pt x="111" y="2506"/>
                    <a:pt x="99" y="2529"/>
                  </a:cubicBezTo>
                  <a:cubicBezTo>
                    <a:pt x="15" y="2613"/>
                    <a:pt x="111" y="2672"/>
                    <a:pt x="134" y="2744"/>
                  </a:cubicBezTo>
                  <a:cubicBezTo>
                    <a:pt x="134" y="2827"/>
                    <a:pt x="87" y="2898"/>
                    <a:pt x="99" y="2970"/>
                  </a:cubicBezTo>
                  <a:cubicBezTo>
                    <a:pt x="111" y="3065"/>
                    <a:pt x="158" y="3137"/>
                    <a:pt x="170" y="3208"/>
                  </a:cubicBezTo>
                  <a:cubicBezTo>
                    <a:pt x="156" y="3194"/>
                    <a:pt x="144" y="3190"/>
                    <a:pt x="132" y="3190"/>
                  </a:cubicBezTo>
                  <a:cubicBezTo>
                    <a:pt x="101" y="3190"/>
                    <a:pt x="73" y="3220"/>
                    <a:pt x="39" y="3220"/>
                  </a:cubicBezTo>
                  <a:cubicBezTo>
                    <a:pt x="27" y="3244"/>
                    <a:pt x="27" y="3268"/>
                    <a:pt x="39" y="3279"/>
                  </a:cubicBezTo>
                  <a:cubicBezTo>
                    <a:pt x="49" y="3297"/>
                    <a:pt x="50" y="3302"/>
                    <a:pt x="45" y="3302"/>
                  </a:cubicBezTo>
                  <a:cubicBezTo>
                    <a:pt x="38" y="3302"/>
                    <a:pt x="19" y="3288"/>
                    <a:pt x="9" y="3288"/>
                  </a:cubicBezTo>
                  <a:cubicBezTo>
                    <a:pt x="3" y="3288"/>
                    <a:pt x="0" y="3292"/>
                    <a:pt x="3" y="3303"/>
                  </a:cubicBezTo>
                  <a:cubicBezTo>
                    <a:pt x="3" y="3375"/>
                    <a:pt x="87" y="3601"/>
                    <a:pt x="99" y="3625"/>
                  </a:cubicBezTo>
                  <a:cubicBezTo>
                    <a:pt x="99" y="3625"/>
                    <a:pt x="93" y="3619"/>
                    <a:pt x="83" y="3619"/>
                  </a:cubicBezTo>
                  <a:cubicBezTo>
                    <a:pt x="77" y="3619"/>
                    <a:pt x="71" y="3621"/>
                    <a:pt x="63" y="3625"/>
                  </a:cubicBezTo>
                  <a:cubicBezTo>
                    <a:pt x="51" y="3649"/>
                    <a:pt x="51" y="3672"/>
                    <a:pt x="51" y="3684"/>
                  </a:cubicBezTo>
                  <a:cubicBezTo>
                    <a:pt x="75" y="3744"/>
                    <a:pt x="87" y="3803"/>
                    <a:pt x="158" y="3815"/>
                  </a:cubicBezTo>
                  <a:cubicBezTo>
                    <a:pt x="194" y="3815"/>
                    <a:pt x="206" y="3839"/>
                    <a:pt x="218" y="3839"/>
                  </a:cubicBezTo>
                  <a:cubicBezTo>
                    <a:pt x="235" y="3836"/>
                    <a:pt x="248" y="3834"/>
                    <a:pt x="260" y="3834"/>
                  </a:cubicBezTo>
                  <a:cubicBezTo>
                    <a:pt x="286" y="3834"/>
                    <a:pt x="300" y="3843"/>
                    <a:pt x="325" y="3851"/>
                  </a:cubicBezTo>
                  <a:cubicBezTo>
                    <a:pt x="337" y="3863"/>
                    <a:pt x="337" y="3887"/>
                    <a:pt x="349" y="3887"/>
                  </a:cubicBezTo>
                  <a:cubicBezTo>
                    <a:pt x="396" y="3899"/>
                    <a:pt x="444" y="3899"/>
                    <a:pt x="444" y="3946"/>
                  </a:cubicBezTo>
                  <a:cubicBezTo>
                    <a:pt x="483" y="3985"/>
                    <a:pt x="511" y="4034"/>
                    <a:pt x="556" y="4034"/>
                  </a:cubicBezTo>
                  <a:cubicBezTo>
                    <a:pt x="580" y="4034"/>
                    <a:pt x="609" y="4019"/>
                    <a:pt x="646" y="3982"/>
                  </a:cubicBezTo>
                  <a:cubicBezTo>
                    <a:pt x="670" y="3946"/>
                    <a:pt x="682" y="3899"/>
                    <a:pt x="706" y="3863"/>
                  </a:cubicBezTo>
                  <a:cubicBezTo>
                    <a:pt x="765" y="3827"/>
                    <a:pt x="825" y="3827"/>
                    <a:pt x="896" y="3803"/>
                  </a:cubicBezTo>
                  <a:cubicBezTo>
                    <a:pt x="896" y="3803"/>
                    <a:pt x="920" y="3791"/>
                    <a:pt x="932" y="3791"/>
                  </a:cubicBezTo>
                  <a:cubicBezTo>
                    <a:pt x="961" y="3769"/>
                    <a:pt x="987" y="3751"/>
                    <a:pt x="1008" y="3751"/>
                  </a:cubicBezTo>
                  <a:cubicBezTo>
                    <a:pt x="1032" y="3751"/>
                    <a:pt x="1051" y="3772"/>
                    <a:pt x="1063" y="3827"/>
                  </a:cubicBezTo>
                  <a:lnTo>
                    <a:pt x="1063" y="3863"/>
                  </a:lnTo>
                  <a:cubicBezTo>
                    <a:pt x="1099" y="3911"/>
                    <a:pt x="1111" y="3958"/>
                    <a:pt x="1111" y="4006"/>
                  </a:cubicBezTo>
                  <a:cubicBezTo>
                    <a:pt x="1123" y="4030"/>
                    <a:pt x="1146" y="4030"/>
                    <a:pt x="1158" y="4041"/>
                  </a:cubicBezTo>
                  <a:lnTo>
                    <a:pt x="1218" y="4041"/>
                  </a:lnTo>
                  <a:cubicBezTo>
                    <a:pt x="1226" y="4038"/>
                    <a:pt x="1235" y="4036"/>
                    <a:pt x="1245" y="4036"/>
                  </a:cubicBezTo>
                  <a:cubicBezTo>
                    <a:pt x="1264" y="4036"/>
                    <a:pt x="1285" y="4041"/>
                    <a:pt x="1301" y="4041"/>
                  </a:cubicBezTo>
                  <a:cubicBezTo>
                    <a:pt x="1325" y="4047"/>
                    <a:pt x="1349" y="4050"/>
                    <a:pt x="1373" y="4050"/>
                  </a:cubicBezTo>
                  <a:cubicBezTo>
                    <a:pt x="1396" y="4050"/>
                    <a:pt x="1420" y="4047"/>
                    <a:pt x="1444" y="4041"/>
                  </a:cubicBezTo>
                  <a:cubicBezTo>
                    <a:pt x="1471" y="4028"/>
                    <a:pt x="1497" y="4022"/>
                    <a:pt x="1523" y="4022"/>
                  </a:cubicBezTo>
                  <a:cubicBezTo>
                    <a:pt x="1586" y="4022"/>
                    <a:pt x="1643" y="4058"/>
                    <a:pt x="1694" y="4101"/>
                  </a:cubicBezTo>
                  <a:cubicBezTo>
                    <a:pt x="1754" y="4149"/>
                    <a:pt x="1813" y="4232"/>
                    <a:pt x="1896" y="4268"/>
                  </a:cubicBezTo>
                  <a:cubicBezTo>
                    <a:pt x="1901" y="4269"/>
                    <a:pt x="1906" y="4270"/>
                    <a:pt x="1912" y="4270"/>
                  </a:cubicBezTo>
                  <a:cubicBezTo>
                    <a:pt x="1926" y="4270"/>
                    <a:pt x="1941" y="4266"/>
                    <a:pt x="1953" y="4266"/>
                  </a:cubicBezTo>
                  <a:cubicBezTo>
                    <a:pt x="1973" y="4266"/>
                    <a:pt x="1982" y="4276"/>
                    <a:pt x="1956" y="4327"/>
                  </a:cubicBezTo>
                  <a:lnTo>
                    <a:pt x="1992" y="4351"/>
                  </a:lnTo>
                  <a:cubicBezTo>
                    <a:pt x="2071" y="4400"/>
                    <a:pt x="2123" y="4427"/>
                    <a:pt x="2160" y="4427"/>
                  </a:cubicBezTo>
                  <a:cubicBezTo>
                    <a:pt x="2212" y="4427"/>
                    <a:pt x="2233" y="4374"/>
                    <a:pt x="2254" y="4256"/>
                  </a:cubicBezTo>
                  <a:cubicBezTo>
                    <a:pt x="2254" y="4232"/>
                    <a:pt x="2277" y="4208"/>
                    <a:pt x="2277" y="4196"/>
                  </a:cubicBezTo>
                  <a:cubicBezTo>
                    <a:pt x="2289" y="4113"/>
                    <a:pt x="2301" y="4041"/>
                    <a:pt x="2337" y="3970"/>
                  </a:cubicBezTo>
                  <a:cubicBezTo>
                    <a:pt x="2349" y="3958"/>
                    <a:pt x="2349" y="3922"/>
                    <a:pt x="2361" y="3899"/>
                  </a:cubicBezTo>
                  <a:cubicBezTo>
                    <a:pt x="2373" y="3815"/>
                    <a:pt x="2432" y="3756"/>
                    <a:pt x="2408" y="3684"/>
                  </a:cubicBezTo>
                  <a:cubicBezTo>
                    <a:pt x="2343" y="3477"/>
                    <a:pt x="2397" y="3360"/>
                    <a:pt x="2562" y="3360"/>
                  </a:cubicBezTo>
                  <a:cubicBezTo>
                    <a:pt x="2578" y="3360"/>
                    <a:pt x="2594" y="3361"/>
                    <a:pt x="2611" y="3363"/>
                  </a:cubicBezTo>
                  <a:cubicBezTo>
                    <a:pt x="2671" y="3325"/>
                    <a:pt x="2721" y="3279"/>
                    <a:pt x="2774" y="3279"/>
                  </a:cubicBezTo>
                  <a:cubicBezTo>
                    <a:pt x="2805" y="3279"/>
                    <a:pt x="2837" y="3295"/>
                    <a:pt x="2873" y="3339"/>
                  </a:cubicBezTo>
                  <a:cubicBezTo>
                    <a:pt x="2883" y="3354"/>
                    <a:pt x="2897" y="3361"/>
                    <a:pt x="2913" y="3361"/>
                  </a:cubicBezTo>
                  <a:cubicBezTo>
                    <a:pt x="2936" y="3361"/>
                    <a:pt x="2964" y="3348"/>
                    <a:pt x="2992" y="3327"/>
                  </a:cubicBezTo>
                  <a:cubicBezTo>
                    <a:pt x="3051" y="3256"/>
                    <a:pt x="3147" y="3208"/>
                    <a:pt x="3230" y="3125"/>
                  </a:cubicBezTo>
                  <a:cubicBezTo>
                    <a:pt x="3240" y="3083"/>
                    <a:pt x="3233" y="3062"/>
                    <a:pt x="3217" y="3053"/>
                  </a:cubicBezTo>
                  <a:lnTo>
                    <a:pt x="3217" y="3053"/>
                  </a:lnTo>
                  <a:cubicBezTo>
                    <a:pt x="3268" y="3033"/>
                    <a:pt x="3291" y="2984"/>
                    <a:pt x="3266" y="2898"/>
                  </a:cubicBezTo>
                  <a:lnTo>
                    <a:pt x="3266" y="2898"/>
                  </a:lnTo>
                  <a:cubicBezTo>
                    <a:pt x="3275" y="2921"/>
                    <a:pt x="3289" y="2928"/>
                    <a:pt x="3305" y="2928"/>
                  </a:cubicBezTo>
                  <a:cubicBezTo>
                    <a:pt x="3330" y="2928"/>
                    <a:pt x="3358" y="2910"/>
                    <a:pt x="3373" y="2910"/>
                  </a:cubicBezTo>
                  <a:cubicBezTo>
                    <a:pt x="3468" y="2898"/>
                    <a:pt x="3504" y="2851"/>
                    <a:pt x="3540" y="2768"/>
                  </a:cubicBezTo>
                  <a:cubicBezTo>
                    <a:pt x="3550" y="2714"/>
                    <a:pt x="3580" y="2670"/>
                    <a:pt x="3637" y="2670"/>
                  </a:cubicBezTo>
                  <a:cubicBezTo>
                    <a:pt x="3644" y="2670"/>
                    <a:pt x="3651" y="2671"/>
                    <a:pt x="3659" y="2672"/>
                  </a:cubicBezTo>
                  <a:cubicBezTo>
                    <a:pt x="3742" y="2648"/>
                    <a:pt x="3766" y="2565"/>
                    <a:pt x="3790" y="2494"/>
                  </a:cubicBezTo>
                  <a:cubicBezTo>
                    <a:pt x="3801" y="2387"/>
                    <a:pt x="3849" y="2315"/>
                    <a:pt x="3956" y="2291"/>
                  </a:cubicBezTo>
                  <a:cubicBezTo>
                    <a:pt x="3980" y="2291"/>
                    <a:pt x="4004" y="2267"/>
                    <a:pt x="4016" y="2244"/>
                  </a:cubicBezTo>
                  <a:cubicBezTo>
                    <a:pt x="4028" y="2184"/>
                    <a:pt x="4087" y="2184"/>
                    <a:pt x="4135" y="2184"/>
                  </a:cubicBezTo>
                  <a:cubicBezTo>
                    <a:pt x="4159" y="2184"/>
                    <a:pt x="4194" y="2172"/>
                    <a:pt x="4218" y="2148"/>
                  </a:cubicBezTo>
                  <a:cubicBezTo>
                    <a:pt x="4361" y="2077"/>
                    <a:pt x="4385" y="1946"/>
                    <a:pt x="4397" y="1815"/>
                  </a:cubicBezTo>
                  <a:cubicBezTo>
                    <a:pt x="4421" y="1732"/>
                    <a:pt x="4444" y="1648"/>
                    <a:pt x="4504" y="1589"/>
                  </a:cubicBezTo>
                  <a:cubicBezTo>
                    <a:pt x="4516" y="1553"/>
                    <a:pt x="4552" y="1541"/>
                    <a:pt x="4563" y="1494"/>
                  </a:cubicBezTo>
                  <a:cubicBezTo>
                    <a:pt x="4563" y="1470"/>
                    <a:pt x="4599" y="1458"/>
                    <a:pt x="4623" y="1458"/>
                  </a:cubicBezTo>
                  <a:cubicBezTo>
                    <a:pt x="4659" y="1458"/>
                    <a:pt x="4683" y="1434"/>
                    <a:pt x="4694" y="1422"/>
                  </a:cubicBezTo>
                  <a:cubicBezTo>
                    <a:pt x="4683" y="1291"/>
                    <a:pt x="4671" y="1160"/>
                    <a:pt x="4683" y="1017"/>
                  </a:cubicBezTo>
                  <a:cubicBezTo>
                    <a:pt x="4683" y="958"/>
                    <a:pt x="4671" y="922"/>
                    <a:pt x="4659" y="863"/>
                  </a:cubicBezTo>
                  <a:cubicBezTo>
                    <a:pt x="4635" y="743"/>
                    <a:pt x="4575" y="636"/>
                    <a:pt x="4623" y="517"/>
                  </a:cubicBezTo>
                  <a:cubicBezTo>
                    <a:pt x="4623" y="482"/>
                    <a:pt x="4623" y="458"/>
                    <a:pt x="4611" y="422"/>
                  </a:cubicBezTo>
                  <a:cubicBezTo>
                    <a:pt x="4516" y="303"/>
                    <a:pt x="4397" y="231"/>
                    <a:pt x="4254" y="220"/>
                  </a:cubicBezTo>
                  <a:cubicBezTo>
                    <a:pt x="4099" y="208"/>
                    <a:pt x="3980" y="160"/>
                    <a:pt x="3861" y="65"/>
                  </a:cubicBezTo>
                  <a:cubicBezTo>
                    <a:pt x="3811" y="22"/>
                    <a:pt x="3752" y="1"/>
                    <a:pt x="3688"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6" name="Google Shape;186;p11"/>
            <p:cNvSpPr/>
            <p:nvPr/>
          </p:nvSpPr>
          <p:spPr>
            <a:xfrm>
              <a:off x="1906475" y="1466675"/>
              <a:ext cx="3163525" cy="2660175"/>
            </a:xfrm>
            <a:custGeom>
              <a:avLst/>
              <a:gdLst/>
              <a:ahLst/>
              <a:cxnLst/>
              <a:rect l="l" t="t" r="r" b="b"/>
              <a:pathLst>
                <a:path w="126541" h="106407" extrusionOk="0">
                  <a:moveTo>
                    <a:pt x="17169" y="1"/>
                  </a:moveTo>
                  <a:lnTo>
                    <a:pt x="16836" y="60"/>
                  </a:lnTo>
                  <a:lnTo>
                    <a:pt x="16526" y="370"/>
                  </a:lnTo>
                  <a:lnTo>
                    <a:pt x="16169" y="572"/>
                  </a:lnTo>
                  <a:lnTo>
                    <a:pt x="15812" y="786"/>
                  </a:lnTo>
                  <a:lnTo>
                    <a:pt x="15610" y="834"/>
                  </a:lnTo>
                  <a:lnTo>
                    <a:pt x="15514" y="667"/>
                  </a:lnTo>
                  <a:lnTo>
                    <a:pt x="15121" y="72"/>
                  </a:lnTo>
                  <a:lnTo>
                    <a:pt x="14455" y="334"/>
                  </a:lnTo>
                  <a:lnTo>
                    <a:pt x="13752" y="906"/>
                  </a:lnTo>
                  <a:lnTo>
                    <a:pt x="13038" y="1394"/>
                  </a:lnTo>
                  <a:lnTo>
                    <a:pt x="12324" y="1739"/>
                  </a:lnTo>
                  <a:lnTo>
                    <a:pt x="11657" y="2156"/>
                  </a:lnTo>
                  <a:lnTo>
                    <a:pt x="11383" y="2334"/>
                  </a:lnTo>
                  <a:lnTo>
                    <a:pt x="11050" y="2358"/>
                  </a:lnTo>
                  <a:lnTo>
                    <a:pt x="10728" y="2596"/>
                  </a:lnTo>
                  <a:lnTo>
                    <a:pt x="10609" y="3049"/>
                  </a:lnTo>
                  <a:lnTo>
                    <a:pt x="10466" y="3251"/>
                  </a:lnTo>
                  <a:lnTo>
                    <a:pt x="10514" y="3549"/>
                  </a:lnTo>
                  <a:lnTo>
                    <a:pt x="10633" y="3608"/>
                  </a:lnTo>
                  <a:lnTo>
                    <a:pt x="10764" y="3584"/>
                  </a:lnTo>
                  <a:lnTo>
                    <a:pt x="10990" y="3525"/>
                  </a:lnTo>
                  <a:lnTo>
                    <a:pt x="11192" y="3608"/>
                  </a:lnTo>
                  <a:lnTo>
                    <a:pt x="10966" y="3834"/>
                  </a:lnTo>
                  <a:lnTo>
                    <a:pt x="10847" y="4073"/>
                  </a:lnTo>
                  <a:lnTo>
                    <a:pt x="11121" y="4263"/>
                  </a:lnTo>
                  <a:lnTo>
                    <a:pt x="11478" y="4346"/>
                  </a:lnTo>
                  <a:lnTo>
                    <a:pt x="11669" y="4323"/>
                  </a:lnTo>
                  <a:lnTo>
                    <a:pt x="11871" y="4299"/>
                  </a:lnTo>
                  <a:lnTo>
                    <a:pt x="11990" y="4358"/>
                  </a:lnTo>
                  <a:lnTo>
                    <a:pt x="12073" y="4466"/>
                  </a:lnTo>
                  <a:lnTo>
                    <a:pt x="11621" y="4835"/>
                  </a:lnTo>
                  <a:lnTo>
                    <a:pt x="11073" y="5001"/>
                  </a:lnTo>
                  <a:lnTo>
                    <a:pt x="10383" y="4727"/>
                  </a:lnTo>
                  <a:lnTo>
                    <a:pt x="9871" y="5454"/>
                  </a:lnTo>
                  <a:lnTo>
                    <a:pt x="9597" y="4739"/>
                  </a:lnTo>
                  <a:lnTo>
                    <a:pt x="9061" y="4942"/>
                  </a:lnTo>
                  <a:lnTo>
                    <a:pt x="8228" y="5335"/>
                  </a:lnTo>
                  <a:lnTo>
                    <a:pt x="7323" y="5454"/>
                  </a:lnTo>
                  <a:lnTo>
                    <a:pt x="6656" y="5537"/>
                  </a:lnTo>
                  <a:lnTo>
                    <a:pt x="6001" y="5478"/>
                  </a:lnTo>
                  <a:lnTo>
                    <a:pt x="5537" y="5073"/>
                  </a:lnTo>
                  <a:lnTo>
                    <a:pt x="5263" y="4442"/>
                  </a:lnTo>
                  <a:lnTo>
                    <a:pt x="4954" y="5085"/>
                  </a:lnTo>
                  <a:lnTo>
                    <a:pt x="4334" y="5335"/>
                  </a:lnTo>
                  <a:lnTo>
                    <a:pt x="3822" y="5561"/>
                  </a:lnTo>
                  <a:lnTo>
                    <a:pt x="3953" y="6085"/>
                  </a:lnTo>
                  <a:lnTo>
                    <a:pt x="2858" y="6573"/>
                  </a:lnTo>
                  <a:lnTo>
                    <a:pt x="1679" y="6644"/>
                  </a:lnTo>
                  <a:lnTo>
                    <a:pt x="1536" y="6692"/>
                  </a:lnTo>
                  <a:lnTo>
                    <a:pt x="1382" y="6799"/>
                  </a:lnTo>
                  <a:lnTo>
                    <a:pt x="1215" y="6978"/>
                  </a:lnTo>
                  <a:lnTo>
                    <a:pt x="1203" y="7216"/>
                  </a:lnTo>
                  <a:lnTo>
                    <a:pt x="1358" y="7394"/>
                  </a:lnTo>
                  <a:lnTo>
                    <a:pt x="1596" y="7383"/>
                  </a:lnTo>
                  <a:lnTo>
                    <a:pt x="1751" y="7347"/>
                  </a:lnTo>
                  <a:lnTo>
                    <a:pt x="1929" y="7442"/>
                  </a:lnTo>
                  <a:lnTo>
                    <a:pt x="1203" y="7883"/>
                  </a:lnTo>
                  <a:lnTo>
                    <a:pt x="429" y="8359"/>
                  </a:lnTo>
                  <a:lnTo>
                    <a:pt x="298" y="8537"/>
                  </a:lnTo>
                  <a:lnTo>
                    <a:pt x="310" y="8776"/>
                  </a:lnTo>
                  <a:lnTo>
                    <a:pt x="524" y="9228"/>
                  </a:lnTo>
                  <a:lnTo>
                    <a:pt x="239" y="9657"/>
                  </a:lnTo>
                  <a:lnTo>
                    <a:pt x="120" y="9847"/>
                  </a:lnTo>
                  <a:lnTo>
                    <a:pt x="60" y="10097"/>
                  </a:lnTo>
                  <a:lnTo>
                    <a:pt x="1" y="10454"/>
                  </a:lnTo>
                  <a:lnTo>
                    <a:pt x="155" y="10740"/>
                  </a:lnTo>
                  <a:lnTo>
                    <a:pt x="393" y="10692"/>
                  </a:lnTo>
                  <a:lnTo>
                    <a:pt x="584" y="10478"/>
                  </a:lnTo>
                  <a:lnTo>
                    <a:pt x="965" y="10264"/>
                  </a:lnTo>
                  <a:lnTo>
                    <a:pt x="1370" y="10300"/>
                  </a:lnTo>
                  <a:lnTo>
                    <a:pt x="1489" y="10538"/>
                  </a:lnTo>
                  <a:lnTo>
                    <a:pt x="1370" y="10800"/>
                  </a:lnTo>
                  <a:lnTo>
                    <a:pt x="1465" y="11097"/>
                  </a:lnTo>
                  <a:lnTo>
                    <a:pt x="1656" y="11347"/>
                  </a:lnTo>
                  <a:lnTo>
                    <a:pt x="1798" y="11526"/>
                  </a:lnTo>
                  <a:lnTo>
                    <a:pt x="1703" y="11740"/>
                  </a:lnTo>
                  <a:lnTo>
                    <a:pt x="1441" y="12097"/>
                  </a:lnTo>
                  <a:lnTo>
                    <a:pt x="1620" y="12502"/>
                  </a:lnTo>
                  <a:lnTo>
                    <a:pt x="2001" y="12586"/>
                  </a:lnTo>
                  <a:lnTo>
                    <a:pt x="2263" y="12300"/>
                  </a:lnTo>
                  <a:lnTo>
                    <a:pt x="2727" y="12181"/>
                  </a:lnTo>
                  <a:lnTo>
                    <a:pt x="3096" y="12466"/>
                  </a:lnTo>
                  <a:lnTo>
                    <a:pt x="3132" y="12752"/>
                  </a:lnTo>
                  <a:lnTo>
                    <a:pt x="2858" y="12895"/>
                  </a:lnTo>
                  <a:lnTo>
                    <a:pt x="2120" y="13812"/>
                  </a:lnTo>
                  <a:cubicBezTo>
                    <a:pt x="2009" y="14651"/>
                    <a:pt x="2082" y="15537"/>
                    <a:pt x="2508" y="15537"/>
                  </a:cubicBezTo>
                  <a:cubicBezTo>
                    <a:pt x="2722" y="15537"/>
                    <a:pt x="3026" y="15311"/>
                    <a:pt x="3441" y="14741"/>
                  </a:cubicBezTo>
                  <a:lnTo>
                    <a:pt x="4180" y="14669"/>
                  </a:lnTo>
                  <a:lnTo>
                    <a:pt x="4227" y="14645"/>
                  </a:lnTo>
                  <a:lnTo>
                    <a:pt x="4287" y="14586"/>
                  </a:lnTo>
                  <a:lnTo>
                    <a:pt x="4501" y="14360"/>
                  </a:lnTo>
                  <a:lnTo>
                    <a:pt x="4763" y="14467"/>
                  </a:lnTo>
                  <a:lnTo>
                    <a:pt x="4918" y="14800"/>
                  </a:lnTo>
                  <a:lnTo>
                    <a:pt x="4704" y="15122"/>
                  </a:lnTo>
                  <a:lnTo>
                    <a:pt x="4453" y="15312"/>
                  </a:lnTo>
                  <a:lnTo>
                    <a:pt x="4358" y="15610"/>
                  </a:lnTo>
                  <a:lnTo>
                    <a:pt x="4299" y="16086"/>
                  </a:lnTo>
                  <a:lnTo>
                    <a:pt x="3918" y="16431"/>
                  </a:lnTo>
                  <a:lnTo>
                    <a:pt x="3572" y="16800"/>
                  </a:lnTo>
                  <a:lnTo>
                    <a:pt x="3572" y="17336"/>
                  </a:lnTo>
                  <a:lnTo>
                    <a:pt x="3918" y="17646"/>
                  </a:lnTo>
                  <a:lnTo>
                    <a:pt x="4406" y="17705"/>
                  </a:lnTo>
                  <a:lnTo>
                    <a:pt x="4823" y="17598"/>
                  </a:lnTo>
                  <a:lnTo>
                    <a:pt x="5275" y="17646"/>
                  </a:lnTo>
                  <a:lnTo>
                    <a:pt x="4930" y="18170"/>
                  </a:lnTo>
                  <a:lnTo>
                    <a:pt x="4358" y="18432"/>
                  </a:lnTo>
                  <a:lnTo>
                    <a:pt x="3870" y="18634"/>
                  </a:lnTo>
                  <a:lnTo>
                    <a:pt x="3703" y="19110"/>
                  </a:lnTo>
                  <a:lnTo>
                    <a:pt x="4025" y="19467"/>
                  </a:lnTo>
                  <a:lnTo>
                    <a:pt x="4561" y="19408"/>
                  </a:lnTo>
                  <a:lnTo>
                    <a:pt x="4870" y="19348"/>
                  </a:lnTo>
                  <a:lnTo>
                    <a:pt x="5108" y="19491"/>
                  </a:lnTo>
                  <a:lnTo>
                    <a:pt x="5013" y="19789"/>
                  </a:lnTo>
                  <a:lnTo>
                    <a:pt x="4704" y="19967"/>
                  </a:lnTo>
                  <a:lnTo>
                    <a:pt x="4537" y="20027"/>
                  </a:lnTo>
                  <a:lnTo>
                    <a:pt x="4382" y="20086"/>
                  </a:lnTo>
                  <a:lnTo>
                    <a:pt x="3608" y="20896"/>
                  </a:lnTo>
                  <a:lnTo>
                    <a:pt x="2906" y="21765"/>
                  </a:lnTo>
                  <a:lnTo>
                    <a:pt x="2846" y="21980"/>
                  </a:lnTo>
                  <a:lnTo>
                    <a:pt x="2906" y="22230"/>
                  </a:lnTo>
                  <a:lnTo>
                    <a:pt x="2965" y="22813"/>
                  </a:lnTo>
                  <a:lnTo>
                    <a:pt x="2858" y="23396"/>
                  </a:lnTo>
                  <a:lnTo>
                    <a:pt x="2858" y="24051"/>
                  </a:lnTo>
                  <a:lnTo>
                    <a:pt x="3525" y="24111"/>
                  </a:lnTo>
                  <a:lnTo>
                    <a:pt x="4418" y="23623"/>
                  </a:lnTo>
                  <a:lnTo>
                    <a:pt x="5073" y="22873"/>
                  </a:lnTo>
                  <a:lnTo>
                    <a:pt x="5406" y="22587"/>
                  </a:lnTo>
                  <a:lnTo>
                    <a:pt x="5823" y="22420"/>
                  </a:lnTo>
                  <a:lnTo>
                    <a:pt x="7740" y="22277"/>
                  </a:lnTo>
                  <a:lnTo>
                    <a:pt x="9597" y="21777"/>
                  </a:lnTo>
                  <a:lnTo>
                    <a:pt x="9978" y="21753"/>
                  </a:lnTo>
                  <a:lnTo>
                    <a:pt x="10157" y="22158"/>
                  </a:lnTo>
                  <a:lnTo>
                    <a:pt x="10252" y="22575"/>
                  </a:lnTo>
                  <a:lnTo>
                    <a:pt x="10669" y="22730"/>
                  </a:lnTo>
                  <a:lnTo>
                    <a:pt x="11109" y="22992"/>
                  </a:lnTo>
                  <a:lnTo>
                    <a:pt x="10990" y="23480"/>
                  </a:lnTo>
                  <a:lnTo>
                    <a:pt x="10764" y="23646"/>
                  </a:lnTo>
                  <a:lnTo>
                    <a:pt x="10514" y="23754"/>
                  </a:lnTo>
                  <a:lnTo>
                    <a:pt x="10026" y="24146"/>
                  </a:lnTo>
                  <a:lnTo>
                    <a:pt x="9716" y="24682"/>
                  </a:lnTo>
                  <a:lnTo>
                    <a:pt x="9787" y="25028"/>
                  </a:lnTo>
                  <a:lnTo>
                    <a:pt x="10145" y="25159"/>
                  </a:lnTo>
                  <a:lnTo>
                    <a:pt x="10228" y="25266"/>
                  </a:lnTo>
                  <a:lnTo>
                    <a:pt x="10180" y="25397"/>
                  </a:lnTo>
                  <a:lnTo>
                    <a:pt x="10061" y="25849"/>
                  </a:lnTo>
                  <a:lnTo>
                    <a:pt x="10311" y="26171"/>
                  </a:lnTo>
                  <a:lnTo>
                    <a:pt x="10847" y="26194"/>
                  </a:lnTo>
                  <a:lnTo>
                    <a:pt x="11359" y="25932"/>
                  </a:lnTo>
                  <a:lnTo>
                    <a:pt x="12300" y="25325"/>
                  </a:lnTo>
                  <a:lnTo>
                    <a:pt x="13407" y="25492"/>
                  </a:lnTo>
                  <a:lnTo>
                    <a:pt x="13705" y="25540"/>
                  </a:lnTo>
                  <a:lnTo>
                    <a:pt x="14002" y="25432"/>
                  </a:lnTo>
                  <a:lnTo>
                    <a:pt x="14479" y="25301"/>
                  </a:lnTo>
                  <a:lnTo>
                    <a:pt x="14895" y="25575"/>
                  </a:lnTo>
                  <a:lnTo>
                    <a:pt x="15705" y="26171"/>
                  </a:lnTo>
                  <a:lnTo>
                    <a:pt x="16717" y="26218"/>
                  </a:lnTo>
                  <a:lnTo>
                    <a:pt x="17026" y="26194"/>
                  </a:lnTo>
                  <a:lnTo>
                    <a:pt x="17312" y="26349"/>
                  </a:lnTo>
                  <a:lnTo>
                    <a:pt x="17967" y="26635"/>
                  </a:lnTo>
                  <a:lnTo>
                    <a:pt x="18598" y="26337"/>
                  </a:lnTo>
                  <a:lnTo>
                    <a:pt x="18931" y="26147"/>
                  </a:lnTo>
                  <a:lnTo>
                    <a:pt x="19301" y="26075"/>
                  </a:lnTo>
                  <a:lnTo>
                    <a:pt x="19932" y="25897"/>
                  </a:lnTo>
                  <a:lnTo>
                    <a:pt x="20098" y="25266"/>
                  </a:lnTo>
                  <a:lnTo>
                    <a:pt x="20229" y="24849"/>
                  </a:lnTo>
                  <a:lnTo>
                    <a:pt x="20479" y="24766"/>
                  </a:lnTo>
                  <a:lnTo>
                    <a:pt x="21503" y="25063"/>
                  </a:lnTo>
                  <a:lnTo>
                    <a:pt x="22527" y="25004"/>
                  </a:lnTo>
                  <a:lnTo>
                    <a:pt x="23468" y="25218"/>
                  </a:lnTo>
                  <a:lnTo>
                    <a:pt x="24230" y="24658"/>
                  </a:lnTo>
                  <a:lnTo>
                    <a:pt x="24337" y="24599"/>
                  </a:lnTo>
                  <a:lnTo>
                    <a:pt x="24480" y="24551"/>
                  </a:lnTo>
                  <a:lnTo>
                    <a:pt x="24611" y="25397"/>
                  </a:lnTo>
                  <a:lnTo>
                    <a:pt x="25468" y="25504"/>
                  </a:lnTo>
                  <a:lnTo>
                    <a:pt x="25778" y="25480"/>
                  </a:lnTo>
                  <a:lnTo>
                    <a:pt x="26087" y="25420"/>
                  </a:lnTo>
                  <a:lnTo>
                    <a:pt x="26373" y="25420"/>
                  </a:lnTo>
                  <a:lnTo>
                    <a:pt x="26480" y="25659"/>
                  </a:lnTo>
                  <a:lnTo>
                    <a:pt x="26563" y="26802"/>
                  </a:lnTo>
                  <a:lnTo>
                    <a:pt x="26361" y="27980"/>
                  </a:lnTo>
                  <a:lnTo>
                    <a:pt x="26337" y="29016"/>
                  </a:lnTo>
                  <a:lnTo>
                    <a:pt x="27135" y="29373"/>
                  </a:lnTo>
                  <a:lnTo>
                    <a:pt x="28468" y="29409"/>
                  </a:lnTo>
                  <a:lnTo>
                    <a:pt x="29492" y="30254"/>
                  </a:lnTo>
                  <a:lnTo>
                    <a:pt x="29719" y="30802"/>
                  </a:lnTo>
                  <a:lnTo>
                    <a:pt x="29457" y="31290"/>
                  </a:lnTo>
                  <a:lnTo>
                    <a:pt x="28897" y="31921"/>
                  </a:lnTo>
                  <a:lnTo>
                    <a:pt x="28564" y="32683"/>
                  </a:lnTo>
                  <a:lnTo>
                    <a:pt x="28445" y="32993"/>
                  </a:lnTo>
                  <a:lnTo>
                    <a:pt x="28230" y="33195"/>
                  </a:lnTo>
                  <a:lnTo>
                    <a:pt x="27564" y="33707"/>
                  </a:lnTo>
                  <a:lnTo>
                    <a:pt x="26992" y="34314"/>
                  </a:lnTo>
                  <a:lnTo>
                    <a:pt x="26694" y="34553"/>
                  </a:lnTo>
                  <a:lnTo>
                    <a:pt x="26361" y="34731"/>
                  </a:lnTo>
                  <a:lnTo>
                    <a:pt x="25111" y="35160"/>
                  </a:lnTo>
                  <a:lnTo>
                    <a:pt x="24111" y="36041"/>
                  </a:lnTo>
                  <a:lnTo>
                    <a:pt x="23801" y="36267"/>
                  </a:lnTo>
                  <a:lnTo>
                    <a:pt x="23515" y="36577"/>
                  </a:lnTo>
                  <a:lnTo>
                    <a:pt x="23099" y="37529"/>
                  </a:lnTo>
                  <a:lnTo>
                    <a:pt x="22099" y="37624"/>
                  </a:lnTo>
                  <a:lnTo>
                    <a:pt x="21789" y="37708"/>
                  </a:lnTo>
                  <a:lnTo>
                    <a:pt x="21849" y="37982"/>
                  </a:lnTo>
                  <a:lnTo>
                    <a:pt x="22265" y="38970"/>
                  </a:lnTo>
                  <a:lnTo>
                    <a:pt x="22682" y="39958"/>
                  </a:lnTo>
                  <a:lnTo>
                    <a:pt x="22789" y="40137"/>
                  </a:lnTo>
                  <a:lnTo>
                    <a:pt x="22741" y="40339"/>
                  </a:lnTo>
                  <a:lnTo>
                    <a:pt x="22503" y="40970"/>
                  </a:lnTo>
                  <a:lnTo>
                    <a:pt x="22563" y="41625"/>
                  </a:lnTo>
                  <a:lnTo>
                    <a:pt x="22741" y="42589"/>
                  </a:lnTo>
                  <a:lnTo>
                    <a:pt x="22551" y="43554"/>
                  </a:lnTo>
                  <a:lnTo>
                    <a:pt x="22515" y="43816"/>
                  </a:lnTo>
                  <a:lnTo>
                    <a:pt x="22646" y="44078"/>
                  </a:lnTo>
                  <a:lnTo>
                    <a:pt x="22801" y="44542"/>
                  </a:lnTo>
                  <a:lnTo>
                    <a:pt x="22527" y="44923"/>
                  </a:lnTo>
                  <a:lnTo>
                    <a:pt x="22230" y="45399"/>
                  </a:lnTo>
                  <a:lnTo>
                    <a:pt x="22265" y="45959"/>
                  </a:lnTo>
                  <a:lnTo>
                    <a:pt x="22349" y="46673"/>
                  </a:lnTo>
                  <a:lnTo>
                    <a:pt x="22075" y="47387"/>
                  </a:lnTo>
                  <a:lnTo>
                    <a:pt x="21563" y="47923"/>
                  </a:lnTo>
                  <a:lnTo>
                    <a:pt x="20896" y="48173"/>
                  </a:lnTo>
                  <a:lnTo>
                    <a:pt x="20658" y="48233"/>
                  </a:lnTo>
                  <a:lnTo>
                    <a:pt x="20432" y="48340"/>
                  </a:lnTo>
                  <a:lnTo>
                    <a:pt x="20063" y="48578"/>
                  </a:lnTo>
                  <a:lnTo>
                    <a:pt x="19944" y="48935"/>
                  </a:lnTo>
                  <a:lnTo>
                    <a:pt x="20039" y="49542"/>
                  </a:lnTo>
                  <a:lnTo>
                    <a:pt x="20372" y="50019"/>
                  </a:lnTo>
                  <a:lnTo>
                    <a:pt x="20729" y="50304"/>
                  </a:lnTo>
                  <a:lnTo>
                    <a:pt x="20920" y="50685"/>
                  </a:lnTo>
                  <a:lnTo>
                    <a:pt x="21027" y="52400"/>
                  </a:lnTo>
                  <a:lnTo>
                    <a:pt x="20301" y="53948"/>
                  </a:lnTo>
                  <a:lnTo>
                    <a:pt x="20015" y="54424"/>
                  </a:lnTo>
                  <a:lnTo>
                    <a:pt x="19836" y="54948"/>
                  </a:lnTo>
                  <a:lnTo>
                    <a:pt x="19372" y="55924"/>
                  </a:lnTo>
                  <a:lnTo>
                    <a:pt x="18277" y="55996"/>
                  </a:lnTo>
                  <a:lnTo>
                    <a:pt x="17515" y="55865"/>
                  </a:lnTo>
                  <a:lnTo>
                    <a:pt x="16776" y="55877"/>
                  </a:lnTo>
                  <a:lnTo>
                    <a:pt x="15622" y="55996"/>
                  </a:lnTo>
                  <a:lnTo>
                    <a:pt x="14526" y="55746"/>
                  </a:lnTo>
                  <a:lnTo>
                    <a:pt x="14312" y="55698"/>
                  </a:lnTo>
                  <a:lnTo>
                    <a:pt x="14157" y="55805"/>
                  </a:lnTo>
                  <a:lnTo>
                    <a:pt x="14109" y="55972"/>
                  </a:lnTo>
                  <a:lnTo>
                    <a:pt x="14181" y="56139"/>
                  </a:lnTo>
                  <a:lnTo>
                    <a:pt x="14526" y="56770"/>
                  </a:lnTo>
                  <a:lnTo>
                    <a:pt x="14955" y="57365"/>
                  </a:lnTo>
                  <a:lnTo>
                    <a:pt x="15205" y="57651"/>
                  </a:lnTo>
                  <a:lnTo>
                    <a:pt x="15241" y="58020"/>
                  </a:lnTo>
                  <a:lnTo>
                    <a:pt x="15252" y="58436"/>
                  </a:lnTo>
                  <a:lnTo>
                    <a:pt x="15586" y="58675"/>
                  </a:lnTo>
                  <a:lnTo>
                    <a:pt x="16003" y="58996"/>
                  </a:lnTo>
                  <a:lnTo>
                    <a:pt x="15943" y="59544"/>
                  </a:lnTo>
                  <a:lnTo>
                    <a:pt x="15836" y="59960"/>
                  </a:lnTo>
                  <a:lnTo>
                    <a:pt x="16003" y="60341"/>
                  </a:lnTo>
                  <a:lnTo>
                    <a:pt x="16491" y="61020"/>
                  </a:lnTo>
                  <a:lnTo>
                    <a:pt x="16634" y="61818"/>
                  </a:lnTo>
                  <a:lnTo>
                    <a:pt x="16788" y="62306"/>
                  </a:lnTo>
                  <a:lnTo>
                    <a:pt x="17169" y="62651"/>
                  </a:lnTo>
                  <a:lnTo>
                    <a:pt x="17431" y="62818"/>
                  </a:lnTo>
                  <a:lnTo>
                    <a:pt x="17550" y="63104"/>
                  </a:lnTo>
                  <a:lnTo>
                    <a:pt x="17765" y="63592"/>
                  </a:lnTo>
                  <a:lnTo>
                    <a:pt x="18312" y="63568"/>
                  </a:lnTo>
                  <a:lnTo>
                    <a:pt x="18848" y="63604"/>
                  </a:lnTo>
                  <a:lnTo>
                    <a:pt x="19348" y="64128"/>
                  </a:lnTo>
                  <a:lnTo>
                    <a:pt x="19467" y="64794"/>
                  </a:lnTo>
                  <a:lnTo>
                    <a:pt x="19146" y="65378"/>
                  </a:lnTo>
                  <a:lnTo>
                    <a:pt x="18562" y="66009"/>
                  </a:lnTo>
                  <a:lnTo>
                    <a:pt x="18622" y="66878"/>
                  </a:lnTo>
                  <a:lnTo>
                    <a:pt x="18622" y="67021"/>
                  </a:lnTo>
                  <a:lnTo>
                    <a:pt x="18467" y="67140"/>
                  </a:lnTo>
                  <a:lnTo>
                    <a:pt x="17503" y="67759"/>
                  </a:lnTo>
                  <a:lnTo>
                    <a:pt x="16610" y="68485"/>
                  </a:lnTo>
                  <a:lnTo>
                    <a:pt x="16086" y="68950"/>
                  </a:lnTo>
                  <a:lnTo>
                    <a:pt x="15907" y="69545"/>
                  </a:lnTo>
                  <a:lnTo>
                    <a:pt x="15848" y="70378"/>
                  </a:lnTo>
                  <a:lnTo>
                    <a:pt x="15514" y="71105"/>
                  </a:lnTo>
                  <a:lnTo>
                    <a:pt x="15229" y="71724"/>
                  </a:lnTo>
                  <a:lnTo>
                    <a:pt x="15300" y="72414"/>
                  </a:lnTo>
                  <a:lnTo>
                    <a:pt x="16288" y="74010"/>
                  </a:lnTo>
                  <a:lnTo>
                    <a:pt x="17038" y="75736"/>
                  </a:lnTo>
                  <a:lnTo>
                    <a:pt x="17431" y="76153"/>
                  </a:lnTo>
                  <a:lnTo>
                    <a:pt x="18027" y="76093"/>
                  </a:lnTo>
                  <a:lnTo>
                    <a:pt x="18789" y="75927"/>
                  </a:lnTo>
                  <a:lnTo>
                    <a:pt x="19039" y="76677"/>
                  </a:lnTo>
                  <a:lnTo>
                    <a:pt x="19039" y="77034"/>
                  </a:lnTo>
                  <a:lnTo>
                    <a:pt x="18801" y="77248"/>
                  </a:lnTo>
                  <a:lnTo>
                    <a:pt x="18586" y="77415"/>
                  </a:lnTo>
                  <a:lnTo>
                    <a:pt x="18503" y="77665"/>
                  </a:lnTo>
                  <a:lnTo>
                    <a:pt x="18134" y="78177"/>
                  </a:lnTo>
                  <a:lnTo>
                    <a:pt x="17479" y="78082"/>
                  </a:lnTo>
                  <a:lnTo>
                    <a:pt x="17086" y="77927"/>
                  </a:lnTo>
                  <a:lnTo>
                    <a:pt x="16741" y="78106"/>
                  </a:lnTo>
                  <a:lnTo>
                    <a:pt x="16467" y="78379"/>
                  </a:lnTo>
                  <a:lnTo>
                    <a:pt x="16086" y="78320"/>
                  </a:lnTo>
                  <a:lnTo>
                    <a:pt x="15657" y="78296"/>
                  </a:lnTo>
                  <a:lnTo>
                    <a:pt x="15407" y="78713"/>
                  </a:lnTo>
                  <a:lnTo>
                    <a:pt x="14943" y="80058"/>
                  </a:lnTo>
                  <a:lnTo>
                    <a:pt x="14026" y="81177"/>
                  </a:lnTo>
                  <a:lnTo>
                    <a:pt x="13288" y="81749"/>
                  </a:lnTo>
                  <a:lnTo>
                    <a:pt x="12835" y="82547"/>
                  </a:lnTo>
                  <a:lnTo>
                    <a:pt x="12550" y="83392"/>
                  </a:lnTo>
                  <a:lnTo>
                    <a:pt x="12085" y="84154"/>
                  </a:lnTo>
                  <a:lnTo>
                    <a:pt x="11978" y="84368"/>
                  </a:lnTo>
                  <a:lnTo>
                    <a:pt x="12038" y="84606"/>
                  </a:lnTo>
                  <a:lnTo>
                    <a:pt x="12574" y="85987"/>
                  </a:lnTo>
                  <a:lnTo>
                    <a:pt x="12514" y="87464"/>
                  </a:lnTo>
                  <a:lnTo>
                    <a:pt x="12562" y="88369"/>
                  </a:lnTo>
                  <a:lnTo>
                    <a:pt x="12895" y="89202"/>
                  </a:lnTo>
                  <a:lnTo>
                    <a:pt x="13228" y="89274"/>
                  </a:lnTo>
                  <a:lnTo>
                    <a:pt x="13609" y="89035"/>
                  </a:lnTo>
                  <a:lnTo>
                    <a:pt x="14871" y="89190"/>
                  </a:lnTo>
                  <a:lnTo>
                    <a:pt x="16134" y="89202"/>
                  </a:lnTo>
                  <a:lnTo>
                    <a:pt x="17146" y="89345"/>
                  </a:lnTo>
                  <a:lnTo>
                    <a:pt x="18027" y="89809"/>
                  </a:lnTo>
                  <a:lnTo>
                    <a:pt x="18848" y="90286"/>
                  </a:lnTo>
                  <a:lnTo>
                    <a:pt x="19682" y="90738"/>
                  </a:lnTo>
                  <a:lnTo>
                    <a:pt x="20634" y="91298"/>
                  </a:lnTo>
                  <a:lnTo>
                    <a:pt x="21503" y="91988"/>
                  </a:lnTo>
                  <a:lnTo>
                    <a:pt x="22980" y="93607"/>
                  </a:lnTo>
                  <a:lnTo>
                    <a:pt x="24277" y="95358"/>
                  </a:lnTo>
                  <a:lnTo>
                    <a:pt x="24087" y="95417"/>
                  </a:lnTo>
                  <a:lnTo>
                    <a:pt x="23884" y="95501"/>
                  </a:lnTo>
                  <a:lnTo>
                    <a:pt x="23325" y="95703"/>
                  </a:lnTo>
                  <a:lnTo>
                    <a:pt x="23099" y="96251"/>
                  </a:lnTo>
                  <a:lnTo>
                    <a:pt x="23456" y="97346"/>
                  </a:lnTo>
                  <a:lnTo>
                    <a:pt x="24218" y="97620"/>
                  </a:lnTo>
                  <a:lnTo>
                    <a:pt x="24861" y="97798"/>
                  </a:lnTo>
                  <a:lnTo>
                    <a:pt x="25373" y="98191"/>
                  </a:lnTo>
                  <a:lnTo>
                    <a:pt x="25528" y="98477"/>
                  </a:lnTo>
                  <a:lnTo>
                    <a:pt x="25254" y="98596"/>
                  </a:lnTo>
                  <a:lnTo>
                    <a:pt x="24682" y="98858"/>
                  </a:lnTo>
                  <a:lnTo>
                    <a:pt x="24801" y="99465"/>
                  </a:lnTo>
                  <a:lnTo>
                    <a:pt x="25004" y="99989"/>
                  </a:lnTo>
                  <a:lnTo>
                    <a:pt x="25230" y="100513"/>
                  </a:lnTo>
                  <a:lnTo>
                    <a:pt x="26182" y="102025"/>
                  </a:lnTo>
                  <a:lnTo>
                    <a:pt x="27087" y="103573"/>
                  </a:lnTo>
                  <a:lnTo>
                    <a:pt x="27278" y="103752"/>
                  </a:lnTo>
                  <a:lnTo>
                    <a:pt x="27575" y="103811"/>
                  </a:lnTo>
                  <a:lnTo>
                    <a:pt x="28468" y="104073"/>
                  </a:lnTo>
                  <a:lnTo>
                    <a:pt x="29147" y="104704"/>
                  </a:lnTo>
                  <a:lnTo>
                    <a:pt x="29445" y="104990"/>
                  </a:lnTo>
                  <a:lnTo>
                    <a:pt x="29778" y="105228"/>
                  </a:lnTo>
                  <a:lnTo>
                    <a:pt x="30671" y="105704"/>
                  </a:lnTo>
                  <a:lnTo>
                    <a:pt x="31588" y="106133"/>
                  </a:lnTo>
                  <a:lnTo>
                    <a:pt x="32517" y="106407"/>
                  </a:lnTo>
                  <a:lnTo>
                    <a:pt x="33469" y="106180"/>
                  </a:lnTo>
                  <a:lnTo>
                    <a:pt x="33814" y="105597"/>
                  </a:lnTo>
                  <a:lnTo>
                    <a:pt x="33695" y="104871"/>
                  </a:lnTo>
                  <a:lnTo>
                    <a:pt x="33826" y="104383"/>
                  </a:lnTo>
                  <a:lnTo>
                    <a:pt x="34338" y="104311"/>
                  </a:lnTo>
                  <a:lnTo>
                    <a:pt x="34779" y="104275"/>
                  </a:lnTo>
                  <a:lnTo>
                    <a:pt x="35005" y="103918"/>
                  </a:lnTo>
                  <a:lnTo>
                    <a:pt x="35898" y="102716"/>
                  </a:lnTo>
                  <a:lnTo>
                    <a:pt x="36767" y="101477"/>
                  </a:lnTo>
                  <a:lnTo>
                    <a:pt x="36827" y="101406"/>
                  </a:lnTo>
                  <a:lnTo>
                    <a:pt x="36910" y="101346"/>
                  </a:lnTo>
                  <a:lnTo>
                    <a:pt x="38684" y="100692"/>
                  </a:lnTo>
                  <a:lnTo>
                    <a:pt x="40470" y="100037"/>
                  </a:lnTo>
                  <a:lnTo>
                    <a:pt x="40910" y="99989"/>
                  </a:lnTo>
                  <a:lnTo>
                    <a:pt x="41410" y="100156"/>
                  </a:lnTo>
                  <a:lnTo>
                    <a:pt x="42315" y="100346"/>
                  </a:lnTo>
                  <a:lnTo>
                    <a:pt x="43149" y="100072"/>
                  </a:lnTo>
                  <a:lnTo>
                    <a:pt x="44387" y="99037"/>
                  </a:lnTo>
                  <a:lnTo>
                    <a:pt x="45482" y="97870"/>
                  </a:lnTo>
                  <a:lnTo>
                    <a:pt x="45852" y="97548"/>
                  </a:lnTo>
                  <a:lnTo>
                    <a:pt x="46304" y="97477"/>
                  </a:lnTo>
                  <a:lnTo>
                    <a:pt x="47447" y="97596"/>
                  </a:lnTo>
                  <a:lnTo>
                    <a:pt x="48578" y="97477"/>
                  </a:lnTo>
                  <a:lnTo>
                    <a:pt x="50162" y="97239"/>
                  </a:lnTo>
                  <a:lnTo>
                    <a:pt x="51745" y="97239"/>
                  </a:lnTo>
                  <a:lnTo>
                    <a:pt x="53031" y="97358"/>
                  </a:lnTo>
                  <a:lnTo>
                    <a:pt x="54353" y="97346"/>
                  </a:lnTo>
                  <a:lnTo>
                    <a:pt x="54603" y="97405"/>
                  </a:lnTo>
                  <a:lnTo>
                    <a:pt x="54841" y="97548"/>
                  </a:lnTo>
                  <a:lnTo>
                    <a:pt x="55972" y="97965"/>
                  </a:lnTo>
                  <a:lnTo>
                    <a:pt x="57162" y="97846"/>
                  </a:lnTo>
                  <a:lnTo>
                    <a:pt x="58294" y="97525"/>
                  </a:lnTo>
                  <a:lnTo>
                    <a:pt x="59472" y="97477"/>
                  </a:lnTo>
                  <a:lnTo>
                    <a:pt x="60639" y="97489"/>
                  </a:lnTo>
                  <a:lnTo>
                    <a:pt x="61794" y="97477"/>
                  </a:lnTo>
                  <a:lnTo>
                    <a:pt x="62306" y="97525"/>
                  </a:lnTo>
                  <a:lnTo>
                    <a:pt x="62782" y="97727"/>
                  </a:lnTo>
                  <a:lnTo>
                    <a:pt x="63413" y="98060"/>
                  </a:lnTo>
                  <a:lnTo>
                    <a:pt x="64104" y="98275"/>
                  </a:lnTo>
                  <a:lnTo>
                    <a:pt x="64997" y="98096"/>
                  </a:lnTo>
                  <a:lnTo>
                    <a:pt x="65735" y="97227"/>
                  </a:lnTo>
                  <a:lnTo>
                    <a:pt x="66485" y="96358"/>
                  </a:lnTo>
                  <a:lnTo>
                    <a:pt x="67580" y="96358"/>
                  </a:lnTo>
                  <a:lnTo>
                    <a:pt x="67854" y="96417"/>
                  </a:lnTo>
                  <a:lnTo>
                    <a:pt x="68116" y="96346"/>
                  </a:lnTo>
                  <a:lnTo>
                    <a:pt x="68688" y="96191"/>
                  </a:lnTo>
                  <a:lnTo>
                    <a:pt x="69247" y="96382"/>
                  </a:lnTo>
                  <a:lnTo>
                    <a:pt x="69771" y="96774"/>
                  </a:lnTo>
                  <a:lnTo>
                    <a:pt x="70188" y="97286"/>
                  </a:lnTo>
                  <a:lnTo>
                    <a:pt x="70914" y="97775"/>
                  </a:lnTo>
                  <a:lnTo>
                    <a:pt x="71605" y="97298"/>
                  </a:lnTo>
                  <a:lnTo>
                    <a:pt x="72391" y="96489"/>
                  </a:lnTo>
                  <a:lnTo>
                    <a:pt x="72903" y="95489"/>
                  </a:lnTo>
                  <a:lnTo>
                    <a:pt x="72962" y="95346"/>
                  </a:lnTo>
                  <a:lnTo>
                    <a:pt x="73057" y="95262"/>
                  </a:lnTo>
                  <a:lnTo>
                    <a:pt x="73795" y="94667"/>
                  </a:lnTo>
                  <a:lnTo>
                    <a:pt x="73986" y="93738"/>
                  </a:lnTo>
                  <a:lnTo>
                    <a:pt x="74117" y="93250"/>
                  </a:lnTo>
                  <a:lnTo>
                    <a:pt x="74427" y="92822"/>
                  </a:lnTo>
                  <a:lnTo>
                    <a:pt x="74700" y="92464"/>
                  </a:lnTo>
                  <a:lnTo>
                    <a:pt x="74748" y="92060"/>
                  </a:lnTo>
                  <a:lnTo>
                    <a:pt x="75200" y="90583"/>
                  </a:lnTo>
                  <a:lnTo>
                    <a:pt x="76308" y="89547"/>
                  </a:lnTo>
                  <a:lnTo>
                    <a:pt x="77582" y="88619"/>
                  </a:lnTo>
                  <a:lnTo>
                    <a:pt x="78796" y="87488"/>
                  </a:lnTo>
                  <a:lnTo>
                    <a:pt x="78868" y="87428"/>
                  </a:lnTo>
                  <a:lnTo>
                    <a:pt x="78975" y="87369"/>
                  </a:lnTo>
                  <a:lnTo>
                    <a:pt x="81201" y="86476"/>
                  </a:lnTo>
                  <a:lnTo>
                    <a:pt x="83582" y="86237"/>
                  </a:lnTo>
                  <a:lnTo>
                    <a:pt x="83856" y="86297"/>
                  </a:lnTo>
                  <a:lnTo>
                    <a:pt x="84071" y="86464"/>
                  </a:lnTo>
                  <a:lnTo>
                    <a:pt x="84428" y="86654"/>
                  </a:lnTo>
                  <a:lnTo>
                    <a:pt x="84785" y="86595"/>
                  </a:lnTo>
                  <a:lnTo>
                    <a:pt x="85499" y="86333"/>
                  </a:lnTo>
                  <a:lnTo>
                    <a:pt x="86249" y="86166"/>
                  </a:lnTo>
                  <a:lnTo>
                    <a:pt x="86690" y="86095"/>
                  </a:lnTo>
                  <a:lnTo>
                    <a:pt x="86976" y="85749"/>
                  </a:lnTo>
                  <a:lnTo>
                    <a:pt x="86773" y="85404"/>
                  </a:lnTo>
                  <a:lnTo>
                    <a:pt x="86368" y="85273"/>
                  </a:lnTo>
                  <a:lnTo>
                    <a:pt x="85821" y="84904"/>
                  </a:lnTo>
                  <a:lnTo>
                    <a:pt x="85523" y="84416"/>
                  </a:lnTo>
                  <a:lnTo>
                    <a:pt x="85678" y="83713"/>
                  </a:lnTo>
                  <a:lnTo>
                    <a:pt x="86011" y="83249"/>
                  </a:lnTo>
                  <a:lnTo>
                    <a:pt x="86535" y="82713"/>
                  </a:lnTo>
                  <a:lnTo>
                    <a:pt x="86571" y="82046"/>
                  </a:lnTo>
                  <a:lnTo>
                    <a:pt x="86690" y="81558"/>
                  </a:lnTo>
                  <a:lnTo>
                    <a:pt x="86976" y="81177"/>
                  </a:lnTo>
                  <a:lnTo>
                    <a:pt x="87333" y="80606"/>
                  </a:lnTo>
                  <a:lnTo>
                    <a:pt x="87452" y="79927"/>
                  </a:lnTo>
                  <a:lnTo>
                    <a:pt x="87619" y="78725"/>
                  </a:lnTo>
                  <a:lnTo>
                    <a:pt x="88559" y="77927"/>
                  </a:lnTo>
                  <a:lnTo>
                    <a:pt x="88857" y="77701"/>
                  </a:lnTo>
                  <a:lnTo>
                    <a:pt x="88869" y="77248"/>
                  </a:lnTo>
                  <a:lnTo>
                    <a:pt x="88821" y="76451"/>
                  </a:lnTo>
                  <a:lnTo>
                    <a:pt x="89416" y="75879"/>
                  </a:lnTo>
                  <a:lnTo>
                    <a:pt x="90059" y="75498"/>
                  </a:lnTo>
                  <a:lnTo>
                    <a:pt x="90369" y="74796"/>
                  </a:lnTo>
                  <a:lnTo>
                    <a:pt x="90679" y="74296"/>
                  </a:lnTo>
                  <a:lnTo>
                    <a:pt x="91262" y="73974"/>
                  </a:lnTo>
                  <a:lnTo>
                    <a:pt x="92286" y="73653"/>
                  </a:lnTo>
                  <a:lnTo>
                    <a:pt x="93322" y="73295"/>
                  </a:lnTo>
                  <a:lnTo>
                    <a:pt x="93715" y="73117"/>
                  </a:lnTo>
                  <a:lnTo>
                    <a:pt x="93893" y="72700"/>
                  </a:lnTo>
                  <a:lnTo>
                    <a:pt x="94167" y="72010"/>
                  </a:lnTo>
                  <a:lnTo>
                    <a:pt x="94905" y="71998"/>
                  </a:lnTo>
                  <a:lnTo>
                    <a:pt x="95203" y="72045"/>
                  </a:lnTo>
                  <a:lnTo>
                    <a:pt x="95370" y="71879"/>
                  </a:lnTo>
                  <a:lnTo>
                    <a:pt x="95763" y="71105"/>
                  </a:lnTo>
                  <a:lnTo>
                    <a:pt x="96441" y="70616"/>
                  </a:lnTo>
                  <a:lnTo>
                    <a:pt x="96632" y="70402"/>
                  </a:lnTo>
                  <a:lnTo>
                    <a:pt x="96620" y="70152"/>
                  </a:lnTo>
                  <a:lnTo>
                    <a:pt x="95763" y="69200"/>
                  </a:lnTo>
                  <a:lnTo>
                    <a:pt x="94643" y="68545"/>
                  </a:lnTo>
                  <a:lnTo>
                    <a:pt x="92929" y="67461"/>
                  </a:lnTo>
                  <a:lnTo>
                    <a:pt x="91905" y="65699"/>
                  </a:lnTo>
                  <a:lnTo>
                    <a:pt x="91738" y="64782"/>
                  </a:lnTo>
                  <a:lnTo>
                    <a:pt x="91500" y="63866"/>
                  </a:lnTo>
                  <a:lnTo>
                    <a:pt x="91024" y="62711"/>
                  </a:lnTo>
                  <a:lnTo>
                    <a:pt x="90607" y="61532"/>
                  </a:lnTo>
                  <a:lnTo>
                    <a:pt x="90500" y="60901"/>
                  </a:lnTo>
                  <a:lnTo>
                    <a:pt x="90643" y="60246"/>
                  </a:lnTo>
                  <a:lnTo>
                    <a:pt x="91500" y="58615"/>
                  </a:lnTo>
                  <a:lnTo>
                    <a:pt x="92191" y="56912"/>
                  </a:lnTo>
                  <a:lnTo>
                    <a:pt x="92203" y="56877"/>
                  </a:lnTo>
                  <a:lnTo>
                    <a:pt x="92214" y="56853"/>
                  </a:lnTo>
                  <a:lnTo>
                    <a:pt x="93262" y="55126"/>
                  </a:lnTo>
                  <a:lnTo>
                    <a:pt x="94310" y="53412"/>
                  </a:lnTo>
                  <a:lnTo>
                    <a:pt x="94429" y="53257"/>
                  </a:lnTo>
                  <a:lnTo>
                    <a:pt x="94608" y="53138"/>
                  </a:lnTo>
                  <a:lnTo>
                    <a:pt x="95298" y="52579"/>
                  </a:lnTo>
                  <a:lnTo>
                    <a:pt x="95655" y="51745"/>
                  </a:lnTo>
                  <a:lnTo>
                    <a:pt x="95834" y="51257"/>
                  </a:lnTo>
                  <a:lnTo>
                    <a:pt x="96203" y="50876"/>
                  </a:lnTo>
                  <a:lnTo>
                    <a:pt x="97251" y="49733"/>
                  </a:lnTo>
                  <a:lnTo>
                    <a:pt x="98025" y="48399"/>
                  </a:lnTo>
                  <a:lnTo>
                    <a:pt x="98953" y="46768"/>
                  </a:lnTo>
                  <a:lnTo>
                    <a:pt x="99775" y="45078"/>
                  </a:lnTo>
                  <a:lnTo>
                    <a:pt x="100073" y="44709"/>
                  </a:lnTo>
                  <a:lnTo>
                    <a:pt x="100477" y="44589"/>
                  </a:lnTo>
                  <a:lnTo>
                    <a:pt x="101478" y="44328"/>
                  </a:lnTo>
                  <a:lnTo>
                    <a:pt x="102430" y="43958"/>
                  </a:lnTo>
                  <a:lnTo>
                    <a:pt x="102787" y="43732"/>
                  </a:lnTo>
                  <a:lnTo>
                    <a:pt x="102930" y="43351"/>
                  </a:lnTo>
                  <a:lnTo>
                    <a:pt x="102740" y="43196"/>
                  </a:lnTo>
                  <a:lnTo>
                    <a:pt x="102442" y="43232"/>
                  </a:lnTo>
                  <a:lnTo>
                    <a:pt x="102275" y="43113"/>
                  </a:lnTo>
                  <a:lnTo>
                    <a:pt x="102156" y="42946"/>
                  </a:lnTo>
                  <a:lnTo>
                    <a:pt x="101966" y="42684"/>
                  </a:lnTo>
                  <a:lnTo>
                    <a:pt x="101632" y="42589"/>
                  </a:lnTo>
                  <a:lnTo>
                    <a:pt x="101156" y="42327"/>
                  </a:lnTo>
                  <a:lnTo>
                    <a:pt x="101358" y="41827"/>
                  </a:lnTo>
                  <a:lnTo>
                    <a:pt x="101954" y="41053"/>
                  </a:lnTo>
                  <a:lnTo>
                    <a:pt x="102513" y="40268"/>
                  </a:lnTo>
                  <a:lnTo>
                    <a:pt x="103394" y="39315"/>
                  </a:lnTo>
                  <a:lnTo>
                    <a:pt x="104526" y="38708"/>
                  </a:lnTo>
                  <a:lnTo>
                    <a:pt x="105561" y="38398"/>
                  </a:lnTo>
                  <a:lnTo>
                    <a:pt x="106550" y="37874"/>
                  </a:lnTo>
                  <a:lnTo>
                    <a:pt x="107752" y="37279"/>
                  </a:lnTo>
                  <a:lnTo>
                    <a:pt x="109074" y="36886"/>
                  </a:lnTo>
                  <a:lnTo>
                    <a:pt x="111562" y="36088"/>
                  </a:lnTo>
                  <a:lnTo>
                    <a:pt x="114074" y="35386"/>
                  </a:lnTo>
                  <a:lnTo>
                    <a:pt x="114991" y="35076"/>
                  </a:lnTo>
                  <a:lnTo>
                    <a:pt x="115598" y="34374"/>
                  </a:lnTo>
                  <a:lnTo>
                    <a:pt x="116360" y="33076"/>
                  </a:lnTo>
                  <a:lnTo>
                    <a:pt x="117503" y="32147"/>
                  </a:lnTo>
                  <a:lnTo>
                    <a:pt x="119230" y="30981"/>
                  </a:lnTo>
                  <a:lnTo>
                    <a:pt x="121147" y="30159"/>
                  </a:lnTo>
                  <a:lnTo>
                    <a:pt x="121540" y="29981"/>
                  </a:lnTo>
                  <a:lnTo>
                    <a:pt x="121790" y="29671"/>
                  </a:lnTo>
                  <a:lnTo>
                    <a:pt x="122254" y="29147"/>
                  </a:lnTo>
                  <a:lnTo>
                    <a:pt x="122849" y="28826"/>
                  </a:lnTo>
                  <a:lnTo>
                    <a:pt x="123266" y="28576"/>
                  </a:lnTo>
                  <a:lnTo>
                    <a:pt x="123647" y="28290"/>
                  </a:lnTo>
                  <a:lnTo>
                    <a:pt x="124647" y="27302"/>
                  </a:lnTo>
                  <a:lnTo>
                    <a:pt x="125611" y="26278"/>
                  </a:lnTo>
                  <a:lnTo>
                    <a:pt x="126123" y="24908"/>
                  </a:lnTo>
                  <a:lnTo>
                    <a:pt x="125671" y="23492"/>
                  </a:lnTo>
                  <a:lnTo>
                    <a:pt x="125171" y="22956"/>
                  </a:lnTo>
                  <a:lnTo>
                    <a:pt x="124766" y="22361"/>
                  </a:lnTo>
                  <a:lnTo>
                    <a:pt x="124516" y="21860"/>
                  </a:lnTo>
                  <a:lnTo>
                    <a:pt x="124647" y="21337"/>
                  </a:lnTo>
                  <a:lnTo>
                    <a:pt x="125076" y="21194"/>
                  </a:lnTo>
                  <a:lnTo>
                    <a:pt x="125528" y="21384"/>
                  </a:lnTo>
                  <a:lnTo>
                    <a:pt x="126159" y="21384"/>
                  </a:lnTo>
                  <a:lnTo>
                    <a:pt x="126540" y="20848"/>
                  </a:lnTo>
                  <a:lnTo>
                    <a:pt x="126504" y="20313"/>
                  </a:lnTo>
                  <a:lnTo>
                    <a:pt x="126028" y="20075"/>
                  </a:lnTo>
                  <a:lnTo>
                    <a:pt x="125135" y="19670"/>
                  </a:lnTo>
                  <a:lnTo>
                    <a:pt x="125016" y="18801"/>
                  </a:lnTo>
                  <a:lnTo>
                    <a:pt x="124576" y="18824"/>
                  </a:lnTo>
                  <a:lnTo>
                    <a:pt x="124195" y="18741"/>
                  </a:lnTo>
                  <a:lnTo>
                    <a:pt x="123064" y="18312"/>
                  </a:lnTo>
                  <a:lnTo>
                    <a:pt x="121992" y="18693"/>
                  </a:lnTo>
                  <a:lnTo>
                    <a:pt x="120849" y="19194"/>
                  </a:lnTo>
                  <a:lnTo>
                    <a:pt x="120063" y="20182"/>
                  </a:lnTo>
                  <a:lnTo>
                    <a:pt x="119932" y="20337"/>
                  </a:lnTo>
                  <a:lnTo>
                    <a:pt x="119754" y="20420"/>
                  </a:lnTo>
                  <a:lnTo>
                    <a:pt x="118658" y="20420"/>
                  </a:lnTo>
                  <a:lnTo>
                    <a:pt x="117575" y="20039"/>
                  </a:lnTo>
                  <a:lnTo>
                    <a:pt x="116313" y="19384"/>
                  </a:lnTo>
                  <a:lnTo>
                    <a:pt x="114836" y="19551"/>
                  </a:lnTo>
                  <a:lnTo>
                    <a:pt x="114420" y="19860"/>
                  </a:lnTo>
                  <a:lnTo>
                    <a:pt x="114098" y="20241"/>
                  </a:lnTo>
                  <a:lnTo>
                    <a:pt x="113586" y="20456"/>
                  </a:lnTo>
                  <a:lnTo>
                    <a:pt x="113146" y="20158"/>
                  </a:lnTo>
                  <a:lnTo>
                    <a:pt x="112860" y="19789"/>
                  </a:lnTo>
                  <a:lnTo>
                    <a:pt x="112967" y="19324"/>
                  </a:lnTo>
                  <a:lnTo>
                    <a:pt x="113265" y="19146"/>
                  </a:lnTo>
                  <a:lnTo>
                    <a:pt x="113277" y="18848"/>
                  </a:lnTo>
                  <a:lnTo>
                    <a:pt x="112979" y="18813"/>
                  </a:lnTo>
                  <a:lnTo>
                    <a:pt x="112646" y="18991"/>
                  </a:lnTo>
                  <a:lnTo>
                    <a:pt x="112229" y="19229"/>
                  </a:lnTo>
                  <a:lnTo>
                    <a:pt x="111717" y="19194"/>
                  </a:lnTo>
                  <a:lnTo>
                    <a:pt x="110455" y="18872"/>
                  </a:lnTo>
                  <a:lnTo>
                    <a:pt x="109193" y="19229"/>
                  </a:lnTo>
                  <a:lnTo>
                    <a:pt x="108693" y="19539"/>
                  </a:lnTo>
                  <a:lnTo>
                    <a:pt x="108121" y="19491"/>
                  </a:lnTo>
                  <a:lnTo>
                    <a:pt x="107621" y="18932"/>
                  </a:lnTo>
                  <a:lnTo>
                    <a:pt x="107502" y="18241"/>
                  </a:lnTo>
                  <a:lnTo>
                    <a:pt x="107454" y="17336"/>
                  </a:lnTo>
                  <a:lnTo>
                    <a:pt x="107121" y="16515"/>
                  </a:lnTo>
                  <a:lnTo>
                    <a:pt x="106573" y="15895"/>
                  </a:lnTo>
                  <a:lnTo>
                    <a:pt x="105716" y="15788"/>
                  </a:lnTo>
                  <a:lnTo>
                    <a:pt x="104847" y="15907"/>
                  </a:lnTo>
                  <a:lnTo>
                    <a:pt x="104121" y="15395"/>
                  </a:lnTo>
                  <a:lnTo>
                    <a:pt x="103787" y="15181"/>
                  </a:lnTo>
                  <a:lnTo>
                    <a:pt x="103347" y="15122"/>
                  </a:lnTo>
                  <a:lnTo>
                    <a:pt x="102216" y="14979"/>
                  </a:lnTo>
                  <a:lnTo>
                    <a:pt x="101144" y="14586"/>
                  </a:lnTo>
                  <a:lnTo>
                    <a:pt x="100311" y="14360"/>
                  </a:lnTo>
                  <a:lnTo>
                    <a:pt x="99537" y="14550"/>
                  </a:lnTo>
                  <a:lnTo>
                    <a:pt x="99287" y="15181"/>
                  </a:lnTo>
                  <a:lnTo>
                    <a:pt x="99501" y="15907"/>
                  </a:lnTo>
                  <a:lnTo>
                    <a:pt x="99501" y="16312"/>
                  </a:lnTo>
                  <a:lnTo>
                    <a:pt x="99120" y="16396"/>
                  </a:lnTo>
                  <a:lnTo>
                    <a:pt x="98632" y="16396"/>
                  </a:lnTo>
                  <a:lnTo>
                    <a:pt x="98144" y="16431"/>
                  </a:lnTo>
                  <a:lnTo>
                    <a:pt x="97441" y="16527"/>
                  </a:lnTo>
                  <a:lnTo>
                    <a:pt x="96798" y="16217"/>
                  </a:lnTo>
                  <a:lnTo>
                    <a:pt x="96632" y="16146"/>
                  </a:lnTo>
                  <a:lnTo>
                    <a:pt x="96489" y="16229"/>
                  </a:lnTo>
                  <a:lnTo>
                    <a:pt x="96013" y="16669"/>
                  </a:lnTo>
                  <a:lnTo>
                    <a:pt x="95465" y="16312"/>
                  </a:lnTo>
                  <a:lnTo>
                    <a:pt x="95179" y="16157"/>
                  </a:lnTo>
                  <a:lnTo>
                    <a:pt x="94798" y="16193"/>
                  </a:lnTo>
                  <a:lnTo>
                    <a:pt x="94119" y="16455"/>
                  </a:lnTo>
                  <a:lnTo>
                    <a:pt x="93453" y="16753"/>
                  </a:lnTo>
                  <a:lnTo>
                    <a:pt x="92595" y="17003"/>
                  </a:lnTo>
                  <a:lnTo>
                    <a:pt x="91929" y="16396"/>
                  </a:lnTo>
                  <a:lnTo>
                    <a:pt x="91321" y="15693"/>
                  </a:lnTo>
                  <a:lnTo>
                    <a:pt x="90429" y="15300"/>
                  </a:lnTo>
                  <a:lnTo>
                    <a:pt x="89690" y="15276"/>
                  </a:lnTo>
                  <a:lnTo>
                    <a:pt x="88988" y="15384"/>
                  </a:lnTo>
                  <a:lnTo>
                    <a:pt x="87571" y="15217"/>
                  </a:lnTo>
                  <a:lnTo>
                    <a:pt x="86261" y="14550"/>
                  </a:lnTo>
                  <a:lnTo>
                    <a:pt x="85940" y="14193"/>
                  </a:lnTo>
                  <a:lnTo>
                    <a:pt x="85726" y="13764"/>
                  </a:lnTo>
                  <a:lnTo>
                    <a:pt x="85309" y="13074"/>
                  </a:lnTo>
                  <a:lnTo>
                    <a:pt x="84487" y="13133"/>
                  </a:lnTo>
                  <a:lnTo>
                    <a:pt x="83928" y="13300"/>
                  </a:lnTo>
                  <a:lnTo>
                    <a:pt x="83344" y="13240"/>
                  </a:lnTo>
                  <a:lnTo>
                    <a:pt x="82106" y="12764"/>
                  </a:lnTo>
                  <a:lnTo>
                    <a:pt x="80808" y="12455"/>
                  </a:lnTo>
                  <a:lnTo>
                    <a:pt x="80213" y="12205"/>
                  </a:lnTo>
                  <a:lnTo>
                    <a:pt x="80189" y="11562"/>
                  </a:lnTo>
                  <a:lnTo>
                    <a:pt x="80201" y="11276"/>
                  </a:lnTo>
                  <a:lnTo>
                    <a:pt x="80011" y="11085"/>
                  </a:lnTo>
                  <a:lnTo>
                    <a:pt x="79772" y="11097"/>
                  </a:lnTo>
                  <a:lnTo>
                    <a:pt x="79606" y="11276"/>
                  </a:lnTo>
                  <a:lnTo>
                    <a:pt x="79475" y="11443"/>
                  </a:lnTo>
                  <a:lnTo>
                    <a:pt x="79344" y="11609"/>
                  </a:lnTo>
                  <a:lnTo>
                    <a:pt x="79177" y="11931"/>
                  </a:lnTo>
                  <a:lnTo>
                    <a:pt x="78820" y="11919"/>
                  </a:lnTo>
                  <a:lnTo>
                    <a:pt x="78558" y="11562"/>
                  </a:lnTo>
                  <a:lnTo>
                    <a:pt x="78665" y="11133"/>
                  </a:lnTo>
                  <a:lnTo>
                    <a:pt x="79010" y="10395"/>
                  </a:lnTo>
                  <a:lnTo>
                    <a:pt x="79106" y="9609"/>
                  </a:lnTo>
                  <a:lnTo>
                    <a:pt x="79129" y="9073"/>
                  </a:lnTo>
                  <a:lnTo>
                    <a:pt x="78796" y="8645"/>
                  </a:lnTo>
                  <a:lnTo>
                    <a:pt x="78165" y="8585"/>
                  </a:lnTo>
                  <a:lnTo>
                    <a:pt x="77665" y="8930"/>
                  </a:lnTo>
                  <a:lnTo>
                    <a:pt x="77332" y="9133"/>
                  </a:lnTo>
                  <a:lnTo>
                    <a:pt x="76915" y="9133"/>
                  </a:lnTo>
                  <a:lnTo>
                    <a:pt x="76177" y="8954"/>
                  </a:lnTo>
                  <a:lnTo>
                    <a:pt x="75665" y="8371"/>
                  </a:lnTo>
                  <a:lnTo>
                    <a:pt x="75403" y="7990"/>
                  </a:lnTo>
                  <a:lnTo>
                    <a:pt x="75069" y="7597"/>
                  </a:lnTo>
                  <a:lnTo>
                    <a:pt x="74629" y="7323"/>
                  </a:lnTo>
                  <a:lnTo>
                    <a:pt x="74165" y="7597"/>
                  </a:lnTo>
                  <a:lnTo>
                    <a:pt x="74034" y="7871"/>
                  </a:lnTo>
                  <a:lnTo>
                    <a:pt x="73819" y="8109"/>
                  </a:lnTo>
                  <a:cubicBezTo>
                    <a:pt x="72842" y="8406"/>
                    <a:pt x="72030" y="8540"/>
                    <a:pt x="71274" y="8540"/>
                  </a:cubicBezTo>
                  <a:cubicBezTo>
                    <a:pt x="69794" y="8540"/>
                    <a:pt x="68528" y="8028"/>
                    <a:pt x="66652" y="7240"/>
                  </a:cubicBezTo>
                  <a:cubicBezTo>
                    <a:pt x="66127" y="7019"/>
                    <a:pt x="65513" y="6892"/>
                    <a:pt x="64921" y="6892"/>
                  </a:cubicBezTo>
                  <a:cubicBezTo>
                    <a:pt x="63913" y="6892"/>
                    <a:pt x="62969" y="7261"/>
                    <a:pt x="62639" y="8168"/>
                  </a:cubicBezTo>
                  <a:cubicBezTo>
                    <a:pt x="61234" y="7513"/>
                    <a:pt x="59722" y="7037"/>
                    <a:pt x="58174" y="6787"/>
                  </a:cubicBezTo>
                  <a:lnTo>
                    <a:pt x="58174" y="6787"/>
                  </a:lnTo>
                  <a:cubicBezTo>
                    <a:pt x="58178" y="6787"/>
                    <a:pt x="58181" y="6787"/>
                    <a:pt x="58185" y="6787"/>
                  </a:cubicBezTo>
                  <a:cubicBezTo>
                    <a:pt x="58657" y="6787"/>
                    <a:pt x="58278" y="5977"/>
                    <a:pt x="57805" y="5894"/>
                  </a:cubicBezTo>
                  <a:cubicBezTo>
                    <a:pt x="57647" y="5867"/>
                    <a:pt x="57487" y="5853"/>
                    <a:pt x="57327" y="5853"/>
                  </a:cubicBezTo>
                  <a:cubicBezTo>
                    <a:pt x="56451" y="5853"/>
                    <a:pt x="55573" y="6255"/>
                    <a:pt x="55019" y="6930"/>
                  </a:cubicBezTo>
                  <a:lnTo>
                    <a:pt x="55019" y="6882"/>
                  </a:lnTo>
                  <a:cubicBezTo>
                    <a:pt x="54968" y="6455"/>
                    <a:pt x="54621" y="6140"/>
                    <a:pt x="54216" y="6140"/>
                  </a:cubicBezTo>
                  <a:cubicBezTo>
                    <a:pt x="54148" y="6140"/>
                    <a:pt x="54078" y="6149"/>
                    <a:pt x="54007" y="6168"/>
                  </a:cubicBezTo>
                  <a:cubicBezTo>
                    <a:pt x="52368" y="6613"/>
                    <a:pt x="50665" y="6835"/>
                    <a:pt x="48963" y="6835"/>
                  </a:cubicBezTo>
                  <a:cubicBezTo>
                    <a:pt x="46609" y="6835"/>
                    <a:pt x="44255" y="6411"/>
                    <a:pt x="42065" y="5561"/>
                  </a:cubicBezTo>
                  <a:cubicBezTo>
                    <a:pt x="40172" y="4835"/>
                    <a:pt x="37267" y="4942"/>
                    <a:pt x="35886" y="3715"/>
                  </a:cubicBezTo>
                  <a:cubicBezTo>
                    <a:pt x="35874" y="3704"/>
                    <a:pt x="35136" y="3061"/>
                    <a:pt x="35136" y="3061"/>
                  </a:cubicBezTo>
                  <a:lnTo>
                    <a:pt x="34291" y="3573"/>
                  </a:lnTo>
                  <a:lnTo>
                    <a:pt x="33874" y="3823"/>
                  </a:lnTo>
                  <a:lnTo>
                    <a:pt x="33398" y="3870"/>
                  </a:lnTo>
                  <a:lnTo>
                    <a:pt x="31266" y="3775"/>
                  </a:lnTo>
                  <a:lnTo>
                    <a:pt x="29147" y="3834"/>
                  </a:lnTo>
                  <a:lnTo>
                    <a:pt x="27480" y="3727"/>
                  </a:lnTo>
                  <a:lnTo>
                    <a:pt x="25825" y="3477"/>
                  </a:lnTo>
                  <a:lnTo>
                    <a:pt x="23932" y="3394"/>
                  </a:lnTo>
                  <a:lnTo>
                    <a:pt x="22027" y="3453"/>
                  </a:lnTo>
                  <a:lnTo>
                    <a:pt x="21206" y="3311"/>
                  </a:lnTo>
                  <a:lnTo>
                    <a:pt x="20825" y="2584"/>
                  </a:lnTo>
                  <a:lnTo>
                    <a:pt x="20491" y="1989"/>
                  </a:lnTo>
                  <a:lnTo>
                    <a:pt x="19908" y="1572"/>
                  </a:lnTo>
                  <a:lnTo>
                    <a:pt x="19658" y="1441"/>
                  </a:lnTo>
                  <a:lnTo>
                    <a:pt x="19432" y="1275"/>
                  </a:lnTo>
                  <a:lnTo>
                    <a:pt x="19074" y="929"/>
                  </a:lnTo>
                  <a:lnTo>
                    <a:pt x="18586" y="751"/>
                  </a:lnTo>
                  <a:lnTo>
                    <a:pt x="18098" y="977"/>
                  </a:lnTo>
                  <a:lnTo>
                    <a:pt x="17788" y="1429"/>
                  </a:lnTo>
                  <a:lnTo>
                    <a:pt x="17693" y="1132"/>
                  </a:lnTo>
                  <a:lnTo>
                    <a:pt x="17681" y="906"/>
                  </a:lnTo>
                  <a:lnTo>
                    <a:pt x="17586" y="322"/>
                  </a:lnTo>
                  <a:lnTo>
                    <a:pt x="17169"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7" name="Google Shape;187;p11"/>
            <p:cNvSpPr/>
            <p:nvPr/>
          </p:nvSpPr>
          <p:spPr>
            <a:xfrm>
              <a:off x="2972075" y="2727850"/>
              <a:ext cx="25" cy="325"/>
            </a:xfrm>
            <a:custGeom>
              <a:avLst/>
              <a:gdLst/>
              <a:ahLst/>
              <a:cxnLst/>
              <a:rect l="l" t="t" r="r" b="b"/>
              <a:pathLst>
                <a:path w="1" h="13" extrusionOk="0">
                  <a:moveTo>
                    <a:pt x="1" y="0"/>
                  </a:moveTo>
                  <a:cubicBezTo>
                    <a:pt x="1" y="0"/>
                    <a:pt x="1" y="12"/>
                    <a:pt x="1" y="0"/>
                  </a:cubicBezTo>
                  <a:cubicBezTo>
                    <a:pt x="1" y="12"/>
                    <a:pt x="1" y="12"/>
                    <a:pt x="1" y="0"/>
                  </a:cubicBezTo>
                  <a:cubicBezTo>
                    <a:pt x="1" y="12"/>
                    <a:pt x="1" y="12"/>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8" name="Google Shape;188;p11"/>
            <p:cNvSpPr/>
            <p:nvPr/>
          </p:nvSpPr>
          <p:spPr>
            <a:xfrm>
              <a:off x="2972075" y="2889775"/>
              <a:ext cx="325" cy="625"/>
            </a:xfrm>
            <a:custGeom>
              <a:avLst/>
              <a:gdLst/>
              <a:ahLst/>
              <a:cxnLst/>
              <a:rect l="l" t="t" r="r" b="b"/>
              <a:pathLst>
                <a:path w="13" h="25" extrusionOk="0">
                  <a:moveTo>
                    <a:pt x="1" y="0"/>
                  </a:moveTo>
                  <a:lnTo>
                    <a:pt x="1" y="24"/>
                  </a:lnTo>
                  <a:lnTo>
                    <a:pt x="13" y="12"/>
                  </a:lnTo>
                  <a:cubicBezTo>
                    <a:pt x="13" y="0"/>
                    <a:pt x="13" y="0"/>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9" name="Google Shape;189;p11"/>
            <p:cNvSpPr/>
            <p:nvPr/>
          </p:nvSpPr>
          <p:spPr>
            <a:xfrm>
              <a:off x="3736475" y="2092650"/>
              <a:ext cx="25" cy="25"/>
            </a:xfrm>
            <a:custGeom>
              <a:avLst/>
              <a:gdLst/>
              <a:ahLst/>
              <a:cxnLst/>
              <a:rect l="l" t="t" r="r" b="b"/>
              <a:pathLst>
                <a:path w="1" h="1" extrusionOk="0">
                  <a:moveTo>
                    <a:pt x="0" y="0"/>
                  </a:move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0" name="Google Shape;190;p11"/>
            <p:cNvSpPr/>
            <p:nvPr/>
          </p:nvSpPr>
          <p:spPr>
            <a:xfrm>
              <a:off x="5097050" y="2815725"/>
              <a:ext cx="330425" cy="270825"/>
            </a:xfrm>
            <a:custGeom>
              <a:avLst/>
              <a:gdLst/>
              <a:ahLst/>
              <a:cxnLst/>
              <a:rect l="l" t="t" r="r" b="b"/>
              <a:pathLst>
                <a:path w="13217" h="10833" extrusionOk="0">
                  <a:moveTo>
                    <a:pt x="2979" y="3824"/>
                  </a:moveTo>
                  <a:cubicBezTo>
                    <a:pt x="2984" y="3830"/>
                    <a:pt x="2987" y="3836"/>
                    <a:pt x="2989" y="3843"/>
                  </a:cubicBezTo>
                  <a:lnTo>
                    <a:pt x="2979" y="3824"/>
                  </a:lnTo>
                  <a:close/>
                  <a:moveTo>
                    <a:pt x="9646" y="1"/>
                  </a:moveTo>
                  <a:cubicBezTo>
                    <a:pt x="9631" y="1"/>
                    <a:pt x="9615" y="4"/>
                    <a:pt x="9597" y="10"/>
                  </a:cubicBezTo>
                  <a:cubicBezTo>
                    <a:pt x="9573" y="10"/>
                    <a:pt x="9549" y="10"/>
                    <a:pt x="9549" y="45"/>
                  </a:cubicBezTo>
                  <a:cubicBezTo>
                    <a:pt x="9573" y="69"/>
                    <a:pt x="9597" y="69"/>
                    <a:pt x="9597" y="81"/>
                  </a:cubicBezTo>
                  <a:cubicBezTo>
                    <a:pt x="9593" y="80"/>
                    <a:pt x="9588" y="80"/>
                    <a:pt x="9584" y="80"/>
                  </a:cubicBezTo>
                  <a:cubicBezTo>
                    <a:pt x="9523" y="80"/>
                    <a:pt x="9462" y="135"/>
                    <a:pt x="9396" y="135"/>
                  </a:cubicBezTo>
                  <a:cubicBezTo>
                    <a:pt x="9376" y="135"/>
                    <a:pt x="9356" y="130"/>
                    <a:pt x="9335" y="117"/>
                  </a:cubicBezTo>
                  <a:cubicBezTo>
                    <a:pt x="9299" y="117"/>
                    <a:pt x="9276" y="117"/>
                    <a:pt x="9240" y="129"/>
                  </a:cubicBezTo>
                  <a:cubicBezTo>
                    <a:pt x="9192" y="141"/>
                    <a:pt x="9157" y="164"/>
                    <a:pt x="9133" y="200"/>
                  </a:cubicBezTo>
                  <a:cubicBezTo>
                    <a:pt x="9133" y="236"/>
                    <a:pt x="9157" y="248"/>
                    <a:pt x="9168" y="260"/>
                  </a:cubicBezTo>
                  <a:cubicBezTo>
                    <a:pt x="9133" y="260"/>
                    <a:pt x="9121" y="248"/>
                    <a:pt x="9109" y="236"/>
                  </a:cubicBezTo>
                  <a:cubicBezTo>
                    <a:pt x="9101" y="236"/>
                    <a:pt x="9104" y="241"/>
                    <a:pt x="9103" y="241"/>
                  </a:cubicBezTo>
                  <a:cubicBezTo>
                    <a:pt x="9102" y="241"/>
                    <a:pt x="9101" y="240"/>
                    <a:pt x="9097" y="236"/>
                  </a:cubicBezTo>
                  <a:cubicBezTo>
                    <a:pt x="9088" y="235"/>
                    <a:pt x="9080" y="234"/>
                    <a:pt x="9072" y="234"/>
                  </a:cubicBezTo>
                  <a:cubicBezTo>
                    <a:pt x="8991" y="234"/>
                    <a:pt x="8936" y="285"/>
                    <a:pt x="8871" y="295"/>
                  </a:cubicBezTo>
                  <a:cubicBezTo>
                    <a:pt x="8799" y="319"/>
                    <a:pt x="8740" y="367"/>
                    <a:pt x="8656" y="379"/>
                  </a:cubicBezTo>
                  <a:cubicBezTo>
                    <a:pt x="8561" y="426"/>
                    <a:pt x="8466" y="474"/>
                    <a:pt x="8359" y="498"/>
                  </a:cubicBezTo>
                  <a:cubicBezTo>
                    <a:pt x="8264" y="533"/>
                    <a:pt x="8145" y="557"/>
                    <a:pt x="8025" y="593"/>
                  </a:cubicBezTo>
                  <a:cubicBezTo>
                    <a:pt x="7811" y="664"/>
                    <a:pt x="7609" y="676"/>
                    <a:pt x="7394" y="700"/>
                  </a:cubicBezTo>
                  <a:cubicBezTo>
                    <a:pt x="7347" y="700"/>
                    <a:pt x="7311" y="700"/>
                    <a:pt x="7263" y="712"/>
                  </a:cubicBezTo>
                  <a:cubicBezTo>
                    <a:pt x="7168" y="736"/>
                    <a:pt x="7049" y="724"/>
                    <a:pt x="6966" y="783"/>
                  </a:cubicBezTo>
                  <a:cubicBezTo>
                    <a:pt x="6918" y="831"/>
                    <a:pt x="6859" y="855"/>
                    <a:pt x="6835" y="914"/>
                  </a:cubicBezTo>
                  <a:cubicBezTo>
                    <a:pt x="6765" y="1044"/>
                    <a:pt x="6661" y="1099"/>
                    <a:pt x="6531" y="1099"/>
                  </a:cubicBezTo>
                  <a:cubicBezTo>
                    <a:pt x="6506" y="1099"/>
                    <a:pt x="6481" y="1097"/>
                    <a:pt x="6454" y="1093"/>
                  </a:cubicBezTo>
                  <a:cubicBezTo>
                    <a:pt x="6442" y="1093"/>
                    <a:pt x="6430" y="1117"/>
                    <a:pt x="6418" y="1117"/>
                  </a:cubicBezTo>
                  <a:cubicBezTo>
                    <a:pt x="6377" y="1240"/>
                    <a:pt x="6364" y="1278"/>
                    <a:pt x="6301" y="1278"/>
                  </a:cubicBezTo>
                  <a:cubicBezTo>
                    <a:pt x="6273" y="1278"/>
                    <a:pt x="6235" y="1271"/>
                    <a:pt x="6180" y="1260"/>
                  </a:cubicBezTo>
                  <a:lnTo>
                    <a:pt x="6144" y="1260"/>
                  </a:lnTo>
                  <a:cubicBezTo>
                    <a:pt x="5906" y="1385"/>
                    <a:pt x="5678" y="1499"/>
                    <a:pt x="5400" y="1499"/>
                  </a:cubicBezTo>
                  <a:cubicBezTo>
                    <a:pt x="5386" y="1499"/>
                    <a:pt x="5372" y="1498"/>
                    <a:pt x="5358" y="1498"/>
                  </a:cubicBezTo>
                  <a:lnTo>
                    <a:pt x="5347" y="1498"/>
                  </a:lnTo>
                  <a:cubicBezTo>
                    <a:pt x="5239" y="1593"/>
                    <a:pt x="5180" y="1724"/>
                    <a:pt x="5025" y="1736"/>
                  </a:cubicBezTo>
                  <a:cubicBezTo>
                    <a:pt x="4954" y="1784"/>
                    <a:pt x="4882" y="1807"/>
                    <a:pt x="4870" y="1903"/>
                  </a:cubicBezTo>
                  <a:cubicBezTo>
                    <a:pt x="4882" y="1962"/>
                    <a:pt x="4930" y="1974"/>
                    <a:pt x="4954" y="2010"/>
                  </a:cubicBezTo>
                  <a:cubicBezTo>
                    <a:pt x="4846" y="2022"/>
                    <a:pt x="4763" y="2069"/>
                    <a:pt x="4692" y="2141"/>
                  </a:cubicBezTo>
                  <a:cubicBezTo>
                    <a:pt x="4624" y="2199"/>
                    <a:pt x="4564" y="2257"/>
                    <a:pt x="4479" y="2257"/>
                  </a:cubicBezTo>
                  <a:cubicBezTo>
                    <a:pt x="4460" y="2257"/>
                    <a:pt x="4440" y="2255"/>
                    <a:pt x="4418" y="2248"/>
                  </a:cubicBezTo>
                  <a:cubicBezTo>
                    <a:pt x="4346" y="2248"/>
                    <a:pt x="4287" y="2307"/>
                    <a:pt x="4215" y="2319"/>
                  </a:cubicBezTo>
                  <a:cubicBezTo>
                    <a:pt x="4156" y="2331"/>
                    <a:pt x="4108" y="2379"/>
                    <a:pt x="4061" y="2427"/>
                  </a:cubicBezTo>
                  <a:cubicBezTo>
                    <a:pt x="3930" y="2558"/>
                    <a:pt x="3811" y="2700"/>
                    <a:pt x="3692" y="2855"/>
                  </a:cubicBezTo>
                  <a:cubicBezTo>
                    <a:pt x="3620" y="2939"/>
                    <a:pt x="3513" y="2986"/>
                    <a:pt x="3477" y="3105"/>
                  </a:cubicBezTo>
                  <a:cubicBezTo>
                    <a:pt x="3501" y="3141"/>
                    <a:pt x="3501" y="3165"/>
                    <a:pt x="3501" y="3212"/>
                  </a:cubicBezTo>
                  <a:cubicBezTo>
                    <a:pt x="3457" y="3200"/>
                    <a:pt x="3415" y="3187"/>
                    <a:pt x="3379" y="3187"/>
                  </a:cubicBezTo>
                  <a:cubicBezTo>
                    <a:pt x="3348" y="3187"/>
                    <a:pt x="3321" y="3197"/>
                    <a:pt x="3299" y="3224"/>
                  </a:cubicBezTo>
                  <a:cubicBezTo>
                    <a:pt x="3239" y="3272"/>
                    <a:pt x="3215" y="3331"/>
                    <a:pt x="3192" y="3391"/>
                  </a:cubicBezTo>
                  <a:cubicBezTo>
                    <a:pt x="3156" y="3439"/>
                    <a:pt x="3287" y="3498"/>
                    <a:pt x="3180" y="3546"/>
                  </a:cubicBezTo>
                  <a:cubicBezTo>
                    <a:pt x="3128" y="3566"/>
                    <a:pt x="3086" y="3622"/>
                    <a:pt x="3030" y="3622"/>
                  </a:cubicBezTo>
                  <a:cubicBezTo>
                    <a:pt x="3020" y="3622"/>
                    <a:pt x="3011" y="3620"/>
                    <a:pt x="3001" y="3617"/>
                  </a:cubicBezTo>
                  <a:cubicBezTo>
                    <a:pt x="2953" y="3629"/>
                    <a:pt x="2930" y="3677"/>
                    <a:pt x="2918" y="3724"/>
                  </a:cubicBezTo>
                  <a:cubicBezTo>
                    <a:pt x="2898" y="3773"/>
                    <a:pt x="2950" y="3790"/>
                    <a:pt x="2976" y="3820"/>
                  </a:cubicBezTo>
                  <a:lnTo>
                    <a:pt x="2976" y="3820"/>
                  </a:lnTo>
                  <a:cubicBezTo>
                    <a:pt x="2962" y="3832"/>
                    <a:pt x="2948" y="3836"/>
                    <a:pt x="2935" y="3836"/>
                  </a:cubicBezTo>
                  <a:cubicBezTo>
                    <a:pt x="2894" y="3836"/>
                    <a:pt x="2858" y="3796"/>
                    <a:pt x="2822" y="3796"/>
                  </a:cubicBezTo>
                  <a:cubicBezTo>
                    <a:pt x="2656" y="3891"/>
                    <a:pt x="2501" y="3986"/>
                    <a:pt x="2299" y="3998"/>
                  </a:cubicBezTo>
                  <a:cubicBezTo>
                    <a:pt x="2215" y="3998"/>
                    <a:pt x="2144" y="4046"/>
                    <a:pt x="2060" y="4093"/>
                  </a:cubicBezTo>
                  <a:cubicBezTo>
                    <a:pt x="1977" y="4153"/>
                    <a:pt x="1906" y="4212"/>
                    <a:pt x="1870" y="4308"/>
                  </a:cubicBezTo>
                  <a:lnTo>
                    <a:pt x="1870" y="4427"/>
                  </a:lnTo>
                  <a:cubicBezTo>
                    <a:pt x="1879" y="4507"/>
                    <a:pt x="1861" y="4547"/>
                    <a:pt x="1811" y="4547"/>
                  </a:cubicBezTo>
                  <a:cubicBezTo>
                    <a:pt x="1795" y="4547"/>
                    <a:pt x="1775" y="4543"/>
                    <a:pt x="1751" y="4534"/>
                  </a:cubicBezTo>
                  <a:cubicBezTo>
                    <a:pt x="1727" y="4522"/>
                    <a:pt x="1703" y="4522"/>
                    <a:pt x="1679" y="4522"/>
                  </a:cubicBezTo>
                  <a:cubicBezTo>
                    <a:pt x="1632" y="4534"/>
                    <a:pt x="1608" y="4570"/>
                    <a:pt x="1608" y="4605"/>
                  </a:cubicBezTo>
                  <a:cubicBezTo>
                    <a:pt x="1632" y="4760"/>
                    <a:pt x="1632" y="4760"/>
                    <a:pt x="1489" y="4772"/>
                  </a:cubicBezTo>
                  <a:cubicBezTo>
                    <a:pt x="1465" y="4772"/>
                    <a:pt x="1453" y="4796"/>
                    <a:pt x="1441" y="4796"/>
                  </a:cubicBezTo>
                  <a:cubicBezTo>
                    <a:pt x="1395" y="4852"/>
                    <a:pt x="1356" y="4922"/>
                    <a:pt x="1279" y="4922"/>
                  </a:cubicBezTo>
                  <a:cubicBezTo>
                    <a:pt x="1257" y="4922"/>
                    <a:pt x="1232" y="4916"/>
                    <a:pt x="1203" y="4903"/>
                  </a:cubicBezTo>
                  <a:lnTo>
                    <a:pt x="1120" y="4903"/>
                  </a:lnTo>
                  <a:cubicBezTo>
                    <a:pt x="1036" y="4927"/>
                    <a:pt x="953" y="4939"/>
                    <a:pt x="906" y="5010"/>
                  </a:cubicBezTo>
                  <a:cubicBezTo>
                    <a:pt x="882" y="5046"/>
                    <a:pt x="953" y="5070"/>
                    <a:pt x="894" y="5105"/>
                  </a:cubicBezTo>
                  <a:cubicBezTo>
                    <a:pt x="799" y="5147"/>
                    <a:pt x="733" y="5217"/>
                    <a:pt x="637" y="5217"/>
                  </a:cubicBezTo>
                  <a:cubicBezTo>
                    <a:pt x="624" y="5217"/>
                    <a:pt x="610" y="5215"/>
                    <a:pt x="596" y="5213"/>
                  </a:cubicBezTo>
                  <a:cubicBezTo>
                    <a:pt x="548" y="5213"/>
                    <a:pt x="513" y="5225"/>
                    <a:pt x="489" y="5272"/>
                  </a:cubicBezTo>
                  <a:cubicBezTo>
                    <a:pt x="477" y="5391"/>
                    <a:pt x="417" y="5451"/>
                    <a:pt x="274" y="5451"/>
                  </a:cubicBezTo>
                  <a:cubicBezTo>
                    <a:pt x="251" y="5451"/>
                    <a:pt x="203" y="5451"/>
                    <a:pt x="179" y="5463"/>
                  </a:cubicBezTo>
                  <a:cubicBezTo>
                    <a:pt x="155" y="5475"/>
                    <a:pt x="132" y="5486"/>
                    <a:pt x="120" y="5522"/>
                  </a:cubicBezTo>
                  <a:cubicBezTo>
                    <a:pt x="84" y="5594"/>
                    <a:pt x="60" y="5665"/>
                    <a:pt x="36" y="5748"/>
                  </a:cubicBezTo>
                  <a:cubicBezTo>
                    <a:pt x="36" y="5963"/>
                    <a:pt x="1" y="6177"/>
                    <a:pt x="120" y="6379"/>
                  </a:cubicBezTo>
                  <a:cubicBezTo>
                    <a:pt x="191" y="6475"/>
                    <a:pt x="310" y="6522"/>
                    <a:pt x="334" y="6653"/>
                  </a:cubicBezTo>
                  <a:cubicBezTo>
                    <a:pt x="358" y="6689"/>
                    <a:pt x="382" y="6760"/>
                    <a:pt x="394" y="6796"/>
                  </a:cubicBezTo>
                  <a:lnTo>
                    <a:pt x="429" y="6832"/>
                  </a:lnTo>
                  <a:cubicBezTo>
                    <a:pt x="441" y="6844"/>
                    <a:pt x="477" y="6844"/>
                    <a:pt x="489" y="6844"/>
                  </a:cubicBezTo>
                  <a:cubicBezTo>
                    <a:pt x="567" y="6791"/>
                    <a:pt x="633" y="6758"/>
                    <a:pt x="709" y="6758"/>
                  </a:cubicBezTo>
                  <a:cubicBezTo>
                    <a:pt x="737" y="6758"/>
                    <a:pt x="766" y="6763"/>
                    <a:pt x="798" y="6772"/>
                  </a:cubicBezTo>
                  <a:lnTo>
                    <a:pt x="858" y="6772"/>
                  </a:lnTo>
                  <a:cubicBezTo>
                    <a:pt x="891" y="6764"/>
                    <a:pt x="912" y="6750"/>
                    <a:pt x="938" y="6750"/>
                  </a:cubicBezTo>
                  <a:cubicBezTo>
                    <a:pt x="950" y="6750"/>
                    <a:pt x="962" y="6753"/>
                    <a:pt x="977" y="6760"/>
                  </a:cubicBezTo>
                  <a:cubicBezTo>
                    <a:pt x="1048" y="6772"/>
                    <a:pt x="1108" y="6796"/>
                    <a:pt x="1167" y="6832"/>
                  </a:cubicBezTo>
                  <a:cubicBezTo>
                    <a:pt x="1167" y="6832"/>
                    <a:pt x="1191" y="6820"/>
                    <a:pt x="1203" y="6820"/>
                  </a:cubicBezTo>
                  <a:cubicBezTo>
                    <a:pt x="1227" y="6772"/>
                    <a:pt x="1263" y="6737"/>
                    <a:pt x="1322" y="6737"/>
                  </a:cubicBezTo>
                  <a:cubicBezTo>
                    <a:pt x="1329" y="6735"/>
                    <a:pt x="1334" y="6734"/>
                    <a:pt x="1340" y="6734"/>
                  </a:cubicBezTo>
                  <a:cubicBezTo>
                    <a:pt x="1373" y="6734"/>
                    <a:pt x="1382" y="6765"/>
                    <a:pt x="1382" y="6796"/>
                  </a:cubicBezTo>
                  <a:cubicBezTo>
                    <a:pt x="1382" y="6808"/>
                    <a:pt x="1394" y="6832"/>
                    <a:pt x="1417" y="6844"/>
                  </a:cubicBezTo>
                  <a:cubicBezTo>
                    <a:pt x="1453" y="6856"/>
                    <a:pt x="1489" y="6891"/>
                    <a:pt x="1513" y="6915"/>
                  </a:cubicBezTo>
                  <a:cubicBezTo>
                    <a:pt x="1537" y="6915"/>
                    <a:pt x="1537" y="6915"/>
                    <a:pt x="1548" y="6903"/>
                  </a:cubicBezTo>
                  <a:cubicBezTo>
                    <a:pt x="1559" y="6893"/>
                    <a:pt x="1551" y="6865"/>
                    <a:pt x="1557" y="6865"/>
                  </a:cubicBezTo>
                  <a:lnTo>
                    <a:pt x="1557" y="6865"/>
                  </a:lnTo>
                  <a:cubicBezTo>
                    <a:pt x="1557" y="6865"/>
                    <a:pt x="1559" y="6866"/>
                    <a:pt x="1560" y="6868"/>
                  </a:cubicBezTo>
                  <a:cubicBezTo>
                    <a:pt x="1608" y="6951"/>
                    <a:pt x="1608" y="7022"/>
                    <a:pt x="1596" y="7094"/>
                  </a:cubicBezTo>
                  <a:cubicBezTo>
                    <a:pt x="1572" y="7153"/>
                    <a:pt x="1548" y="7225"/>
                    <a:pt x="1572" y="7272"/>
                  </a:cubicBezTo>
                  <a:cubicBezTo>
                    <a:pt x="1620" y="7368"/>
                    <a:pt x="1596" y="7439"/>
                    <a:pt x="1596" y="7522"/>
                  </a:cubicBezTo>
                  <a:cubicBezTo>
                    <a:pt x="1596" y="7606"/>
                    <a:pt x="1620" y="7665"/>
                    <a:pt x="1679" y="7713"/>
                  </a:cubicBezTo>
                  <a:cubicBezTo>
                    <a:pt x="1707" y="7721"/>
                    <a:pt x="1736" y="7725"/>
                    <a:pt x="1766" y="7725"/>
                  </a:cubicBezTo>
                  <a:cubicBezTo>
                    <a:pt x="1825" y="7725"/>
                    <a:pt x="1886" y="7709"/>
                    <a:pt x="1941" y="7677"/>
                  </a:cubicBezTo>
                  <a:cubicBezTo>
                    <a:pt x="1977" y="7665"/>
                    <a:pt x="1977" y="7630"/>
                    <a:pt x="1965" y="7618"/>
                  </a:cubicBezTo>
                  <a:cubicBezTo>
                    <a:pt x="1882" y="7511"/>
                    <a:pt x="1929" y="7451"/>
                    <a:pt x="2049" y="7439"/>
                  </a:cubicBezTo>
                  <a:cubicBezTo>
                    <a:pt x="2084" y="7439"/>
                    <a:pt x="2120" y="7427"/>
                    <a:pt x="2144" y="7391"/>
                  </a:cubicBezTo>
                  <a:cubicBezTo>
                    <a:pt x="2147" y="7382"/>
                    <a:pt x="2150" y="7374"/>
                    <a:pt x="2152" y="7369"/>
                  </a:cubicBezTo>
                  <a:lnTo>
                    <a:pt x="2152" y="7369"/>
                  </a:lnTo>
                  <a:cubicBezTo>
                    <a:pt x="2148" y="7386"/>
                    <a:pt x="2143" y="7416"/>
                    <a:pt x="2162" y="7416"/>
                  </a:cubicBezTo>
                  <a:cubicBezTo>
                    <a:pt x="2164" y="7416"/>
                    <a:pt x="2165" y="7416"/>
                    <a:pt x="2168" y="7415"/>
                  </a:cubicBezTo>
                  <a:cubicBezTo>
                    <a:pt x="2203" y="7391"/>
                    <a:pt x="2239" y="7391"/>
                    <a:pt x="2287" y="7391"/>
                  </a:cubicBezTo>
                  <a:cubicBezTo>
                    <a:pt x="2334" y="7380"/>
                    <a:pt x="2346" y="7344"/>
                    <a:pt x="2358" y="7308"/>
                  </a:cubicBezTo>
                  <a:cubicBezTo>
                    <a:pt x="2382" y="7260"/>
                    <a:pt x="2382" y="7225"/>
                    <a:pt x="2394" y="7201"/>
                  </a:cubicBezTo>
                  <a:cubicBezTo>
                    <a:pt x="2406" y="7141"/>
                    <a:pt x="2441" y="7082"/>
                    <a:pt x="2453" y="7022"/>
                  </a:cubicBezTo>
                  <a:cubicBezTo>
                    <a:pt x="2465" y="6951"/>
                    <a:pt x="2513" y="6891"/>
                    <a:pt x="2560" y="6844"/>
                  </a:cubicBezTo>
                  <a:lnTo>
                    <a:pt x="2644" y="6749"/>
                  </a:lnTo>
                  <a:cubicBezTo>
                    <a:pt x="2715" y="6713"/>
                    <a:pt x="2799" y="6665"/>
                    <a:pt x="2870" y="6629"/>
                  </a:cubicBezTo>
                  <a:cubicBezTo>
                    <a:pt x="2918" y="6606"/>
                    <a:pt x="2977" y="6570"/>
                    <a:pt x="3013" y="6546"/>
                  </a:cubicBezTo>
                  <a:cubicBezTo>
                    <a:pt x="3037" y="6546"/>
                    <a:pt x="3049" y="6534"/>
                    <a:pt x="3061" y="6510"/>
                  </a:cubicBezTo>
                  <a:cubicBezTo>
                    <a:pt x="3180" y="6451"/>
                    <a:pt x="3287" y="6391"/>
                    <a:pt x="3406" y="6356"/>
                  </a:cubicBezTo>
                  <a:cubicBezTo>
                    <a:pt x="3485" y="6324"/>
                    <a:pt x="3559" y="6297"/>
                    <a:pt x="3635" y="6297"/>
                  </a:cubicBezTo>
                  <a:cubicBezTo>
                    <a:pt x="3673" y="6297"/>
                    <a:pt x="3711" y="6304"/>
                    <a:pt x="3751" y="6320"/>
                  </a:cubicBezTo>
                  <a:cubicBezTo>
                    <a:pt x="4013" y="6415"/>
                    <a:pt x="4251" y="6546"/>
                    <a:pt x="4442" y="6749"/>
                  </a:cubicBezTo>
                  <a:lnTo>
                    <a:pt x="4561" y="6868"/>
                  </a:lnTo>
                  <a:cubicBezTo>
                    <a:pt x="4656" y="6975"/>
                    <a:pt x="4716" y="7094"/>
                    <a:pt x="4704" y="7249"/>
                  </a:cubicBezTo>
                  <a:cubicBezTo>
                    <a:pt x="4704" y="7272"/>
                    <a:pt x="4680" y="7284"/>
                    <a:pt x="4668" y="7320"/>
                  </a:cubicBezTo>
                  <a:cubicBezTo>
                    <a:pt x="4656" y="7344"/>
                    <a:pt x="4620" y="7391"/>
                    <a:pt x="4608" y="7439"/>
                  </a:cubicBezTo>
                  <a:cubicBezTo>
                    <a:pt x="4596" y="7487"/>
                    <a:pt x="4561" y="7546"/>
                    <a:pt x="4549" y="7582"/>
                  </a:cubicBezTo>
                  <a:cubicBezTo>
                    <a:pt x="4537" y="7641"/>
                    <a:pt x="4537" y="7725"/>
                    <a:pt x="4525" y="7784"/>
                  </a:cubicBezTo>
                  <a:cubicBezTo>
                    <a:pt x="4525" y="7820"/>
                    <a:pt x="4549" y="7856"/>
                    <a:pt x="4596" y="7880"/>
                  </a:cubicBezTo>
                  <a:cubicBezTo>
                    <a:pt x="4644" y="7915"/>
                    <a:pt x="4680" y="7963"/>
                    <a:pt x="4680" y="8022"/>
                  </a:cubicBezTo>
                  <a:cubicBezTo>
                    <a:pt x="4716" y="8106"/>
                    <a:pt x="4716" y="8201"/>
                    <a:pt x="4763" y="8284"/>
                  </a:cubicBezTo>
                  <a:cubicBezTo>
                    <a:pt x="4882" y="8320"/>
                    <a:pt x="4954" y="8380"/>
                    <a:pt x="5013" y="8463"/>
                  </a:cubicBezTo>
                  <a:cubicBezTo>
                    <a:pt x="5037" y="8523"/>
                    <a:pt x="5085" y="8570"/>
                    <a:pt x="5132" y="8618"/>
                  </a:cubicBezTo>
                  <a:cubicBezTo>
                    <a:pt x="5153" y="8639"/>
                    <a:pt x="5184" y="8679"/>
                    <a:pt x="5224" y="8679"/>
                  </a:cubicBezTo>
                  <a:cubicBezTo>
                    <a:pt x="5229" y="8679"/>
                    <a:pt x="5234" y="8679"/>
                    <a:pt x="5239" y="8677"/>
                  </a:cubicBezTo>
                  <a:lnTo>
                    <a:pt x="5335" y="8868"/>
                  </a:lnTo>
                  <a:cubicBezTo>
                    <a:pt x="5335" y="8999"/>
                    <a:pt x="5275" y="9106"/>
                    <a:pt x="5299" y="9237"/>
                  </a:cubicBezTo>
                  <a:cubicBezTo>
                    <a:pt x="5358" y="9296"/>
                    <a:pt x="5442" y="9308"/>
                    <a:pt x="5513" y="9356"/>
                  </a:cubicBezTo>
                  <a:cubicBezTo>
                    <a:pt x="5668" y="9404"/>
                    <a:pt x="5835" y="9404"/>
                    <a:pt x="5978" y="9416"/>
                  </a:cubicBezTo>
                  <a:cubicBezTo>
                    <a:pt x="5992" y="9414"/>
                    <a:pt x="6007" y="9414"/>
                    <a:pt x="6022" y="9414"/>
                  </a:cubicBezTo>
                  <a:cubicBezTo>
                    <a:pt x="6140" y="9414"/>
                    <a:pt x="6266" y="9451"/>
                    <a:pt x="6382" y="9451"/>
                  </a:cubicBezTo>
                  <a:lnTo>
                    <a:pt x="6466" y="9451"/>
                  </a:lnTo>
                  <a:cubicBezTo>
                    <a:pt x="6505" y="9451"/>
                    <a:pt x="6545" y="9453"/>
                    <a:pt x="6585" y="9453"/>
                  </a:cubicBezTo>
                  <a:cubicBezTo>
                    <a:pt x="6664" y="9453"/>
                    <a:pt x="6744" y="9447"/>
                    <a:pt x="6823" y="9416"/>
                  </a:cubicBezTo>
                  <a:cubicBezTo>
                    <a:pt x="6891" y="9381"/>
                    <a:pt x="6953" y="9353"/>
                    <a:pt x="7018" y="9353"/>
                  </a:cubicBezTo>
                  <a:cubicBezTo>
                    <a:pt x="7044" y="9353"/>
                    <a:pt x="7070" y="9358"/>
                    <a:pt x="7097" y="9368"/>
                  </a:cubicBezTo>
                  <a:cubicBezTo>
                    <a:pt x="7228" y="9427"/>
                    <a:pt x="7347" y="9546"/>
                    <a:pt x="7478" y="9606"/>
                  </a:cubicBezTo>
                  <a:cubicBezTo>
                    <a:pt x="7525" y="9642"/>
                    <a:pt x="7537" y="9701"/>
                    <a:pt x="7537" y="9749"/>
                  </a:cubicBezTo>
                  <a:cubicBezTo>
                    <a:pt x="7561" y="9820"/>
                    <a:pt x="7573" y="9880"/>
                    <a:pt x="7585" y="9939"/>
                  </a:cubicBezTo>
                  <a:cubicBezTo>
                    <a:pt x="7621" y="10070"/>
                    <a:pt x="7692" y="10142"/>
                    <a:pt x="7811" y="10201"/>
                  </a:cubicBezTo>
                  <a:cubicBezTo>
                    <a:pt x="7883" y="10249"/>
                    <a:pt x="7954" y="10285"/>
                    <a:pt x="8002" y="10344"/>
                  </a:cubicBezTo>
                  <a:cubicBezTo>
                    <a:pt x="8061" y="10404"/>
                    <a:pt x="8109" y="10475"/>
                    <a:pt x="8156" y="10547"/>
                  </a:cubicBezTo>
                  <a:cubicBezTo>
                    <a:pt x="8216" y="10642"/>
                    <a:pt x="8275" y="10725"/>
                    <a:pt x="8347" y="10797"/>
                  </a:cubicBezTo>
                  <a:cubicBezTo>
                    <a:pt x="8359" y="10820"/>
                    <a:pt x="8395" y="10832"/>
                    <a:pt x="8418" y="10832"/>
                  </a:cubicBezTo>
                  <a:cubicBezTo>
                    <a:pt x="8514" y="10820"/>
                    <a:pt x="8573" y="10761"/>
                    <a:pt x="8633" y="10713"/>
                  </a:cubicBezTo>
                  <a:cubicBezTo>
                    <a:pt x="8656" y="10701"/>
                    <a:pt x="8692" y="10654"/>
                    <a:pt x="8704" y="10618"/>
                  </a:cubicBezTo>
                  <a:cubicBezTo>
                    <a:pt x="8776" y="10487"/>
                    <a:pt x="8883" y="10404"/>
                    <a:pt x="9002" y="10308"/>
                  </a:cubicBezTo>
                  <a:cubicBezTo>
                    <a:pt x="9073" y="10249"/>
                    <a:pt x="9145" y="10178"/>
                    <a:pt x="9240" y="10118"/>
                  </a:cubicBezTo>
                  <a:cubicBezTo>
                    <a:pt x="9311" y="10058"/>
                    <a:pt x="9407" y="10011"/>
                    <a:pt x="9490" y="9987"/>
                  </a:cubicBezTo>
                  <a:cubicBezTo>
                    <a:pt x="9645" y="9927"/>
                    <a:pt x="9764" y="9820"/>
                    <a:pt x="9883" y="9713"/>
                  </a:cubicBezTo>
                  <a:cubicBezTo>
                    <a:pt x="9954" y="9642"/>
                    <a:pt x="10073" y="9630"/>
                    <a:pt x="10121" y="9523"/>
                  </a:cubicBezTo>
                  <a:cubicBezTo>
                    <a:pt x="10093" y="9477"/>
                    <a:pt x="10116" y="9459"/>
                    <a:pt x="10149" y="9459"/>
                  </a:cubicBezTo>
                  <a:cubicBezTo>
                    <a:pt x="10159" y="9459"/>
                    <a:pt x="10170" y="9460"/>
                    <a:pt x="10180" y="9463"/>
                  </a:cubicBezTo>
                  <a:cubicBezTo>
                    <a:pt x="10192" y="9463"/>
                    <a:pt x="10192" y="9463"/>
                    <a:pt x="10204" y="9451"/>
                  </a:cubicBezTo>
                  <a:cubicBezTo>
                    <a:pt x="10240" y="9404"/>
                    <a:pt x="10192" y="9368"/>
                    <a:pt x="10192" y="9344"/>
                  </a:cubicBezTo>
                  <a:cubicBezTo>
                    <a:pt x="10240" y="9344"/>
                    <a:pt x="10264" y="9392"/>
                    <a:pt x="10311" y="9392"/>
                  </a:cubicBezTo>
                  <a:cubicBezTo>
                    <a:pt x="10335" y="9368"/>
                    <a:pt x="10371" y="9344"/>
                    <a:pt x="10383" y="9308"/>
                  </a:cubicBezTo>
                  <a:lnTo>
                    <a:pt x="10538" y="9118"/>
                  </a:lnTo>
                  <a:cubicBezTo>
                    <a:pt x="10573" y="9118"/>
                    <a:pt x="10609" y="9094"/>
                    <a:pt x="10633" y="9058"/>
                  </a:cubicBezTo>
                  <a:cubicBezTo>
                    <a:pt x="10669" y="8999"/>
                    <a:pt x="10681" y="8939"/>
                    <a:pt x="10692" y="8880"/>
                  </a:cubicBezTo>
                  <a:cubicBezTo>
                    <a:pt x="10716" y="8808"/>
                    <a:pt x="10740" y="8737"/>
                    <a:pt x="10752" y="8654"/>
                  </a:cubicBezTo>
                  <a:cubicBezTo>
                    <a:pt x="10783" y="8552"/>
                    <a:pt x="10822" y="8467"/>
                    <a:pt x="10929" y="8467"/>
                  </a:cubicBezTo>
                  <a:cubicBezTo>
                    <a:pt x="10947" y="8467"/>
                    <a:pt x="10968" y="8470"/>
                    <a:pt x="10990" y="8475"/>
                  </a:cubicBezTo>
                  <a:cubicBezTo>
                    <a:pt x="10990" y="8463"/>
                    <a:pt x="11014" y="8451"/>
                    <a:pt x="11014" y="8439"/>
                  </a:cubicBezTo>
                  <a:cubicBezTo>
                    <a:pt x="11026" y="8284"/>
                    <a:pt x="11038" y="8153"/>
                    <a:pt x="11073" y="7999"/>
                  </a:cubicBezTo>
                  <a:cubicBezTo>
                    <a:pt x="11073" y="7880"/>
                    <a:pt x="11097" y="7761"/>
                    <a:pt x="11109" y="7641"/>
                  </a:cubicBezTo>
                  <a:cubicBezTo>
                    <a:pt x="11264" y="7320"/>
                    <a:pt x="11395" y="6987"/>
                    <a:pt x="11609" y="6713"/>
                  </a:cubicBezTo>
                  <a:cubicBezTo>
                    <a:pt x="11609" y="6594"/>
                    <a:pt x="11669" y="6487"/>
                    <a:pt x="11728" y="6391"/>
                  </a:cubicBezTo>
                  <a:cubicBezTo>
                    <a:pt x="11728" y="6435"/>
                    <a:pt x="11741" y="6460"/>
                    <a:pt x="11768" y="6460"/>
                  </a:cubicBezTo>
                  <a:cubicBezTo>
                    <a:pt x="11777" y="6460"/>
                    <a:pt x="11787" y="6457"/>
                    <a:pt x="11800" y="6451"/>
                  </a:cubicBezTo>
                  <a:cubicBezTo>
                    <a:pt x="11800" y="6451"/>
                    <a:pt x="11812" y="6439"/>
                    <a:pt x="11824" y="6439"/>
                  </a:cubicBezTo>
                  <a:cubicBezTo>
                    <a:pt x="11907" y="6379"/>
                    <a:pt x="11943" y="6296"/>
                    <a:pt x="12026" y="6248"/>
                  </a:cubicBezTo>
                  <a:cubicBezTo>
                    <a:pt x="12121" y="6153"/>
                    <a:pt x="12228" y="6058"/>
                    <a:pt x="12336" y="5951"/>
                  </a:cubicBezTo>
                  <a:lnTo>
                    <a:pt x="12383" y="5903"/>
                  </a:lnTo>
                  <a:cubicBezTo>
                    <a:pt x="12455" y="5832"/>
                    <a:pt x="12419" y="5772"/>
                    <a:pt x="12407" y="5701"/>
                  </a:cubicBezTo>
                  <a:cubicBezTo>
                    <a:pt x="12347" y="5522"/>
                    <a:pt x="12383" y="5355"/>
                    <a:pt x="12514" y="5201"/>
                  </a:cubicBezTo>
                  <a:cubicBezTo>
                    <a:pt x="12562" y="5165"/>
                    <a:pt x="12621" y="5165"/>
                    <a:pt x="12681" y="5129"/>
                  </a:cubicBezTo>
                  <a:cubicBezTo>
                    <a:pt x="12764" y="5105"/>
                    <a:pt x="12836" y="5058"/>
                    <a:pt x="12895" y="4986"/>
                  </a:cubicBezTo>
                  <a:cubicBezTo>
                    <a:pt x="13002" y="4844"/>
                    <a:pt x="13050" y="4689"/>
                    <a:pt x="13109" y="4534"/>
                  </a:cubicBezTo>
                  <a:cubicBezTo>
                    <a:pt x="13217" y="4391"/>
                    <a:pt x="13133" y="4236"/>
                    <a:pt x="13109" y="4093"/>
                  </a:cubicBezTo>
                  <a:cubicBezTo>
                    <a:pt x="13074" y="3974"/>
                    <a:pt x="13109" y="3855"/>
                    <a:pt x="13181" y="3748"/>
                  </a:cubicBezTo>
                  <a:cubicBezTo>
                    <a:pt x="13169" y="3736"/>
                    <a:pt x="13169" y="3712"/>
                    <a:pt x="13169" y="3701"/>
                  </a:cubicBezTo>
                  <a:cubicBezTo>
                    <a:pt x="13121" y="3593"/>
                    <a:pt x="13121" y="3510"/>
                    <a:pt x="13193" y="3415"/>
                  </a:cubicBezTo>
                  <a:cubicBezTo>
                    <a:pt x="13217" y="3391"/>
                    <a:pt x="13193" y="3379"/>
                    <a:pt x="13181" y="3355"/>
                  </a:cubicBezTo>
                  <a:cubicBezTo>
                    <a:pt x="13157" y="3343"/>
                    <a:pt x="13121" y="3331"/>
                    <a:pt x="13098" y="3331"/>
                  </a:cubicBezTo>
                  <a:cubicBezTo>
                    <a:pt x="13038" y="3331"/>
                    <a:pt x="12955" y="3331"/>
                    <a:pt x="12895" y="3320"/>
                  </a:cubicBezTo>
                  <a:cubicBezTo>
                    <a:pt x="12883" y="3296"/>
                    <a:pt x="12871" y="3296"/>
                    <a:pt x="12859" y="3296"/>
                  </a:cubicBezTo>
                  <a:cubicBezTo>
                    <a:pt x="12645" y="3260"/>
                    <a:pt x="12502" y="3117"/>
                    <a:pt x="12324" y="3022"/>
                  </a:cubicBezTo>
                  <a:cubicBezTo>
                    <a:pt x="12228" y="2962"/>
                    <a:pt x="12145" y="2903"/>
                    <a:pt x="12038" y="2903"/>
                  </a:cubicBezTo>
                  <a:lnTo>
                    <a:pt x="11943" y="2879"/>
                  </a:lnTo>
                  <a:cubicBezTo>
                    <a:pt x="11900" y="2837"/>
                    <a:pt x="11853" y="2820"/>
                    <a:pt x="11804" y="2820"/>
                  </a:cubicBezTo>
                  <a:cubicBezTo>
                    <a:pt x="11742" y="2820"/>
                    <a:pt x="11675" y="2846"/>
                    <a:pt x="11609" y="2879"/>
                  </a:cubicBezTo>
                  <a:cubicBezTo>
                    <a:pt x="11574" y="2903"/>
                    <a:pt x="11562" y="2915"/>
                    <a:pt x="11550" y="2939"/>
                  </a:cubicBezTo>
                  <a:cubicBezTo>
                    <a:pt x="11502" y="3034"/>
                    <a:pt x="11407" y="3093"/>
                    <a:pt x="11347" y="3165"/>
                  </a:cubicBezTo>
                  <a:cubicBezTo>
                    <a:pt x="11288" y="3236"/>
                    <a:pt x="11228" y="3284"/>
                    <a:pt x="11157" y="3320"/>
                  </a:cubicBezTo>
                  <a:cubicBezTo>
                    <a:pt x="11099" y="3344"/>
                    <a:pt x="11037" y="3350"/>
                    <a:pt x="10973" y="3350"/>
                  </a:cubicBezTo>
                  <a:cubicBezTo>
                    <a:pt x="10899" y="3350"/>
                    <a:pt x="10823" y="3341"/>
                    <a:pt x="10749" y="3341"/>
                  </a:cubicBezTo>
                  <a:cubicBezTo>
                    <a:pt x="10730" y="3341"/>
                    <a:pt x="10711" y="3342"/>
                    <a:pt x="10692" y="3343"/>
                  </a:cubicBezTo>
                  <a:lnTo>
                    <a:pt x="10264" y="3343"/>
                  </a:lnTo>
                  <a:cubicBezTo>
                    <a:pt x="10121" y="3331"/>
                    <a:pt x="9966" y="3296"/>
                    <a:pt x="9835" y="3224"/>
                  </a:cubicBezTo>
                  <a:cubicBezTo>
                    <a:pt x="9799" y="3224"/>
                    <a:pt x="9788" y="3212"/>
                    <a:pt x="9764" y="3200"/>
                  </a:cubicBezTo>
                  <a:cubicBezTo>
                    <a:pt x="9716" y="3177"/>
                    <a:pt x="9680" y="3153"/>
                    <a:pt x="9657" y="3141"/>
                  </a:cubicBezTo>
                  <a:cubicBezTo>
                    <a:pt x="9609" y="3105"/>
                    <a:pt x="9561" y="3093"/>
                    <a:pt x="9538" y="3058"/>
                  </a:cubicBezTo>
                  <a:cubicBezTo>
                    <a:pt x="9442" y="2986"/>
                    <a:pt x="9371" y="2915"/>
                    <a:pt x="9299" y="2819"/>
                  </a:cubicBezTo>
                  <a:cubicBezTo>
                    <a:pt x="9168" y="2617"/>
                    <a:pt x="9073" y="2403"/>
                    <a:pt x="9133" y="2153"/>
                  </a:cubicBezTo>
                  <a:cubicBezTo>
                    <a:pt x="9145" y="2093"/>
                    <a:pt x="9192" y="2046"/>
                    <a:pt x="9252" y="2022"/>
                  </a:cubicBezTo>
                  <a:cubicBezTo>
                    <a:pt x="9252" y="2022"/>
                    <a:pt x="9264" y="2010"/>
                    <a:pt x="9288" y="2010"/>
                  </a:cubicBezTo>
                  <a:cubicBezTo>
                    <a:pt x="9311" y="1986"/>
                    <a:pt x="9347" y="1986"/>
                    <a:pt x="9371" y="1974"/>
                  </a:cubicBezTo>
                  <a:cubicBezTo>
                    <a:pt x="9407" y="1962"/>
                    <a:pt x="9418" y="1950"/>
                    <a:pt x="9430" y="1915"/>
                  </a:cubicBezTo>
                  <a:lnTo>
                    <a:pt x="9478" y="1867"/>
                  </a:lnTo>
                  <a:cubicBezTo>
                    <a:pt x="9478" y="1903"/>
                    <a:pt x="9502" y="1915"/>
                    <a:pt x="9538" y="1915"/>
                  </a:cubicBezTo>
                  <a:cubicBezTo>
                    <a:pt x="9585" y="1915"/>
                    <a:pt x="9621" y="1903"/>
                    <a:pt x="9657" y="1891"/>
                  </a:cubicBezTo>
                  <a:cubicBezTo>
                    <a:pt x="9704" y="1855"/>
                    <a:pt x="9764" y="1843"/>
                    <a:pt x="9799" y="1796"/>
                  </a:cubicBezTo>
                  <a:cubicBezTo>
                    <a:pt x="9823" y="1784"/>
                    <a:pt x="9847" y="1748"/>
                    <a:pt x="9859" y="1724"/>
                  </a:cubicBezTo>
                  <a:cubicBezTo>
                    <a:pt x="9883" y="1676"/>
                    <a:pt x="9907" y="1629"/>
                    <a:pt x="9930" y="1593"/>
                  </a:cubicBezTo>
                  <a:lnTo>
                    <a:pt x="9930" y="1534"/>
                  </a:lnTo>
                  <a:cubicBezTo>
                    <a:pt x="9895" y="1450"/>
                    <a:pt x="9942" y="1379"/>
                    <a:pt x="9907" y="1319"/>
                  </a:cubicBezTo>
                  <a:cubicBezTo>
                    <a:pt x="9887" y="1300"/>
                    <a:pt x="9872" y="1292"/>
                    <a:pt x="9859" y="1292"/>
                  </a:cubicBezTo>
                  <a:cubicBezTo>
                    <a:pt x="9833" y="1292"/>
                    <a:pt x="9819" y="1327"/>
                    <a:pt x="9811" y="1367"/>
                  </a:cubicBezTo>
                  <a:lnTo>
                    <a:pt x="9538" y="1260"/>
                  </a:lnTo>
                  <a:cubicBezTo>
                    <a:pt x="9466" y="1260"/>
                    <a:pt x="9407" y="1295"/>
                    <a:pt x="9347" y="1307"/>
                  </a:cubicBezTo>
                  <a:cubicBezTo>
                    <a:pt x="9260" y="1327"/>
                    <a:pt x="9174" y="1361"/>
                    <a:pt x="9081" y="1361"/>
                  </a:cubicBezTo>
                  <a:cubicBezTo>
                    <a:pt x="9059" y="1361"/>
                    <a:pt x="9036" y="1360"/>
                    <a:pt x="9014" y="1355"/>
                  </a:cubicBezTo>
                  <a:cubicBezTo>
                    <a:pt x="8740" y="1307"/>
                    <a:pt x="8740" y="1307"/>
                    <a:pt x="8752" y="1022"/>
                  </a:cubicBezTo>
                  <a:cubicBezTo>
                    <a:pt x="8752" y="998"/>
                    <a:pt x="8752" y="974"/>
                    <a:pt x="8764" y="950"/>
                  </a:cubicBezTo>
                  <a:cubicBezTo>
                    <a:pt x="8764" y="909"/>
                    <a:pt x="8786" y="896"/>
                    <a:pt x="8816" y="896"/>
                  </a:cubicBezTo>
                  <a:cubicBezTo>
                    <a:pt x="8829" y="896"/>
                    <a:pt x="8844" y="899"/>
                    <a:pt x="8859" y="903"/>
                  </a:cubicBezTo>
                  <a:cubicBezTo>
                    <a:pt x="8877" y="920"/>
                    <a:pt x="8901" y="929"/>
                    <a:pt x="8926" y="929"/>
                  </a:cubicBezTo>
                  <a:cubicBezTo>
                    <a:pt x="8951" y="929"/>
                    <a:pt x="8978" y="920"/>
                    <a:pt x="9002" y="903"/>
                  </a:cubicBezTo>
                  <a:cubicBezTo>
                    <a:pt x="9026" y="891"/>
                    <a:pt x="9061" y="855"/>
                    <a:pt x="9085" y="831"/>
                  </a:cubicBezTo>
                  <a:cubicBezTo>
                    <a:pt x="9109" y="795"/>
                    <a:pt x="9133" y="783"/>
                    <a:pt x="9157" y="760"/>
                  </a:cubicBezTo>
                  <a:cubicBezTo>
                    <a:pt x="9192" y="664"/>
                    <a:pt x="9288" y="605"/>
                    <a:pt x="9371" y="581"/>
                  </a:cubicBezTo>
                  <a:cubicBezTo>
                    <a:pt x="9466" y="545"/>
                    <a:pt x="9549" y="533"/>
                    <a:pt x="9633" y="486"/>
                  </a:cubicBezTo>
                  <a:cubicBezTo>
                    <a:pt x="9704" y="438"/>
                    <a:pt x="9788" y="426"/>
                    <a:pt x="9835" y="355"/>
                  </a:cubicBezTo>
                  <a:cubicBezTo>
                    <a:pt x="9764" y="283"/>
                    <a:pt x="9704" y="188"/>
                    <a:pt x="9752" y="81"/>
                  </a:cubicBezTo>
                  <a:cubicBezTo>
                    <a:pt x="9725" y="27"/>
                    <a:pt x="9692" y="1"/>
                    <a:pt x="964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91" name="Google Shape;191;p11"/>
          <p:cNvSpPr txBox="1">
            <a:spLocks noGrp="1"/>
          </p:cNvSpPr>
          <p:nvPr>
            <p:ph type="title" hasCustomPrompt="1"/>
          </p:nvPr>
        </p:nvSpPr>
        <p:spPr>
          <a:xfrm>
            <a:off x="1430300" y="1822650"/>
            <a:ext cx="6283500" cy="1168200"/>
          </a:xfrm>
          <a:prstGeom prst="rect">
            <a:avLst/>
          </a:prstGeom>
        </p:spPr>
        <p:txBody>
          <a:bodyPr spcFirstLastPara="1" wrap="square" lIns="91425" tIns="91425" rIns="91425" bIns="91425" anchor="b" anchorCtr="0">
            <a:noAutofit/>
          </a:bodyPr>
          <a:lstStyle>
            <a:lvl1pPr lvl="0" algn="ctr">
              <a:spcBef>
                <a:spcPts val="0"/>
              </a:spcBef>
              <a:spcAft>
                <a:spcPts val="0"/>
              </a:spcAft>
              <a:buSzPts val="7000"/>
              <a:buNone/>
              <a:defRPr sz="7000"/>
            </a:lvl1pPr>
            <a:lvl2pPr lvl="1" algn="ctr">
              <a:spcBef>
                <a:spcPts val="0"/>
              </a:spcBef>
              <a:spcAft>
                <a:spcPts val="0"/>
              </a:spcAft>
              <a:buSzPts val="7000"/>
              <a:buNone/>
              <a:defRPr sz="7000"/>
            </a:lvl2pPr>
            <a:lvl3pPr lvl="2" algn="ctr">
              <a:spcBef>
                <a:spcPts val="0"/>
              </a:spcBef>
              <a:spcAft>
                <a:spcPts val="0"/>
              </a:spcAft>
              <a:buSzPts val="7000"/>
              <a:buNone/>
              <a:defRPr sz="7000"/>
            </a:lvl3pPr>
            <a:lvl4pPr lvl="3" algn="ctr">
              <a:spcBef>
                <a:spcPts val="0"/>
              </a:spcBef>
              <a:spcAft>
                <a:spcPts val="0"/>
              </a:spcAft>
              <a:buSzPts val="7000"/>
              <a:buNone/>
              <a:defRPr sz="7000"/>
            </a:lvl4pPr>
            <a:lvl5pPr lvl="4" algn="ctr">
              <a:spcBef>
                <a:spcPts val="0"/>
              </a:spcBef>
              <a:spcAft>
                <a:spcPts val="0"/>
              </a:spcAft>
              <a:buSzPts val="7000"/>
              <a:buNone/>
              <a:defRPr sz="7000"/>
            </a:lvl5pPr>
            <a:lvl6pPr lvl="5" algn="ctr">
              <a:spcBef>
                <a:spcPts val="0"/>
              </a:spcBef>
              <a:spcAft>
                <a:spcPts val="0"/>
              </a:spcAft>
              <a:buSzPts val="7000"/>
              <a:buNone/>
              <a:defRPr sz="7000"/>
            </a:lvl6pPr>
            <a:lvl7pPr lvl="6" algn="ctr">
              <a:spcBef>
                <a:spcPts val="0"/>
              </a:spcBef>
              <a:spcAft>
                <a:spcPts val="0"/>
              </a:spcAft>
              <a:buSzPts val="7000"/>
              <a:buNone/>
              <a:defRPr sz="7000"/>
            </a:lvl7pPr>
            <a:lvl8pPr lvl="7" algn="ctr">
              <a:spcBef>
                <a:spcPts val="0"/>
              </a:spcBef>
              <a:spcAft>
                <a:spcPts val="0"/>
              </a:spcAft>
              <a:buSzPts val="7000"/>
              <a:buNone/>
              <a:defRPr sz="7000"/>
            </a:lvl8pPr>
            <a:lvl9pPr lvl="8" algn="ctr">
              <a:spcBef>
                <a:spcPts val="0"/>
              </a:spcBef>
              <a:spcAft>
                <a:spcPts val="0"/>
              </a:spcAft>
              <a:buSzPts val="7000"/>
              <a:buNone/>
              <a:defRPr sz="7000"/>
            </a:lvl9pPr>
          </a:lstStyle>
          <a:p>
            <a:r>
              <a:t>xx%</a:t>
            </a:r>
          </a:p>
        </p:txBody>
      </p:sp>
      <p:sp>
        <p:nvSpPr>
          <p:cNvPr id="192" name="Google Shape;192;p11"/>
          <p:cNvSpPr txBox="1">
            <a:spLocks noGrp="1"/>
          </p:cNvSpPr>
          <p:nvPr>
            <p:ph type="subTitle" idx="1"/>
          </p:nvPr>
        </p:nvSpPr>
        <p:spPr>
          <a:xfrm>
            <a:off x="2438888" y="2990850"/>
            <a:ext cx="4266000" cy="444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46197824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05980"/>
            <a:ext cx="8229600" cy="43886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7A92E537-1722-CE4F-8A1A-B0A53AD2EA91}"/>
              </a:ext>
            </a:extLst>
          </p:cNvPr>
          <p:cNvSpPr>
            <a:spLocks noGrp="1" noChangeArrowheads="1"/>
          </p:cNvSpPr>
          <p:nvPr>
            <p:ph type="dt" sz="half" idx="10"/>
          </p:nvPr>
        </p:nvSpPr>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6D75AE17-31D2-5445-9E34-D90CC4A99171}"/>
              </a:ext>
            </a:extLst>
          </p:cNvPr>
          <p:cNvSpPr>
            <a:spLocks noGrp="1" noChangeArrowheads="1"/>
          </p:cNvSpPr>
          <p:nvPr>
            <p:ph type="ftr" sz="quarter" idx="11"/>
          </p:nvPr>
        </p:nvSpPr>
        <p:spPr/>
        <p:txBody>
          <a:bodyPr/>
          <a:lstStyle>
            <a:lvl1pPr>
              <a:defRPr/>
            </a:lvl1pPr>
          </a:lstStyle>
          <a:p>
            <a:pPr>
              <a:defRPr/>
            </a:pPr>
            <a:r>
              <a:rPr lang="en-US"/>
              <a:t>Lê Đình An</a:t>
            </a:r>
          </a:p>
        </p:txBody>
      </p:sp>
      <p:sp>
        <p:nvSpPr>
          <p:cNvPr id="5" name="Rectangle 6">
            <a:extLst>
              <a:ext uri="{FF2B5EF4-FFF2-40B4-BE49-F238E27FC236}">
                <a16:creationId xmlns:a16="http://schemas.microsoft.com/office/drawing/2014/main" id="{7E19696E-E198-0644-9A6E-A28AC20740FC}"/>
              </a:ext>
            </a:extLst>
          </p:cNvPr>
          <p:cNvSpPr>
            <a:spLocks noGrp="1" noChangeArrowheads="1"/>
          </p:cNvSpPr>
          <p:nvPr>
            <p:ph type="sldNum" sz="quarter" idx="12"/>
          </p:nvPr>
        </p:nvSpPr>
        <p:spPr/>
        <p:txBody>
          <a:bodyPr/>
          <a:lstStyle>
            <a:lvl1pPr>
              <a:defRPr/>
            </a:lvl1pPr>
          </a:lstStyle>
          <a:p>
            <a:fld id="{F1662EC2-EB7D-7343-BB29-E16D1C3226C1}" type="slidenum">
              <a:rPr lang="en-US" altLang="vi-VN"/>
              <a:pPr/>
              <a:t>‹#›</a:t>
            </a:fld>
            <a:endParaRPr lang="en-US" altLang="vi-VN"/>
          </a:p>
        </p:txBody>
      </p:sp>
    </p:spTree>
    <p:extLst>
      <p:ext uri="{BB962C8B-B14F-4D97-AF65-F5344CB8AC3E}">
        <p14:creationId xmlns:p14="http://schemas.microsoft.com/office/powerpoint/2010/main" val="997994293"/>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21BCBE-5765-46D3-BA4F-E21B47D4CF2C}" type="datetimeFigureOut">
              <a:rPr lang="en-US" smtClean="0"/>
              <a:pPr/>
              <a:t>3/1/22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847686-4720-432E-AA12-47DA17ED5B1C}" type="slidenum">
              <a:rPr lang="en-US" smtClean="0"/>
              <a:pPr/>
              <a:t>‹#›</a:t>
            </a:fld>
            <a:endParaRPr lang="en-US"/>
          </a:p>
        </p:txBody>
      </p:sp>
    </p:spTree>
    <p:extLst>
      <p:ext uri="{BB962C8B-B14F-4D97-AF65-F5344CB8AC3E}">
        <p14:creationId xmlns:p14="http://schemas.microsoft.com/office/powerpoint/2010/main" val="58811414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10" name="Google Shape;10;p2"/>
          <p:cNvPicPr preferRelativeResize="0"/>
          <p:nvPr/>
        </p:nvPicPr>
        <p:blipFill>
          <a:blip r:embed="rId2">
            <a:alphaModFix/>
          </a:blip>
          <a:stretch>
            <a:fillRect/>
          </a:stretch>
        </p:blipFill>
        <p:spPr>
          <a:xfrm>
            <a:off x="0" y="2547725"/>
            <a:ext cx="2595750" cy="2595775"/>
          </a:xfrm>
          <a:prstGeom prst="rect">
            <a:avLst/>
          </a:prstGeom>
          <a:noFill/>
          <a:ln>
            <a:noFill/>
          </a:ln>
        </p:spPr>
      </p:pic>
      <p:sp>
        <p:nvSpPr>
          <p:cNvPr id="11" name="Google Shape;11;p2"/>
          <p:cNvSpPr/>
          <p:nvPr/>
        </p:nvSpPr>
        <p:spPr>
          <a:xfrm>
            <a:off x="548700" y="548700"/>
            <a:ext cx="8046600" cy="4046100"/>
          </a:xfrm>
          <a:prstGeom prst="frame">
            <a:avLst>
              <a:gd name="adj1" fmla="val 637"/>
            </a:avLst>
          </a:prstGeom>
          <a:gradFill>
            <a:gsLst>
              <a:gs pos="0">
                <a:schemeClr val="accent5"/>
              </a:gs>
              <a:gs pos="31000">
                <a:schemeClr val="accent6"/>
              </a:gs>
              <a:gs pos="69000">
                <a:schemeClr val="accent5"/>
              </a:gs>
              <a:gs pos="100000">
                <a:schemeClr val="accent6"/>
              </a:gs>
            </a:gsLst>
            <a:lin ang="2700006"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 name="Google Shape;12;p2"/>
          <p:cNvPicPr preferRelativeResize="0"/>
          <p:nvPr/>
        </p:nvPicPr>
        <p:blipFill>
          <a:blip r:embed="rId3">
            <a:alphaModFix/>
          </a:blip>
          <a:stretch>
            <a:fillRect/>
          </a:stretch>
        </p:blipFill>
        <p:spPr>
          <a:xfrm>
            <a:off x="5218425" y="-25"/>
            <a:ext cx="3925575" cy="4932726"/>
          </a:xfrm>
          <a:prstGeom prst="rect">
            <a:avLst/>
          </a:prstGeom>
          <a:noFill/>
          <a:ln>
            <a:noFill/>
          </a:ln>
        </p:spPr>
      </p:pic>
      <p:sp>
        <p:nvSpPr>
          <p:cNvPr id="13" name="Google Shape;13;p2"/>
          <p:cNvSpPr txBox="1">
            <a:spLocks noGrp="1"/>
          </p:cNvSpPr>
          <p:nvPr>
            <p:ph type="ctrTitle"/>
          </p:nvPr>
        </p:nvSpPr>
        <p:spPr>
          <a:xfrm>
            <a:off x="994975" y="1003175"/>
            <a:ext cx="4781700" cy="1710000"/>
          </a:xfrm>
          <a:prstGeom prst="rect">
            <a:avLst/>
          </a:prstGeom>
        </p:spPr>
        <p:txBody>
          <a:bodyPr spcFirstLastPara="1" wrap="square" lIns="0" tIns="0" rIns="0" bIns="0" anchor="t" anchorCtr="0">
            <a:noAutofit/>
          </a:bodyPr>
          <a:lstStyle>
            <a:lvl1pPr lvl="0" rtl="0">
              <a:lnSpc>
                <a:spcPct val="80000"/>
              </a:lnSpc>
              <a:spcBef>
                <a:spcPts val="0"/>
              </a:spcBef>
              <a:spcAft>
                <a:spcPts val="0"/>
              </a:spcAft>
              <a:buSzPts val="6000"/>
              <a:buNone/>
              <a:defRPr sz="6000"/>
            </a:lvl1pPr>
            <a:lvl2pPr lvl="1" rtl="0">
              <a:lnSpc>
                <a:spcPct val="80000"/>
              </a:lnSpc>
              <a:spcBef>
                <a:spcPts val="0"/>
              </a:spcBef>
              <a:spcAft>
                <a:spcPts val="0"/>
              </a:spcAft>
              <a:buSzPts val="6000"/>
              <a:buNone/>
              <a:defRPr sz="6000"/>
            </a:lvl2pPr>
            <a:lvl3pPr lvl="2" rtl="0">
              <a:lnSpc>
                <a:spcPct val="80000"/>
              </a:lnSpc>
              <a:spcBef>
                <a:spcPts val="0"/>
              </a:spcBef>
              <a:spcAft>
                <a:spcPts val="0"/>
              </a:spcAft>
              <a:buSzPts val="6000"/>
              <a:buNone/>
              <a:defRPr sz="6000"/>
            </a:lvl3pPr>
            <a:lvl4pPr lvl="3" rtl="0">
              <a:lnSpc>
                <a:spcPct val="80000"/>
              </a:lnSpc>
              <a:spcBef>
                <a:spcPts val="0"/>
              </a:spcBef>
              <a:spcAft>
                <a:spcPts val="0"/>
              </a:spcAft>
              <a:buSzPts val="6000"/>
              <a:buNone/>
              <a:defRPr sz="6000"/>
            </a:lvl4pPr>
            <a:lvl5pPr lvl="4" rtl="0">
              <a:lnSpc>
                <a:spcPct val="80000"/>
              </a:lnSpc>
              <a:spcBef>
                <a:spcPts val="0"/>
              </a:spcBef>
              <a:spcAft>
                <a:spcPts val="0"/>
              </a:spcAft>
              <a:buSzPts val="6000"/>
              <a:buNone/>
              <a:defRPr sz="6000"/>
            </a:lvl5pPr>
            <a:lvl6pPr lvl="5" rtl="0">
              <a:lnSpc>
                <a:spcPct val="80000"/>
              </a:lnSpc>
              <a:spcBef>
                <a:spcPts val="0"/>
              </a:spcBef>
              <a:spcAft>
                <a:spcPts val="0"/>
              </a:spcAft>
              <a:buSzPts val="6000"/>
              <a:buNone/>
              <a:defRPr sz="6000"/>
            </a:lvl6pPr>
            <a:lvl7pPr lvl="6" rtl="0">
              <a:lnSpc>
                <a:spcPct val="80000"/>
              </a:lnSpc>
              <a:spcBef>
                <a:spcPts val="0"/>
              </a:spcBef>
              <a:spcAft>
                <a:spcPts val="0"/>
              </a:spcAft>
              <a:buSzPts val="6000"/>
              <a:buNone/>
              <a:defRPr sz="6000"/>
            </a:lvl7pPr>
            <a:lvl8pPr lvl="7" rtl="0">
              <a:lnSpc>
                <a:spcPct val="80000"/>
              </a:lnSpc>
              <a:spcBef>
                <a:spcPts val="0"/>
              </a:spcBef>
              <a:spcAft>
                <a:spcPts val="0"/>
              </a:spcAft>
              <a:buSzPts val="6000"/>
              <a:buNone/>
              <a:defRPr sz="6000"/>
            </a:lvl8pPr>
            <a:lvl9pPr lvl="8" rtl="0">
              <a:lnSpc>
                <a:spcPct val="80000"/>
              </a:lnSpc>
              <a:spcBef>
                <a:spcPts val="0"/>
              </a:spcBef>
              <a:spcAft>
                <a:spcPts val="0"/>
              </a:spcAft>
              <a:buSzPts val="6000"/>
              <a:buNone/>
              <a:defRPr sz="6000"/>
            </a:lvl9pPr>
          </a:lstStyle>
          <a:p>
            <a:endParaRPr/>
          </a:p>
        </p:txBody>
      </p:sp>
    </p:spTree>
    <p:extLst>
      <p:ext uri="{BB962C8B-B14F-4D97-AF65-F5344CB8AC3E}">
        <p14:creationId xmlns:p14="http://schemas.microsoft.com/office/powerpoint/2010/main" val="4090666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Rectangle 4">
            <a:extLst>
              <a:ext uri="{FF2B5EF4-FFF2-40B4-BE49-F238E27FC236}">
                <a16:creationId xmlns:a16="http://schemas.microsoft.com/office/drawing/2014/main" id="{C96DD65A-42AC-6340-B266-5B9F21B493F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538F475-9B7D-3343-915F-D076A63537B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142B473-1FEE-E147-A0C4-7A603A2D976E}"/>
              </a:ext>
            </a:extLst>
          </p:cNvPr>
          <p:cNvSpPr>
            <a:spLocks noGrp="1" noChangeArrowheads="1"/>
          </p:cNvSpPr>
          <p:nvPr>
            <p:ph type="sldNum" sz="quarter" idx="12"/>
          </p:nvPr>
        </p:nvSpPr>
        <p:spPr>
          <a:ln/>
        </p:spPr>
        <p:txBody>
          <a:bodyPr/>
          <a:lstStyle>
            <a:lvl1pPr>
              <a:defRPr/>
            </a:lvl1pPr>
          </a:lstStyle>
          <a:p>
            <a:fld id="{4D2D95D1-A268-6944-BE2F-F098D97F2A99}" type="slidenum">
              <a:rPr lang="en-US" altLang="en-VN"/>
              <a:pPr/>
              <a:t>‹#›</a:t>
            </a:fld>
            <a:endParaRPr lang="en-US" altLang="en-VN"/>
          </a:p>
        </p:txBody>
      </p:sp>
    </p:spTree>
    <p:extLst>
      <p:ext uri="{BB962C8B-B14F-4D97-AF65-F5344CB8AC3E}">
        <p14:creationId xmlns:p14="http://schemas.microsoft.com/office/powerpoint/2010/main" val="4327299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rot="10800000">
            <a:off x="0" y="3103500"/>
            <a:ext cx="2633050" cy="2040000"/>
          </a:xfrm>
          <a:prstGeom prst="rect">
            <a:avLst/>
          </a:prstGeom>
          <a:noFill/>
          <a:ln>
            <a:noFill/>
          </a:ln>
        </p:spPr>
      </p:pic>
      <p:sp>
        <p:nvSpPr>
          <p:cNvPr id="16" name="Google Shape;16;p3"/>
          <p:cNvSpPr/>
          <p:nvPr/>
        </p:nvSpPr>
        <p:spPr>
          <a:xfrm>
            <a:off x="548700" y="548700"/>
            <a:ext cx="8046600" cy="4046100"/>
          </a:xfrm>
          <a:prstGeom prst="frame">
            <a:avLst>
              <a:gd name="adj1" fmla="val 637"/>
            </a:avLst>
          </a:prstGeom>
          <a:gradFill>
            <a:gsLst>
              <a:gs pos="0">
                <a:schemeClr val="accent5"/>
              </a:gs>
              <a:gs pos="31000">
                <a:schemeClr val="accent6"/>
              </a:gs>
              <a:gs pos="69000">
                <a:schemeClr val="accent5"/>
              </a:gs>
              <a:gs pos="100000">
                <a:schemeClr val="accent6"/>
              </a:gs>
            </a:gsLst>
            <a:lin ang="2700006"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7" name="Google Shape;17;p3"/>
          <p:cNvPicPr preferRelativeResize="0"/>
          <p:nvPr/>
        </p:nvPicPr>
        <p:blipFill>
          <a:blip r:embed="rId3">
            <a:alphaModFix/>
          </a:blip>
          <a:stretch>
            <a:fillRect/>
          </a:stretch>
        </p:blipFill>
        <p:spPr>
          <a:xfrm>
            <a:off x="6499750" y="-25"/>
            <a:ext cx="2644250" cy="3322676"/>
          </a:xfrm>
          <a:prstGeom prst="rect">
            <a:avLst/>
          </a:prstGeom>
          <a:noFill/>
          <a:ln>
            <a:noFill/>
          </a:ln>
        </p:spPr>
      </p:pic>
      <p:sp>
        <p:nvSpPr>
          <p:cNvPr id="18" name="Google Shape;18;p3"/>
          <p:cNvSpPr txBox="1">
            <a:spLocks noGrp="1"/>
          </p:cNvSpPr>
          <p:nvPr>
            <p:ph type="ctrTitle"/>
          </p:nvPr>
        </p:nvSpPr>
        <p:spPr>
          <a:xfrm>
            <a:off x="994975" y="2043325"/>
            <a:ext cx="6241500" cy="611700"/>
          </a:xfrm>
          <a:prstGeom prst="rect">
            <a:avLst/>
          </a:prstGeom>
        </p:spPr>
        <p:txBody>
          <a:bodyPr spcFirstLastPara="1" wrap="square" lIns="0" tIns="0" rIns="0" bIns="0" anchor="b"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9" name="Google Shape;19;p3"/>
          <p:cNvSpPr txBox="1">
            <a:spLocks noGrp="1"/>
          </p:cNvSpPr>
          <p:nvPr>
            <p:ph type="subTitle" idx="1"/>
          </p:nvPr>
        </p:nvSpPr>
        <p:spPr>
          <a:xfrm>
            <a:off x="994975" y="2751876"/>
            <a:ext cx="6241500" cy="348300"/>
          </a:xfrm>
          <a:prstGeom prst="rect">
            <a:avLst/>
          </a:prstGeom>
        </p:spPr>
        <p:txBody>
          <a:bodyPr spcFirstLastPara="1" wrap="square" lIns="0" tIns="0" rIns="0" bIns="0" anchor="t" anchorCtr="0">
            <a:noAutofit/>
          </a:bodyPr>
          <a:lstStyle>
            <a:lvl1pPr lvl="0" rtl="0">
              <a:spcBef>
                <a:spcPts val="0"/>
              </a:spcBef>
              <a:spcAft>
                <a:spcPts val="0"/>
              </a:spcAft>
              <a:buClr>
                <a:schemeClr val="accent6"/>
              </a:buClr>
              <a:buSzPts val="2400"/>
              <a:buNone/>
              <a:defRPr>
                <a:solidFill>
                  <a:schemeClr val="accent6"/>
                </a:solidFill>
              </a:defRPr>
            </a:lvl1pPr>
            <a:lvl2pPr lvl="1" rtl="0">
              <a:spcBef>
                <a:spcPts val="0"/>
              </a:spcBef>
              <a:spcAft>
                <a:spcPts val="0"/>
              </a:spcAft>
              <a:buClr>
                <a:schemeClr val="accent6"/>
              </a:buClr>
              <a:buSzPts val="3000"/>
              <a:buNone/>
              <a:defRPr sz="3000">
                <a:solidFill>
                  <a:schemeClr val="accent6"/>
                </a:solidFill>
              </a:defRPr>
            </a:lvl2pPr>
            <a:lvl3pPr lvl="2" rtl="0">
              <a:spcBef>
                <a:spcPts val="0"/>
              </a:spcBef>
              <a:spcAft>
                <a:spcPts val="0"/>
              </a:spcAft>
              <a:buClr>
                <a:schemeClr val="accent6"/>
              </a:buClr>
              <a:buSzPts val="3000"/>
              <a:buNone/>
              <a:defRPr sz="3000">
                <a:solidFill>
                  <a:schemeClr val="accent6"/>
                </a:solidFill>
              </a:defRPr>
            </a:lvl3pPr>
            <a:lvl4pPr lvl="3" rtl="0">
              <a:spcBef>
                <a:spcPts val="0"/>
              </a:spcBef>
              <a:spcAft>
                <a:spcPts val="0"/>
              </a:spcAft>
              <a:buClr>
                <a:schemeClr val="accent6"/>
              </a:buClr>
              <a:buSzPts val="3000"/>
              <a:buNone/>
              <a:defRPr sz="3000">
                <a:solidFill>
                  <a:schemeClr val="accent6"/>
                </a:solidFill>
              </a:defRPr>
            </a:lvl4pPr>
            <a:lvl5pPr lvl="4" rtl="0">
              <a:spcBef>
                <a:spcPts val="0"/>
              </a:spcBef>
              <a:spcAft>
                <a:spcPts val="0"/>
              </a:spcAft>
              <a:buClr>
                <a:schemeClr val="accent6"/>
              </a:buClr>
              <a:buSzPts val="3000"/>
              <a:buNone/>
              <a:defRPr sz="3000">
                <a:solidFill>
                  <a:schemeClr val="accent6"/>
                </a:solidFill>
              </a:defRPr>
            </a:lvl5pPr>
            <a:lvl6pPr lvl="5" rtl="0">
              <a:spcBef>
                <a:spcPts val="0"/>
              </a:spcBef>
              <a:spcAft>
                <a:spcPts val="0"/>
              </a:spcAft>
              <a:buClr>
                <a:schemeClr val="accent6"/>
              </a:buClr>
              <a:buSzPts val="3000"/>
              <a:buNone/>
              <a:defRPr sz="3000">
                <a:solidFill>
                  <a:schemeClr val="accent6"/>
                </a:solidFill>
              </a:defRPr>
            </a:lvl6pPr>
            <a:lvl7pPr lvl="6" rtl="0">
              <a:spcBef>
                <a:spcPts val="0"/>
              </a:spcBef>
              <a:spcAft>
                <a:spcPts val="0"/>
              </a:spcAft>
              <a:buClr>
                <a:schemeClr val="accent6"/>
              </a:buClr>
              <a:buSzPts val="3000"/>
              <a:buNone/>
              <a:defRPr sz="3000">
                <a:solidFill>
                  <a:schemeClr val="accent6"/>
                </a:solidFill>
              </a:defRPr>
            </a:lvl7pPr>
            <a:lvl8pPr lvl="7" rtl="0">
              <a:spcBef>
                <a:spcPts val="0"/>
              </a:spcBef>
              <a:spcAft>
                <a:spcPts val="0"/>
              </a:spcAft>
              <a:buClr>
                <a:schemeClr val="accent6"/>
              </a:buClr>
              <a:buSzPts val="3000"/>
              <a:buNone/>
              <a:defRPr sz="3000">
                <a:solidFill>
                  <a:schemeClr val="accent6"/>
                </a:solidFill>
              </a:defRPr>
            </a:lvl8pPr>
            <a:lvl9pPr lvl="8" rtl="0">
              <a:spcBef>
                <a:spcPts val="0"/>
              </a:spcBef>
              <a:spcAft>
                <a:spcPts val="0"/>
              </a:spcAft>
              <a:buClr>
                <a:schemeClr val="accent6"/>
              </a:buClr>
              <a:buSzPts val="3000"/>
              <a:buNone/>
              <a:defRPr sz="3000">
                <a:solidFill>
                  <a:schemeClr val="accent6"/>
                </a:solidFill>
              </a:defRPr>
            </a:lvl9pPr>
          </a:lstStyle>
          <a:p>
            <a:endParaRPr/>
          </a:p>
        </p:txBody>
      </p:sp>
    </p:spTree>
    <p:extLst>
      <p:ext uri="{BB962C8B-B14F-4D97-AF65-F5344CB8AC3E}">
        <p14:creationId xmlns:p14="http://schemas.microsoft.com/office/powerpoint/2010/main" val="21040811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38"/>
        <p:cNvGrpSpPr/>
        <p:nvPr/>
      </p:nvGrpSpPr>
      <p:grpSpPr>
        <a:xfrm>
          <a:off x="0" y="0"/>
          <a:ext cx="0" cy="0"/>
          <a:chOff x="0" y="0"/>
          <a:chExt cx="0" cy="0"/>
        </a:xfrm>
      </p:grpSpPr>
      <p:pic>
        <p:nvPicPr>
          <p:cNvPr id="39" name="Google Shape;39;p6"/>
          <p:cNvPicPr preferRelativeResize="0"/>
          <p:nvPr/>
        </p:nvPicPr>
        <p:blipFill>
          <a:blip r:embed="rId2">
            <a:alphaModFix/>
          </a:blip>
          <a:stretch>
            <a:fillRect/>
          </a:stretch>
        </p:blipFill>
        <p:spPr>
          <a:xfrm>
            <a:off x="0" y="2616525"/>
            <a:ext cx="1540475" cy="2526975"/>
          </a:xfrm>
          <a:prstGeom prst="rect">
            <a:avLst/>
          </a:prstGeom>
          <a:noFill/>
          <a:ln>
            <a:noFill/>
          </a:ln>
        </p:spPr>
      </p:pic>
      <p:sp>
        <p:nvSpPr>
          <p:cNvPr id="40" name="Google Shape;40;p6"/>
          <p:cNvSpPr/>
          <p:nvPr/>
        </p:nvSpPr>
        <p:spPr>
          <a:xfrm>
            <a:off x="548700" y="548700"/>
            <a:ext cx="8046600" cy="4046100"/>
          </a:xfrm>
          <a:prstGeom prst="frame">
            <a:avLst>
              <a:gd name="adj1" fmla="val 637"/>
            </a:avLst>
          </a:prstGeom>
          <a:gradFill>
            <a:gsLst>
              <a:gs pos="0">
                <a:schemeClr val="accent5"/>
              </a:gs>
              <a:gs pos="31000">
                <a:schemeClr val="accent6"/>
              </a:gs>
              <a:gs pos="69000">
                <a:schemeClr val="accent5"/>
              </a:gs>
              <a:gs pos="100000">
                <a:schemeClr val="accent6"/>
              </a:gs>
            </a:gsLst>
            <a:lin ang="2700006"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6"/>
          <p:cNvSpPr txBox="1">
            <a:spLocks noGrp="1"/>
          </p:cNvSpPr>
          <p:nvPr>
            <p:ph type="title"/>
          </p:nvPr>
        </p:nvSpPr>
        <p:spPr>
          <a:xfrm>
            <a:off x="994975" y="984265"/>
            <a:ext cx="7154100" cy="393600"/>
          </a:xfrm>
          <a:prstGeom prst="rect">
            <a:avLst/>
          </a:prstGeom>
        </p:spPr>
        <p:txBody>
          <a:bodyPr spcFirstLastPara="1" wrap="square" lIns="0" tIns="0" rIns="0" bIns="0"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42" name="Google Shape;42;p6"/>
          <p:cNvSpPr txBox="1">
            <a:spLocks noGrp="1"/>
          </p:cNvSpPr>
          <p:nvPr>
            <p:ph type="body" idx="1"/>
          </p:nvPr>
        </p:nvSpPr>
        <p:spPr>
          <a:xfrm>
            <a:off x="994975" y="1524825"/>
            <a:ext cx="3342600" cy="2697600"/>
          </a:xfrm>
          <a:prstGeom prst="rect">
            <a:avLst/>
          </a:prstGeom>
        </p:spPr>
        <p:txBody>
          <a:bodyPr spcFirstLastPara="1" wrap="square" lIns="0" tIns="0" rIns="0" bIns="0" anchor="t" anchorCtr="0">
            <a:noAutofit/>
          </a:bodyPr>
          <a:lstStyle>
            <a:lvl1pPr marL="457200" lvl="0" indent="-355600" rtl="0">
              <a:spcBef>
                <a:spcPts val="600"/>
              </a:spcBef>
              <a:spcAft>
                <a:spcPts val="0"/>
              </a:spcAft>
              <a:buSzPts val="2000"/>
              <a:buChar char="⊳"/>
              <a:defRPr sz="2000"/>
            </a:lvl1pPr>
            <a:lvl2pPr marL="914400" lvl="1" indent="-355600" rtl="0">
              <a:spcBef>
                <a:spcPts val="0"/>
              </a:spcBef>
              <a:spcAft>
                <a:spcPts val="0"/>
              </a:spcAft>
              <a:buSzPts val="2000"/>
              <a:buChar char="○"/>
              <a:defRPr sz="2000"/>
            </a:lvl2pPr>
            <a:lvl3pPr marL="1371600" lvl="2" indent="-355600" rtl="0">
              <a:spcBef>
                <a:spcPts val="0"/>
              </a:spcBef>
              <a:spcAft>
                <a:spcPts val="0"/>
              </a:spcAft>
              <a:buSzPts val="2000"/>
              <a:buChar char="■"/>
              <a:defRPr sz="2000"/>
            </a:lvl3pPr>
            <a:lvl4pPr marL="1828800" lvl="3" indent="-355600" rtl="0">
              <a:spcBef>
                <a:spcPts val="0"/>
              </a:spcBef>
              <a:spcAft>
                <a:spcPts val="0"/>
              </a:spcAft>
              <a:buSzPts val="2000"/>
              <a:buChar char="●"/>
              <a:defRPr sz="2000"/>
            </a:lvl4pPr>
            <a:lvl5pPr marL="2286000" lvl="4" indent="-355600" rtl="0">
              <a:spcBef>
                <a:spcPts val="0"/>
              </a:spcBef>
              <a:spcAft>
                <a:spcPts val="0"/>
              </a:spcAft>
              <a:buSzPts val="2000"/>
              <a:buChar char="○"/>
              <a:defRPr sz="2000"/>
            </a:lvl5pPr>
            <a:lvl6pPr marL="2743200" lvl="5" indent="-355600" rtl="0">
              <a:spcBef>
                <a:spcPts val="0"/>
              </a:spcBef>
              <a:spcAft>
                <a:spcPts val="0"/>
              </a:spcAft>
              <a:buSzPts val="2000"/>
              <a:buChar char="■"/>
              <a:defRPr sz="2000"/>
            </a:lvl6pPr>
            <a:lvl7pPr marL="3200400" lvl="6" indent="-355600" rtl="0">
              <a:spcBef>
                <a:spcPts val="0"/>
              </a:spcBef>
              <a:spcAft>
                <a:spcPts val="0"/>
              </a:spcAft>
              <a:buSzPts val="2000"/>
              <a:buChar char="●"/>
              <a:defRPr sz="2000"/>
            </a:lvl7pPr>
            <a:lvl8pPr marL="3657600" lvl="7" indent="-355600" rtl="0">
              <a:spcBef>
                <a:spcPts val="0"/>
              </a:spcBef>
              <a:spcAft>
                <a:spcPts val="0"/>
              </a:spcAft>
              <a:buSzPts val="2000"/>
              <a:buChar char="○"/>
              <a:defRPr sz="2000"/>
            </a:lvl8pPr>
            <a:lvl9pPr marL="4114800" lvl="8" indent="-355600" rtl="0">
              <a:spcBef>
                <a:spcPts val="0"/>
              </a:spcBef>
              <a:spcAft>
                <a:spcPts val="0"/>
              </a:spcAft>
              <a:buSzPts val="2000"/>
              <a:buChar char="■"/>
              <a:defRPr sz="2000"/>
            </a:lvl9pPr>
          </a:lstStyle>
          <a:p>
            <a:endParaRPr/>
          </a:p>
        </p:txBody>
      </p:sp>
      <p:sp>
        <p:nvSpPr>
          <p:cNvPr id="43" name="Google Shape;43;p6"/>
          <p:cNvSpPr txBox="1">
            <a:spLocks noGrp="1"/>
          </p:cNvSpPr>
          <p:nvPr>
            <p:ph type="body" idx="2"/>
          </p:nvPr>
        </p:nvSpPr>
        <p:spPr>
          <a:xfrm>
            <a:off x="4806447" y="1524825"/>
            <a:ext cx="3342600" cy="2697600"/>
          </a:xfrm>
          <a:prstGeom prst="rect">
            <a:avLst/>
          </a:prstGeom>
        </p:spPr>
        <p:txBody>
          <a:bodyPr spcFirstLastPara="1" wrap="square" lIns="0" tIns="0" rIns="0" bIns="0" anchor="t" anchorCtr="0">
            <a:noAutofit/>
          </a:bodyPr>
          <a:lstStyle>
            <a:lvl1pPr marL="457200" lvl="0" indent="-355600" rtl="0">
              <a:spcBef>
                <a:spcPts val="600"/>
              </a:spcBef>
              <a:spcAft>
                <a:spcPts val="0"/>
              </a:spcAft>
              <a:buSzPts val="2000"/>
              <a:buChar char="⊳"/>
              <a:defRPr sz="2000"/>
            </a:lvl1pPr>
            <a:lvl2pPr marL="914400" lvl="1" indent="-355600" rtl="0">
              <a:spcBef>
                <a:spcPts val="0"/>
              </a:spcBef>
              <a:spcAft>
                <a:spcPts val="0"/>
              </a:spcAft>
              <a:buSzPts val="2000"/>
              <a:buChar char="○"/>
              <a:defRPr sz="2000"/>
            </a:lvl2pPr>
            <a:lvl3pPr marL="1371600" lvl="2" indent="-355600" rtl="0">
              <a:spcBef>
                <a:spcPts val="0"/>
              </a:spcBef>
              <a:spcAft>
                <a:spcPts val="0"/>
              </a:spcAft>
              <a:buSzPts val="2000"/>
              <a:buChar char="■"/>
              <a:defRPr sz="2000"/>
            </a:lvl3pPr>
            <a:lvl4pPr marL="1828800" lvl="3" indent="-355600" rtl="0">
              <a:spcBef>
                <a:spcPts val="0"/>
              </a:spcBef>
              <a:spcAft>
                <a:spcPts val="0"/>
              </a:spcAft>
              <a:buSzPts val="2000"/>
              <a:buChar char="●"/>
              <a:defRPr sz="2000"/>
            </a:lvl4pPr>
            <a:lvl5pPr marL="2286000" lvl="4" indent="-355600" rtl="0">
              <a:spcBef>
                <a:spcPts val="0"/>
              </a:spcBef>
              <a:spcAft>
                <a:spcPts val="0"/>
              </a:spcAft>
              <a:buSzPts val="2000"/>
              <a:buChar char="○"/>
              <a:defRPr sz="2000"/>
            </a:lvl5pPr>
            <a:lvl6pPr marL="2743200" lvl="5" indent="-355600" rtl="0">
              <a:spcBef>
                <a:spcPts val="0"/>
              </a:spcBef>
              <a:spcAft>
                <a:spcPts val="0"/>
              </a:spcAft>
              <a:buSzPts val="2000"/>
              <a:buChar char="■"/>
              <a:defRPr sz="2000"/>
            </a:lvl6pPr>
            <a:lvl7pPr marL="3200400" lvl="6" indent="-355600" rtl="0">
              <a:spcBef>
                <a:spcPts val="0"/>
              </a:spcBef>
              <a:spcAft>
                <a:spcPts val="0"/>
              </a:spcAft>
              <a:buSzPts val="2000"/>
              <a:buChar char="●"/>
              <a:defRPr sz="2000"/>
            </a:lvl7pPr>
            <a:lvl8pPr marL="3657600" lvl="7" indent="-355600" rtl="0">
              <a:spcBef>
                <a:spcPts val="0"/>
              </a:spcBef>
              <a:spcAft>
                <a:spcPts val="0"/>
              </a:spcAft>
              <a:buSzPts val="2000"/>
              <a:buChar char="○"/>
              <a:defRPr sz="2000"/>
            </a:lvl8pPr>
            <a:lvl9pPr marL="4114800" lvl="8" indent="-355600" rtl="0">
              <a:spcBef>
                <a:spcPts val="0"/>
              </a:spcBef>
              <a:spcAft>
                <a:spcPts val="0"/>
              </a:spcAft>
              <a:buSzPts val="2000"/>
              <a:buChar char="■"/>
              <a:defRPr sz="2000"/>
            </a:lvl9pPr>
          </a:lstStyle>
          <a:p>
            <a:endParaRPr/>
          </a:p>
        </p:txBody>
      </p:sp>
      <p:sp>
        <p:nvSpPr>
          <p:cNvPr id="44" name="Google Shape;44;p6"/>
          <p:cNvSpPr txBox="1">
            <a:spLocks noGrp="1"/>
          </p:cNvSpPr>
          <p:nvPr>
            <p:ph type="sldNum" idx="12"/>
          </p:nvPr>
        </p:nvSpPr>
        <p:spPr>
          <a:xfrm>
            <a:off x="4297650" y="4594800"/>
            <a:ext cx="548700" cy="5487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pic>
        <p:nvPicPr>
          <p:cNvPr id="45" name="Google Shape;45;p6"/>
          <p:cNvPicPr preferRelativeResize="0"/>
          <p:nvPr/>
        </p:nvPicPr>
        <p:blipFill>
          <a:blip r:embed="rId3">
            <a:alphaModFix/>
          </a:blip>
          <a:stretch>
            <a:fillRect/>
          </a:stretch>
        </p:blipFill>
        <p:spPr>
          <a:xfrm>
            <a:off x="5982550" y="0"/>
            <a:ext cx="3161451" cy="1983950"/>
          </a:xfrm>
          <a:prstGeom prst="rect">
            <a:avLst/>
          </a:prstGeom>
          <a:noFill/>
          <a:ln>
            <a:noFill/>
          </a:ln>
        </p:spPr>
      </p:pic>
    </p:spTree>
    <p:extLst>
      <p:ext uri="{BB962C8B-B14F-4D97-AF65-F5344CB8AC3E}">
        <p14:creationId xmlns:p14="http://schemas.microsoft.com/office/powerpoint/2010/main" val="33580575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21BCBE-5765-46D3-BA4F-E21B47D4CF2C}" type="datetimeFigureOut">
              <a:rPr lang="en-US" smtClean="0"/>
              <a:pPr/>
              <a:t>3/1/22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847686-4720-432E-AA12-47DA17ED5B1C}" type="slidenum">
              <a:rPr lang="en-US" smtClean="0"/>
              <a:pPr/>
              <a:t>‹#›</a:t>
            </a:fld>
            <a:endParaRPr lang="en-US"/>
          </a:p>
        </p:txBody>
      </p:sp>
    </p:spTree>
    <p:extLst>
      <p:ext uri="{BB962C8B-B14F-4D97-AF65-F5344CB8AC3E}">
        <p14:creationId xmlns:p14="http://schemas.microsoft.com/office/powerpoint/2010/main" val="37306755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61"/>
        <p:cNvGrpSpPr/>
        <p:nvPr/>
      </p:nvGrpSpPr>
      <p:grpSpPr>
        <a:xfrm>
          <a:off x="0" y="0"/>
          <a:ext cx="0" cy="0"/>
          <a:chOff x="0" y="0"/>
          <a:chExt cx="0" cy="0"/>
        </a:xfrm>
      </p:grpSpPr>
      <p:pic>
        <p:nvPicPr>
          <p:cNvPr id="62" name="Google Shape;62;p9"/>
          <p:cNvPicPr preferRelativeResize="0"/>
          <p:nvPr/>
        </p:nvPicPr>
        <p:blipFill>
          <a:blip r:embed="rId2">
            <a:alphaModFix/>
          </a:blip>
          <a:stretch>
            <a:fillRect/>
          </a:stretch>
        </p:blipFill>
        <p:spPr>
          <a:xfrm>
            <a:off x="6915100" y="0"/>
            <a:ext cx="2228899" cy="1726875"/>
          </a:xfrm>
          <a:prstGeom prst="rect">
            <a:avLst/>
          </a:prstGeom>
          <a:noFill/>
          <a:ln>
            <a:noFill/>
          </a:ln>
        </p:spPr>
      </p:pic>
      <p:sp>
        <p:nvSpPr>
          <p:cNvPr id="63" name="Google Shape;63;p9"/>
          <p:cNvSpPr/>
          <p:nvPr/>
        </p:nvSpPr>
        <p:spPr>
          <a:xfrm>
            <a:off x="548700" y="548700"/>
            <a:ext cx="8046600" cy="4046100"/>
          </a:xfrm>
          <a:prstGeom prst="frame">
            <a:avLst>
              <a:gd name="adj1" fmla="val 637"/>
            </a:avLst>
          </a:prstGeom>
          <a:gradFill>
            <a:gsLst>
              <a:gs pos="0">
                <a:schemeClr val="accent5"/>
              </a:gs>
              <a:gs pos="31000">
                <a:schemeClr val="accent6"/>
              </a:gs>
              <a:gs pos="69000">
                <a:schemeClr val="accent5"/>
              </a:gs>
              <a:gs pos="100000">
                <a:schemeClr val="accent6"/>
              </a:gs>
            </a:gsLst>
            <a:lin ang="2700006" scaled="0"/>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9"/>
          <p:cNvSpPr txBox="1">
            <a:spLocks noGrp="1"/>
          </p:cNvSpPr>
          <p:nvPr>
            <p:ph type="body" idx="1"/>
          </p:nvPr>
        </p:nvSpPr>
        <p:spPr>
          <a:xfrm>
            <a:off x="994975" y="4025300"/>
            <a:ext cx="7154100" cy="411300"/>
          </a:xfrm>
          <a:prstGeom prst="rect">
            <a:avLst/>
          </a:prstGeom>
        </p:spPr>
        <p:txBody>
          <a:bodyPr spcFirstLastPara="1" wrap="square" lIns="0" tIns="0" rIns="0" bIns="0" anchor="t" anchorCtr="0">
            <a:noAutofit/>
          </a:bodyPr>
          <a:lstStyle>
            <a:lvl1pPr marL="457200" lvl="0" indent="-228600" algn="ctr" rtl="0">
              <a:spcBef>
                <a:spcPts val="360"/>
              </a:spcBef>
              <a:spcAft>
                <a:spcPts val="0"/>
              </a:spcAft>
              <a:buSzPts val="1800"/>
              <a:buNone/>
              <a:defRPr sz="1800"/>
            </a:lvl1pPr>
          </a:lstStyle>
          <a:p>
            <a:endParaRPr/>
          </a:p>
        </p:txBody>
      </p:sp>
      <p:sp>
        <p:nvSpPr>
          <p:cNvPr id="65" name="Google Shape;65;p9"/>
          <p:cNvSpPr txBox="1">
            <a:spLocks noGrp="1"/>
          </p:cNvSpPr>
          <p:nvPr>
            <p:ph type="sldNum" idx="12"/>
          </p:nvPr>
        </p:nvSpPr>
        <p:spPr>
          <a:xfrm>
            <a:off x="4297650" y="4594800"/>
            <a:ext cx="548700" cy="5487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300" b="0" i="0" u="none" strike="noStrike" kern="0" cap="none" spc="0" normalizeH="0" baseline="0" noProof="0">
                <a:ln>
                  <a:noFill/>
                </a:ln>
                <a:solidFill>
                  <a:srgbClr val="93783F"/>
                </a:solidFill>
                <a:effectLst/>
                <a:uLnTx/>
                <a:uFillTx/>
                <a:latin typeface="Parisienne"/>
                <a:cs typeface="Parisienne"/>
                <a:sym typeface="Parisienne"/>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300" b="0" i="0" u="none" strike="noStrike" kern="0" cap="none" spc="0" normalizeH="0" baseline="0" noProof="0">
              <a:ln>
                <a:noFill/>
              </a:ln>
              <a:solidFill>
                <a:srgbClr val="93783F"/>
              </a:solidFill>
              <a:effectLst/>
              <a:uLnTx/>
              <a:uFillTx/>
              <a:latin typeface="Parisienne"/>
              <a:cs typeface="Parisienne"/>
              <a:sym typeface="Parisienne"/>
            </a:endParaRPr>
          </a:p>
        </p:txBody>
      </p:sp>
      <p:pic>
        <p:nvPicPr>
          <p:cNvPr id="66" name="Google Shape;66;p9"/>
          <p:cNvPicPr preferRelativeResize="0"/>
          <p:nvPr/>
        </p:nvPicPr>
        <p:blipFill>
          <a:blip r:embed="rId3">
            <a:alphaModFix/>
          </a:blip>
          <a:stretch>
            <a:fillRect/>
          </a:stretch>
        </p:blipFill>
        <p:spPr>
          <a:xfrm>
            <a:off x="0" y="3059525"/>
            <a:ext cx="2083950" cy="2083975"/>
          </a:xfrm>
          <a:prstGeom prst="rect">
            <a:avLst/>
          </a:prstGeom>
          <a:noFill/>
          <a:ln>
            <a:noFill/>
          </a:ln>
        </p:spPr>
      </p:pic>
    </p:spTree>
    <p:extLst>
      <p:ext uri="{BB962C8B-B14F-4D97-AF65-F5344CB8AC3E}">
        <p14:creationId xmlns:p14="http://schemas.microsoft.com/office/powerpoint/2010/main" val="15010501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72"/>
        <p:cNvGrpSpPr/>
        <p:nvPr/>
      </p:nvGrpSpPr>
      <p:grpSpPr>
        <a:xfrm>
          <a:off x="0" y="0"/>
          <a:ext cx="0" cy="0"/>
          <a:chOff x="0" y="0"/>
          <a:chExt cx="0" cy="0"/>
        </a:xfrm>
      </p:grpSpPr>
      <p:sp>
        <p:nvSpPr>
          <p:cNvPr id="173" name="Google Shape;173;p11"/>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1"/>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1"/>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76" name="Google Shape;176;p11"/>
          <p:cNvGrpSpPr/>
          <p:nvPr/>
        </p:nvGrpSpPr>
        <p:grpSpPr>
          <a:xfrm>
            <a:off x="664005" y="536350"/>
            <a:ext cx="7453562" cy="4147729"/>
            <a:chOff x="677150" y="1466675"/>
            <a:chExt cx="4997025" cy="2780725"/>
          </a:xfrm>
        </p:grpSpPr>
        <p:sp>
          <p:nvSpPr>
            <p:cNvPr id="177" name="Google Shape;177;p11"/>
            <p:cNvSpPr/>
            <p:nvPr/>
          </p:nvSpPr>
          <p:spPr>
            <a:xfrm>
              <a:off x="932550" y="4033075"/>
              <a:ext cx="186350" cy="152125"/>
            </a:xfrm>
            <a:custGeom>
              <a:avLst/>
              <a:gdLst/>
              <a:ahLst/>
              <a:cxnLst/>
              <a:rect l="l" t="t" r="r" b="b"/>
              <a:pathLst>
                <a:path w="7454" h="6085" extrusionOk="0">
                  <a:moveTo>
                    <a:pt x="7061" y="0"/>
                  </a:moveTo>
                  <a:lnTo>
                    <a:pt x="6692" y="191"/>
                  </a:lnTo>
                  <a:lnTo>
                    <a:pt x="6644" y="191"/>
                  </a:lnTo>
                  <a:lnTo>
                    <a:pt x="6453" y="226"/>
                  </a:lnTo>
                  <a:lnTo>
                    <a:pt x="5799" y="131"/>
                  </a:lnTo>
                  <a:lnTo>
                    <a:pt x="5418" y="274"/>
                  </a:lnTo>
                  <a:lnTo>
                    <a:pt x="5299" y="357"/>
                  </a:lnTo>
                  <a:lnTo>
                    <a:pt x="5096" y="429"/>
                  </a:lnTo>
                  <a:lnTo>
                    <a:pt x="5084" y="453"/>
                  </a:lnTo>
                  <a:lnTo>
                    <a:pt x="5072" y="453"/>
                  </a:lnTo>
                  <a:lnTo>
                    <a:pt x="4858" y="512"/>
                  </a:lnTo>
                  <a:lnTo>
                    <a:pt x="4656" y="715"/>
                  </a:lnTo>
                  <a:lnTo>
                    <a:pt x="4584" y="929"/>
                  </a:lnTo>
                  <a:lnTo>
                    <a:pt x="4346" y="1143"/>
                  </a:lnTo>
                  <a:lnTo>
                    <a:pt x="4227" y="1286"/>
                  </a:lnTo>
                  <a:lnTo>
                    <a:pt x="4191" y="1322"/>
                  </a:lnTo>
                  <a:lnTo>
                    <a:pt x="3751" y="1667"/>
                  </a:lnTo>
                  <a:lnTo>
                    <a:pt x="3703" y="1667"/>
                  </a:lnTo>
                  <a:lnTo>
                    <a:pt x="3298" y="1846"/>
                  </a:lnTo>
                  <a:lnTo>
                    <a:pt x="3179" y="1905"/>
                  </a:lnTo>
                  <a:lnTo>
                    <a:pt x="3155" y="1917"/>
                  </a:lnTo>
                  <a:lnTo>
                    <a:pt x="3036" y="1953"/>
                  </a:lnTo>
                  <a:lnTo>
                    <a:pt x="2632" y="1953"/>
                  </a:lnTo>
                  <a:lnTo>
                    <a:pt x="2084" y="2072"/>
                  </a:lnTo>
                  <a:lnTo>
                    <a:pt x="1465" y="2191"/>
                  </a:lnTo>
                  <a:lnTo>
                    <a:pt x="1393" y="2191"/>
                  </a:lnTo>
                  <a:lnTo>
                    <a:pt x="1215" y="2203"/>
                  </a:lnTo>
                  <a:lnTo>
                    <a:pt x="1203" y="2191"/>
                  </a:lnTo>
                  <a:lnTo>
                    <a:pt x="989" y="2155"/>
                  </a:lnTo>
                  <a:lnTo>
                    <a:pt x="631" y="2096"/>
                  </a:lnTo>
                  <a:lnTo>
                    <a:pt x="369" y="2239"/>
                  </a:lnTo>
                  <a:lnTo>
                    <a:pt x="191" y="2310"/>
                  </a:lnTo>
                  <a:lnTo>
                    <a:pt x="119" y="2322"/>
                  </a:lnTo>
                  <a:lnTo>
                    <a:pt x="0" y="2393"/>
                  </a:lnTo>
                  <a:lnTo>
                    <a:pt x="0" y="2429"/>
                  </a:lnTo>
                  <a:lnTo>
                    <a:pt x="0" y="2548"/>
                  </a:lnTo>
                  <a:lnTo>
                    <a:pt x="155" y="2715"/>
                  </a:lnTo>
                  <a:lnTo>
                    <a:pt x="191" y="2727"/>
                  </a:lnTo>
                  <a:lnTo>
                    <a:pt x="310" y="2834"/>
                  </a:lnTo>
                  <a:lnTo>
                    <a:pt x="322" y="2858"/>
                  </a:lnTo>
                  <a:lnTo>
                    <a:pt x="357" y="2905"/>
                  </a:lnTo>
                  <a:lnTo>
                    <a:pt x="429" y="3024"/>
                  </a:lnTo>
                  <a:lnTo>
                    <a:pt x="441" y="3048"/>
                  </a:lnTo>
                  <a:lnTo>
                    <a:pt x="631" y="3429"/>
                  </a:lnTo>
                  <a:lnTo>
                    <a:pt x="655" y="3703"/>
                  </a:lnTo>
                  <a:lnTo>
                    <a:pt x="679" y="3822"/>
                  </a:lnTo>
                  <a:lnTo>
                    <a:pt x="869" y="4108"/>
                  </a:lnTo>
                  <a:lnTo>
                    <a:pt x="917" y="4120"/>
                  </a:lnTo>
                  <a:lnTo>
                    <a:pt x="1108" y="4417"/>
                  </a:lnTo>
                  <a:lnTo>
                    <a:pt x="1108" y="4465"/>
                  </a:lnTo>
                  <a:lnTo>
                    <a:pt x="1155" y="4536"/>
                  </a:lnTo>
                  <a:lnTo>
                    <a:pt x="1548" y="5013"/>
                  </a:lnTo>
                  <a:lnTo>
                    <a:pt x="1631" y="5156"/>
                  </a:lnTo>
                  <a:lnTo>
                    <a:pt x="1739" y="5346"/>
                  </a:lnTo>
                  <a:lnTo>
                    <a:pt x="1881" y="5548"/>
                  </a:lnTo>
                  <a:lnTo>
                    <a:pt x="2024" y="5989"/>
                  </a:lnTo>
                  <a:lnTo>
                    <a:pt x="2060" y="6060"/>
                  </a:lnTo>
                  <a:lnTo>
                    <a:pt x="2155" y="6084"/>
                  </a:lnTo>
                  <a:lnTo>
                    <a:pt x="2632" y="5989"/>
                  </a:lnTo>
                  <a:lnTo>
                    <a:pt x="2894" y="5846"/>
                  </a:lnTo>
                  <a:lnTo>
                    <a:pt x="3275" y="5751"/>
                  </a:lnTo>
                  <a:lnTo>
                    <a:pt x="3656" y="5596"/>
                  </a:lnTo>
                  <a:lnTo>
                    <a:pt x="3989" y="5227"/>
                  </a:lnTo>
                  <a:lnTo>
                    <a:pt x="4144" y="4989"/>
                  </a:lnTo>
                  <a:lnTo>
                    <a:pt x="4346" y="4703"/>
                  </a:lnTo>
                  <a:lnTo>
                    <a:pt x="4358" y="4703"/>
                  </a:lnTo>
                  <a:lnTo>
                    <a:pt x="4584" y="4501"/>
                  </a:lnTo>
                  <a:lnTo>
                    <a:pt x="4620" y="4346"/>
                  </a:lnTo>
                  <a:lnTo>
                    <a:pt x="4727" y="3929"/>
                  </a:lnTo>
                  <a:lnTo>
                    <a:pt x="4739" y="3905"/>
                  </a:lnTo>
                  <a:lnTo>
                    <a:pt x="4894" y="3501"/>
                  </a:lnTo>
                  <a:lnTo>
                    <a:pt x="4906" y="3465"/>
                  </a:lnTo>
                  <a:lnTo>
                    <a:pt x="5013" y="3262"/>
                  </a:lnTo>
                  <a:lnTo>
                    <a:pt x="5084" y="3108"/>
                  </a:lnTo>
                  <a:lnTo>
                    <a:pt x="5215" y="2905"/>
                  </a:lnTo>
                  <a:lnTo>
                    <a:pt x="5215" y="2608"/>
                  </a:lnTo>
                  <a:lnTo>
                    <a:pt x="5203" y="2512"/>
                  </a:lnTo>
                  <a:lnTo>
                    <a:pt x="5453" y="2072"/>
                  </a:lnTo>
                  <a:lnTo>
                    <a:pt x="5965" y="1596"/>
                  </a:lnTo>
                  <a:lnTo>
                    <a:pt x="6049" y="1500"/>
                  </a:lnTo>
                  <a:lnTo>
                    <a:pt x="6251" y="1310"/>
                  </a:lnTo>
                  <a:lnTo>
                    <a:pt x="7227" y="786"/>
                  </a:lnTo>
                  <a:lnTo>
                    <a:pt x="7239" y="726"/>
                  </a:lnTo>
                  <a:lnTo>
                    <a:pt x="7454" y="357"/>
                  </a:lnTo>
                  <a:lnTo>
                    <a:pt x="7454" y="334"/>
                  </a:lnTo>
                  <a:lnTo>
                    <a:pt x="7323" y="12"/>
                  </a:lnTo>
                  <a:lnTo>
                    <a:pt x="706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1"/>
            <p:cNvSpPr/>
            <p:nvPr/>
          </p:nvSpPr>
          <p:spPr>
            <a:xfrm>
              <a:off x="1552275" y="3990200"/>
              <a:ext cx="99725" cy="145275"/>
            </a:xfrm>
            <a:custGeom>
              <a:avLst/>
              <a:gdLst/>
              <a:ahLst/>
              <a:cxnLst/>
              <a:rect l="l" t="t" r="r" b="b"/>
              <a:pathLst>
                <a:path w="3989" h="5811" extrusionOk="0">
                  <a:moveTo>
                    <a:pt x="3560" y="1"/>
                  </a:moveTo>
                  <a:lnTo>
                    <a:pt x="2893" y="36"/>
                  </a:lnTo>
                  <a:lnTo>
                    <a:pt x="2417" y="274"/>
                  </a:lnTo>
                  <a:lnTo>
                    <a:pt x="2215" y="596"/>
                  </a:lnTo>
                  <a:lnTo>
                    <a:pt x="2119" y="1072"/>
                  </a:lnTo>
                  <a:lnTo>
                    <a:pt x="2072" y="1191"/>
                  </a:lnTo>
                  <a:lnTo>
                    <a:pt x="2000" y="1632"/>
                  </a:lnTo>
                  <a:lnTo>
                    <a:pt x="1917" y="1715"/>
                  </a:lnTo>
                  <a:lnTo>
                    <a:pt x="1441" y="2549"/>
                  </a:lnTo>
                  <a:lnTo>
                    <a:pt x="1357" y="2715"/>
                  </a:lnTo>
                  <a:lnTo>
                    <a:pt x="1238" y="2918"/>
                  </a:lnTo>
                  <a:lnTo>
                    <a:pt x="881" y="3680"/>
                  </a:lnTo>
                  <a:lnTo>
                    <a:pt x="810" y="3846"/>
                  </a:lnTo>
                  <a:lnTo>
                    <a:pt x="762" y="3870"/>
                  </a:lnTo>
                  <a:lnTo>
                    <a:pt x="750" y="3989"/>
                  </a:lnTo>
                  <a:lnTo>
                    <a:pt x="595" y="4215"/>
                  </a:lnTo>
                  <a:lnTo>
                    <a:pt x="405" y="4632"/>
                  </a:lnTo>
                  <a:lnTo>
                    <a:pt x="405" y="4668"/>
                  </a:lnTo>
                  <a:lnTo>
                    <a:pt x="369" y="5204"/>
                  </a:lnTo>
                  <a:lnTo>
                    <a:pt x="357" y="5263"/>
                  </a:lnTo>
                  <a:lnTo>
                    <a:pt x="238" y="5418"/>
                  </a:lnTo>
                  <a:lnTo>
                    <a:pt x="0" y="5704"/>
                  </a:lnTo>
                  <a:lnTo>
                    <a:pt x="536" y="5811"/>
                  </a:lnTo>
                  <a:lnTo>
                    <a:pt x="822" y="5775"/>
                  </a:lnTo>
                  <a:lnTo>
                    <a:pt x="965" y="5799"/>
                  </a:lnTo>
                  <a:lnTo>
                    <a:pt x="965" y="5573"/>
                  </a:lnTo>
                  <a:lnTo>
                    <a:pt x="1262" y="5418"/>
                  </a:lnTo>
                  <a:lnTo>
                    <a:pt x="2131" y="5085"/>
                  </a:lnTo>
                  <a:lnTo>
                    <a:pt x="3620" y="3573"/>
                  </a:lnTo>
                  <a:lnTo>
                    <a:pt x="3679" y="3501"/>
                  </a:lnTo>
                  <a:lnTo>
                    <a:pt x="3679" y="3239"/>
                  </a:lnTo>
                  <a:lnTo>
                    <a:pt x="3679" y="2953"/>
                  </a:lnTo>
                  <a:lnTo>
                    <a:pt x="3846" y="2430"/>
                  </a:lnTo>
                  <a:lnTo>
                    <a:pt x="3965" y="2001"/>
                  </a:lnTo>
                  <a:lnTo>
                    <a:pt x="3989" y="1810"/>
                  </a:lnTo>
                  <a:lnTo>
                    <a:pt x="3989" y="1715"/>
                  </a:lnTo>
                  <a:lnTo>
                    <a:pt x="3989" y="1525"/>
                  </a:lnTo>
                  <a:lnTo>
                    <a:pt x="3870" y="441"/>
                  </a:lnTo>
                  <a:lnTo>
                    <a:pt x="3798" y="274"/>
                  </a:lnTo>
                  <a:lnTo>
                    <a:pt x="3786" y="274"/>
                  </a:lnTo>
                  <a:lnTo>
                    <a:pt x="3632" y="120"/>
                  </a:lnTo>
                  <a:lnTo>
                    <a:pt x="3560"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1"/>
            <p:cNvSpPr/>
            <p:nvPr/>
          </p:nvSpPr>
          <p:spPr>
            <a:xfrm>
              <a:off x="1185850" y="4136950"/>
              <a:ext cx="105700" cy="110450"/>
            </a:xfrm>
            <a:custGeom>
              <a:avLst/>
              <a:gdLst/>
              <a:ahLst/>
              <a:cxnLst/>
              <a:rect l="l" t="t" r="r" b="b"/>
              <a:pathLst>
                <a:path w="4228" h="4418" extrusionOk="0">
                  <a:moveTo>
                    <a:pt x="3751" y="0"/>
                  </a:moveTo>
                  <a:lnTo>
                    <a:pt x="3584" y="72"/>
                  </a:lnTo>
                  <a:lnTo>
                    <a:pt x="3584" y="143"/>
                  </a:lnTo>
                  <a:lnTo>
                    <a:pt x="3620" y="262"/>
                  </a:lnTo>
                  <a:lnTo>
                    <a:pt x="3620" y="346"/>
                  </a:lnTo>
                  <a:lnTo>
                    <a:pt x="3060" y="358"/>
                  </a:lnTo>
                  <a:lnTo>
                    <a:pt x="2798" y="262"/>
                  </a:lnTo>
                  <a:lnTo>
                    <a:pt x="2263" y="310"/>
                  </a:lnTo>
                  <a:lnTo>
                    <a:pt x="1620" y="131"/>
                  </a:lnTo>
                  <a:lnTo>
                    <a:pt x="1429" y="108"/>
                  </a:lnTo>
                  <a:lnTo>
                    <a:pt x="1310" y="108"/>
                  </a:lnTo>
                  <a:lnTo>
                    <a:pt x="1096" y="143"/>
                  </a:lnTo>
                  <a:lnTo>
                    <a:pt x="1084" y="143"/>
                  </a:lnTo>
                  <a:lnTo>
                    <a:pt x="1013" y="786"/>
                  </a:lnTo>
                  <a:lnTo>
                    <a:pt x="667" y="1322"/>
                  </a:lnTo>
                  <a:lnTo>
                    <a:pt x="489" y="1489"/>
                  </a:lnTo>
                  <a:lnTo>
                    <a:pt x="262" y="1620"/>
                  </a:lnTo>
                  <a:lnTo>
                    <a:pt x="60" y="1739"/>
                  </a:lnTo>
                  <a:lnTo>
                    <a:pt x="24" y="2084"/>
                  </a:lnTo>
                  <a:lnTo>
                    <a:pt x="1" y="2584"/>
                  </a:lnTo>
                  <a:lnTo>
                    <a:pt x="24" y="2786"/>
                  </a:lnTo>
                  <a:lnTo>
                    <a:pt x="143" y="3048"/>
                  </a:lnTo>
                  <a:lnTo>
                    <a:pt x="227" y="3215"/>
                  </a:lnTo>
                  <a:lnTo>
                    <a:pt x="239" y="3239"/>
                  </a:lnTo>
                  <a:lnTo>
                    <a:pt x="346" y="3465"/>
                  </a:lnTo>
                  <a:lnTo>
                    <a:pt x="501" y="3584"/>
                  </a:lnTo>
                  <a:lnTo>
                    <a:pt x="655" y="3703"/>
                  </a:lnTo>
                  <a:lnTo>
                    <a:pt x="739" y="3858"/>
                  </a:lnTo>
                  <a:lnTo>
                    <a:pt x="989" y="4013"/>
                  </a:lnTo>
                  <a:lnTo>
                    <a:pt x="1382" y="4334"/>
                  </a:lnTo>
                  <a:lnTo>
                    <a:pt x="1429" y="4346"/>
                  </a:lnTo>
                  <a:lnTo>
                    <a:pt x="1786" y="4370"/>
                  </a:lnTo>
                  <a:lnTo>
                    <a:pt x="1953" y="4418"/>
                  </a:lnTo>
                  <a:lnTo>
                    <a:pt x="2560" y="4287"/>
                  </a:lnTo>
                  <a:lnTo>
                    <a:pt x="3179" y="4049"/>
                  </a:lnTo>
                  <a:lnTo>
                    <a:pt x="3465" y="3977"/>
                  </a:lnTo>
                  <a:lnTo>
                    <a:pt x="3620" y="3894"/>
                  </a:lnTo>
                  <a:lnTo>
                    <a:pt x="4180" y="3227"/>
                  </a:lnTo>
                  <a:lnTo>
                    <a:pt x="4227" y="3096"/>
                  </a:lnTo>
                  <a:lnTo>
                    <a:pt x="4120" y="2941"/>
                  </a:lnTo>
                  <a:lnTo>
                    <a:pt x="4180" y="2548"/>
                  </a:lnTo>
                  <a:lnTo>
                    <a:pt x="4227" y="2346"/>
                  </a:lnTo>
                  <a:lnTo>
                    <a:pt x="4227" y="1846"/>
                  </a:lnTo>
                  <a:lnTo>
                    <a:pt x="4168" y="1596"/>
                  </a:lnTo>
                  <a:lnTo>
                    <a:pt x="3894" y="905"/>
                  </a:lnTo>
                  <a:lnTo>
                    <a:pt x="3811" y="596"/>
                  </a:lnTo>
                  <a:lnTo>
                    <a:pt x="3930" y="191"/>
                  </a:lnTo>
                  <a:lnTo>
                    <a:pt x="375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1"/>
            <p:cNvSpPr/>
            <p:nvPr/>
          </p:nvSpPr>
          <p:spPr>
            <a:xfrm>
              <a:off x="1638875" y="3864900"/>
              <a:ext cx="105100" cy="100625"/>
            </a:xfrm>
            <a:custGeom>
              <a:avLst/>
              <a:gdLst/>
              <a:ahLst/>
              <a:cxnLst/>
              <a:rect l="l" t="t" r="r" b="b"/>
              <a:pathLst>
                <a:path w="4204" h="4025" extrusionOk="0">
                  <a:moveTo>
                    <a:pt x="3918" y="0"/>
                  </a:moveTo>
                  <a:lnTo>
                    <a:pt x="3549" y="167"/>
                  </a:lnTo>
                  <a:lnTo>
                    <a:pt x="3442" y="393"/>
                  </a:lnTo>
                  <a:lnTo>
                    <a:pt x="3442" y="417"/>
                  </a:lnTo>
                  <a:lnTo>
                    <a:pt x="3370" y="631"/>
                  </a:lnTo>
                  <a:lnTo>
                    <a:pt x="3239" y="988"/>
                  </a:lnTo>
                  <a:lnTo>
                    <a:pt x="2858" y="1107"/>
                  </a:lnTo>
                  <a:lnTo>
                    <a:pt x="2561" y="1024"/>
                  </a:lnTo>
                  <a:lnTo>
                    <a:pt x="2477" y="1060"/>
                  </a:lnTo>
                  <a:lnTo>
                    <a:pt x="2323" y="1143"/>
                  </a:lnTo>
                  <a:lnTo>
                    <a:pt x="2287" y="1143"/>
                  </a:lnTo>
                  <a:lnTo>
                    <a:pt x="1846" y="1346"/>
                  </a:lnTo>
                  <a:lnTo>
                    <a:pt x="1787" y="1417"/>
                  </a:lnTo>
                  <a:lnTo>
                    <a:pt x="1370" y="1584"/>
                  </a:lnTo>
                  <a:lnTo>
                    <a:pt x="1180" y="1596"/>
                  </a:lnTo>
                  <a:lnTo>
                    <a:pt x="989" y="1667"/>
                  </a:lnTo>
                  <a:lnTo>
                    <a:pt x="953" y="1679"/>
                  </a:lnTo>
                  <a:lnTo>
                    <a:pt x="1001" y="1703"/>
                  </a:lnTo>
                  <a:lnTo>
                    <a:pt x="656" y="2024"/>
                  </a:lnTo>
                  <a:lnTo>
                    <a:pt x="632" y="2072"/>
                  </a:lnTo>
                  <a:lnTo>
                    <a:pt x="465" y="2310"/>
                  </a:lnTo>
                  <a:lnTo>
                    <a:pt x="382" y="2536"/>
                  </a:lnTo>
                  <a:lnTo>
                    <a:pt x="382" y="2953"/>
                  </a:lnTo>
                  <a:lnTo>
                    <a:pt x="382" y="2965"/>
                  </a:lnTo>
                  <a:lnTo>
                    <a:pt x="382" y="2977"/>
                  </a:lnTo>
                  <a:lnTo>
                    <a:pt x="358" y="3143"/>
                  </a:lnTo>
                  <a:lnTo>
                    <a:pt x="96" y="3489"/>
                  </a:lnTo>
                  <a:lnTo>
                    <a:pt x="1" y="3572"/>
                  </a:lnTo>
                  <a:lnTo>
                    <a:pt x="215" y="3929"/>
                  </a:lnTo>
                  <a:lnTo>
                    <a:pt x="572" y="3941"/>
                  </a:lnTo>
                  <a:lnTo>
                    <a:pt x="775" y="3977"/>
                  </a:lnTo>
                  <a:lnTo>
                    <a:pt x="882" y="4024"/>
                  </a:lnTo>
                  <a:lnTo>
                    <a:pt x="1001" y="4001"/>
                  </a:lnTo>
                  <a:lnTo>
                    <a:pt x="1287" y="3560"/>
                  </a:lnTo>
                  <a:lnTo>
                    <a:pt x="1406" y="3405"/>
                  </a:lnTo>
                  <a:lnTo>
                    <a:pt x="1846" y="3286"/>
                  </a:lnTo>
                  <a:lnTo>
                    <a:pt x="1882" y="3310"/>
                  </a:lnTo>
                  <a:lnTo>
                    <a:pt x="2120" y="3310"/>
                  </a:lnTo>
                  <a:lnTo>
                    <a:pt x="2239" y="3262"/>
                  </a:lnTo>
                  <a:lnTo>
                    <a:pt x="2596" y="3012"/>
                  </a:lnTo>
                  <a:lnTo>
                    <a:pt x="2715" y="2929"/>
                  </a:lnTo>
                  <a:lnTo>
                    <a:pt x="3085" y="2893"/>
                  </a:lnTo>
                  <a:lnTo>
                    <a:pt x="3358" y="2679"/>
                  </a:lnTo>
                  <a:lnTo>
                    <a:pt x="3477" y="2608"/>
                  </a:lnTo>
                  <a:lnTo>
                    <a:pt x="3597" y="2536"/>
                  </a:lnTo>
                  <a:lnTo>
                    <a:pt x="3620" y="2489"/>
                  </a:lnTo>
                  <a:lnTo>
                    <a:pt x="3787" y="2215"/>
                  </a:lnTo>
                  <a:lnTo>
                    <a:pt x="3799" y="2179"/>
                  </a:lnTo>
                  <a:lnTo>
                    <a:pt x="3870" y="1703"/>
                  </a:lnTo>
                  <a:lnTo>
                    <a:pt x="3906" y="1655"/>
                  </a:lnTo>
                  <a:lnTo>
                    <a:pt x="3918" y="1429"/>
                  </a:lnTo>
                  <a:lnTo>
                    <a:pt x="3870" y="1262"/>
                  </a:lnTo>
                  <a:lnTo>
                    <a:pt x="3870" y="1107"/>
                  </a:lnTo>
                  <a:lnTo>
                    <a:pt x="3906" y="1012"/>
                  </a:lnTo>
                  <a:lnTo>
                    <a:pt x="4085" y="881"/>
                  </a:lnTo>
                  <a:lnTo>
                    <a:pt x="4108" y="869"/>
                  </a:lnTo>
                  <a:lnTo>
                    <a:pt x="4192" y="631"/>
                  </a:lnTo>
                  <a:lnTo>
                    <a:pt x="4204" y="512"/>
                  </a:lnTo>
                  <a:lnTo>
                    <a:pt x="4156" y="191"/>
                  </a:lnTo>
                  <a:lnTo>
                    <a:pt x="3918"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1"/>
            <p:cNvSpPr/>
            <p:nvPr/>
          </p:nvSpPr>
          <p:spPr>
            <a:xfrm>
              <a:off x="677150" y="3964900"/>
              <a:ext cx="67600" cy="96175"/>
            </a:xfrm>
            <a:custGeom>
              <a:avLst/>
              <a:gdLst/>
              <a:ahLst/>
              <a:cxnLst/>
              <a:rect l="l" t="t" r="r" b="b"/>
              <a:pathLst>
                <a:path w="2704" h="3847" extrusionOk="0">
                  <a:moveTo>
                    <a:pt x="1001" y="1"/>
                  </a:moveTo>
                  <a:lnTo>
                    <a:pt x="894" y="24"/>
                  </a:lnTo>
                  <a:lnTo>
                    <a:pt x="846" y="60"/>
                  </a:lnTo>
                  <a:lnTo>
                    <a:pt x="763" y="96"/>
                  </a:lnTo>
                  <a:lnTo>
                    <a:pt x="751" y="96"/>
                  </a:lnTo>
                  <a:lnTo>
                    <a:pt x="656" y="120"/>
                  </a:lnTo>
                  <a:lnTo>
                    <a:pt x="596" y="215"/>
                  </a:lnTo>
                  <a:lnTo>
                    <a:pt x="715" y="382"/>
                  </a:lnTo>
                  <a:lnTo>
                    <a:pt x="251" y="739"/>
                  </a:lnTo>
                  <a:lnTo>
                    <a:pt x="120" y="739"/>
                  </a:lnTo>
                  <a:lnTo>
                    <a:pt x="120" y="703"/>
                  </a:lnTo>
                  <a:lnTo>
                    <a:pt x="108" y="703"/>
                  </a:lnTo>
                  <a:lnTo>
                    <a:pt x="1" y="822"/>
                  </a:lnTo>
                  <a:lnTo>
                    <a:pt x="48" y="1001"/>
                  </a:lnTo>
                  <a:lnTo>
                    <a:pt x="48" y="1013"/>
                  </a:lnTo>
                  <a:lnTo>
                    <a:pt x="286" y="1215"/>
                  </a:lnTo>
                  <a:lnTo>
                    <a:pt x="596" y="1894"/>
                  </a:lnTo>
                  <a:lnTo>
                    <a:pt x="644" y="1989"/>
                  </a:lnTo>
                  <a:lnTo>
                    <a:pt x="894" y="2489"/>
                  </a:lnTo>
                  <a:lnTo>
                    <a:pt x="1048" y="2787"/>
                  </a:lnTo>
                  <a:lnTo>
                    <a:pt x="1263" y="3275"/>
                  </a:lnTo>
                  <a:lnTo>
                    <a:pt x="1346" y="3608"/>
                  </a:lnTo>
                  <a:lnTo>
                    <a:pt x="1596" y="3834"/>
                  </a:lnTo>
                  <a:lnTo>
                    <a:pt x="1715" y="3846"/>
                  </a:lnTo>
                  <a:lnTo>
                    <a:pt x="1739" y="3846"/>
                  </a:lnTo>
                  <a:lnTo>
                    <a:pt x="1953" y="3608"/>
                  </a:lnTo>
                  <a:lnTo>
                    <a:pt x="2108" y="3275"/>
                  </a:lnTo>
                  <a:lnTo>
                    <a:pt x="2180" y="3132"/>
                  </a:lnTo>
                  <a:lnTo>
                    <a:pt x="2477" y="2560"/>
                  </a:lnTo>
                  <a:lnTo>
                    <a:pt x="2477" y="2525"/>
                  </a:lnTo>
                  <a:lnTo>
                    <a:pt x="2489" y="2287"/>
                  </a:lnTo>
                  <a:lnTo>
                    <a:pt x="2430" y="2084"/>
                  </a:lnTo>
                  <a:lnTo>
                    <a:pt x="2382" y="1965"/>
                  </a:lnTo>
                  <a:lnTo>
                    <a:pt x="2442" y="1537"/>
                  </a:lnTo>
                  <a:lnTo>
                    <a:pt x="2549" y="1358"/>
                  </a:lnTo>
                  <a:lnTo>
                    <a:pt x="2656" y="1239"/>
                  </a:lnTo>
                  <a:lnTo>
                    <a:pt x="2703" y="1048"/>
                  </a:lnTo>
                  <a:lnTo>
                    <a:pt x="2501" y="810"/>
                  </a:lnTo>
                  <a:lnTo>
                    <a:pt x="2430" y="620"/>
                  </a:lnTo>
                  <a:lnTo>
                    <a:pt x="2239" y="167"/>
                  </a:lnTo>
                  <a:lnTo>
                    <a:pt x="2156" y="96"/>
                  </a:lnTo>
                  <a:lnTo>
                    <a:pt x="1894" y="24"/>
                  </a:lnTo>
                  <a:lnTo>
                    <a:pt x="1763" y="48"/>
                  </a:lnTo>
                  <a:lnTo>
                    <a:pt x="1072" y="24"/>
                  </a:lnTo>
                  <a:lnTo>
                    <a:pt x="1001"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1"/>
            <p:cNvSpPr/>
            <p:nvPr/>
          </p:nvSpPr>
          <p:spPr>
            <a:xfrm>
              <a:off x="840275" y="4134575"/>
              <a:ext cx="50625" cy="44075"/>
            </a:xfrm>
            <a:custGeom>
              <a:avLst/>
              <a:gdLst/>
              <a:ahLst/>
              <a:cxnLst/>
              <a:rect l="l" t="t" r="r" b="b"/>
              <a:pathLst>
                <a:path w="2025" h="1763" extrusionOk="0">
                  <a:moveTo>
                    <a:pt x="1096" y="0"/>
                  </a:moveTo>
                  <a:lnTo>
                    <a:pt x="512" y="322"/>
                  </a:lnTo>
                  <a:lnTo>
                    <a:pt x="12" y="834"/>
                  </a:lnTo>
                  <a:lnTo>
                    <a:pt x="0" y="1119"/>
                  </a:lnTo>
                  <a:lnTo>
                    <a:pt x="12" y="1286"/>
                  </a:lnTo>
                  <a:lnTo>
                    <a:pt x="536" y="1762"/>
                  </a:lnTo>
                  <a:lnTo>
                    <a:pt x="858" y="1727"/>
                  </a:lnTo>
                  <a:lnTo>
                    <a:pt x="929" y="1715"/>
                  </a:lnTo>
                  <a:lnTo>
                    <a:pt x="1334" y="1667"/>
                  </a:lnTo>
                  <a:lnTo>
                    <a:pt x="1393" y="1643"/>
                  </a:lnTo>
                  <a:lnTo>
                    <a:pt x="1691" y="1405"/>
                  </a:lnTo>
                  <a:lnTo>
                    <a:pt x="1846" y="1227"/>
                  </a:lnTo>
                  <a:lnTo>
                    <a:pt x="1858" y="1215"/>
                  </a:lnTo>
                  <a:lnTo>
                    <a:pt x="2001" y="1000"/>
                  </a:lnTo>
                  <a:lnTo>
                    <a:pt x="2024" y="953"/>
                  </a:lnTo>
                  <a:lnTo>
                    <a:pt x="2024" y="691"/>
                  </a:lnTo>
                  <a:lnTo>
                    <a:pt x="2001" y="643"/>
                  </a:lnTo>
                  <a:lnTo>
                    <a:pt x="1751" y="381"/>
                  </a:lnTo>
                  <a:lnTo>
                    <a:pt x="1643" y="322"/>
                  </a:lnTo>
                  <a:lnTo>
                    <a:pt x="1608" y="298"/>
                  </a:lnTo>
                  <a:lnTo>
                    <a:pt x="1489" y="226"/>
                  </a:lnTo>
                  <a:lnTo>
                    <a:pt x="1286" y="95"/>
                  </a:lnTo>
                  <a:lnTo>
                    <a:pt x="1096"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1"/>
            <p:cNvSpPr/>
            <p:nvPr/>
          </p:nvSpPr>
          <p:spPr>
            <a:xfrm>
              <a:off x="4813975" y="3285125"/>
              <a:ext cx="59575" cy="40050"/>
            </a:xfrm>
            <a:custGeom>
              <a:avLst/>
              <a:gdLst/>
              <a:ahLst/>
              <a:cxnLst/>
              <a:rect l="l" t="t" r="r" b="b"/>
              <a:pathLst>
                <a:path w="2383" h="1602" extrusionOk="0">
                  <a:moveTo>
                    <a:pt x="695" y="168"/>
                  </a:moveTo>
                  <a:lnTo>
                    <a:pt x="695" y="168"/>
                  </a:lnTo>
                  <a:cubicBezTo>
                    <a:pt x="705" y="183"/>
                    <a:pt x="720" y="198"/>
                    <a:pt x="739" y="212"/>
                  </a:cubicBezTo>
                  <a:cubicBezTo>
                    <a:pt x="718" y="202"/>
                    <a:pt x="704" y="186"/>
                    <a:pt x="695" y="168"/>
                  </a:cubicBezTo>
                  <a:close/>
                  <a:moveTo>
                    <a:pt x="1037" y="807"/>
                  </a:moveTo>
                  <a:cubicBezTo>
                    <a:pt x="1049" y="807"/>
                    <a:pt x="1049" y="819"/>
                    <a:pt x="1072" y="843"/>
                  </a:cubicBezTo>
                  <a:lnTo>
                    <a:pt x="1037" y="807"/>
                  </a:lnTo>
                  <a:close/>
                  <a:moveTo>
                    <a:pt x="636" y="1"/>
                  </a:moveTo>
                  <a:cubicBezTo>
                    <a:pt x="620" y="1"/>
                    <a:pt x="599" y="10"/>
                    <a:pt x="572" y="34"/>
                  </a:cubicBezTo>
                  <a:cubicBezTo>
                    <a:pt x="596" y="45"/>
                    <a:pt x="596" y="81"/>
                    <a:pt x="596" y="105"/>
                  </a:cubicBezTo>
                  <a:cubicBezTo>
                    <a:pt x="572" y="105"/>
                    <a:pt x="596" y="81"/>
                    <a:pt x="572" y="69"/>
                  </a:cubicBezTo>
                  <a:cubicBezTo>
                    <a:pt x="572" y="45"/>
                    <a:pt x="560" y="45"/>
                    <a:pt x="548" y="45"/>
                  </a:cubicBezTo>
                  <a:cubicBezTo>
                    <a:pt x="489" y="81"/>
                    <a:pt x="477" y="129"/>
                    <a:pt x="441" y="164"/>
                  </a:cubicBezTo>
                  <a:cubicBezTo>
                    <a:pt x="429" y="188"/>
                    <a:pt x="418" y="212"/>
                    <a:pt x="394" y="224"/>
                  </a:cubicBezTo>
                  <a:cubicBezTo>
                    <a:pt x="382" y="260"/>
                    <a:pt x="358" y="284"/>
                    <a:pt x="322" y="307"/>
                  </a:cubicBezTo>
                  <a:cubicBezTo>
                    <a:pt x="239" y="379"/>
                    <a:pt x="120" y="307"/>
                    <a:pt x="37" y="391"/>
                  </a:cubicBezTo>
                  <a:cubicBezTo>
                    <a:pt x="1" y="438"/>
                    <a:pt x="1" y="498"/>
                    <a:pt x="13" y="557"/>
                  </a:cubicBezTo>
                  <a:cubicBezTo>
                    <a:pt x="144" y="629"/>
                    <a:pt x="144" y="736"/>
                    <a:pt x="84" y="855"/>
                  </a:cubicBezTo>
                  <a:cubicBezTo>
                    <a:pt x="37" y="962"/>
                    <a:pt x="37" y="1057"/>
                    <a:pt x="25" y="1165"/>
                  </a:cubicBezTo>
                  <a:cubicBezTo>
                    <a:pt x="120" y="1260"/>
                    <a:pt x="203" y="1343"/>
                    <a:pt x="334" y="1355"/>
                  </a:cubicBezTo>
                  <a:cubicBezTo>
                    <a:pt x="429" y="1319"/>
                    <a:pt x="548" y="1319"/>
                    <a:pt x="608" y="1212"/>
                  </a:cubicBezTo>
                  <a:cubicBezTo>
                    <a:pt x="620" y="1177"/>
                    <a:pt x="596" y="1153"/>
                    <a:pt x="608" y="1117"/>
                  </a:cubicBezTo>
                  <a:lnTo>
                    <a:pt x="608" y="1117"/>
                  </a:lnTo>
                  <a:cubicBezTo>
                    <a:pt x="656" y="1153"/>
                    <a:pt x="679" y="1165"/>
                    <a:pt x="715" y="1165"/>
                  </a:cubicBezTo>
                  <a:cubicBezTo>
                    <a:pt x="752" y="1152"/>
                    <a:pt x="789" y="1147"/>
                    <a:pt x="824" y="1147"/>
                  </a:cubicBezTo>
                  <a:cubicBezTo>
                    <a:pt x="927" y="1147"/>
                    <a:pt x="1026" y="1189"/>
                    <a:pt x="1132" y="1224"/>
                  </a:cubicBezTo>
                  <a:cubicBezTo>
                    <a:pt x="1229" y="1232"/>
                    <a:pt x="1321" y="1252"/>
                    <a:pt x="1416" y="1252"/>
                  </a:cubicBezTo>
                  <a:cubicBezTo>
                    <a:pt x="1459" y="1252"/>
                    <a:pt x="1503" y="1247"/>
                    <a:pt x="1549" y="1236"/>
                  </a:cubicBezTo>
                  <a:lnTo>
                    <a:pt x="1549" y="1236"/>
                  </a:lnTo>
                  <a:cubicBezTo>
                    <a:pt x="1549" y="1296"/>
                    <a:pt x="1489" y="1319"/>
                    <a:pt x="1465" y="1355"/>
                  </a:cubicBezTo>
                  <a:cubicBezTo>
                    <a:pt x="1465" y="1367"/>
                    <a:pt x="1465" y="1391"/>
                    <a:pt x="1489" y="1391"/>
                  </a:cubicBezTo>
                  <a:cubicBezTo>
                    <a:pt x="1505" y="1389"/>
                    <a:pt x="1522" y="1387"/>
                    <a:pt x="1538" y="1387"/>
                  </a:cubicBezTo>
                  <a:cubicBezTo>
                    <a:pt x="1607" y="1387"/>
                    <a:pt x="1675" y="1412"/>
                    <a:pt x="1703" y="1498"/>
                  </a:cubicBezTo>
                  <a:cubicBezTo>
                    <a:pt x="1703" y="1510"/>
                    <a:pt x="1727" y="1510"/>
                    <a:pt x="1739" y="1510"/>
                  </a:cubicBezTo>
                  <a:cubicBezTo>
                    <a:pt x="1787" y="1510"/>
                    <a:pt x="1846" y="1510"/>
                    <a:pt x="1870" y="1558"/>
                  </a:cubicBezTo>
                  <a:cubicBezTo>
                    <a:pt x="1928" y="1579"/>
                    <a:pt x="1982" y="1601"/>
                    <a:pt x="2037" y="1601"/>
                  </a:cubicBezTo>
                  <a:cubicBezTo>
                    <a:pt x="2072" y="1601"/>
                    <a:pt x="2107" y="1592"/>
                    <a:pt x="2144" y="1569"/>
                  </a:cubicBezTo>
                  <a:cubicBezTo>
                    <a:pt x="2215" y="1534"/>
                    <a:pt x="2287" y="1510"/>
                    <a:pt x="2334" y="1438"/>
                  </a:cubicBezTo>
                  <a:cubicBezTo>
                    <a:pt x="2334" y="1403"/>
                    <a:pt x="2346" y="1391"/>
                    <a:pt x="2346" y="1379"/>
                  </a:cubicBezTo>
                  <a:cubicBezTo>
                    <a:pt x="2382" y="1331"/>
                    <a:pt x="2358" y="1284"/>
                    <a:pt x="2358" y="1236"/>
                  </a:cubicBezTo>
                  <a:cubicBezTo>
                    <a:pt x="2382" y="1105"/>
                    <a:pt x="2323" y="1034"/>
                    <a:pt x="2180" y="1022"/>
                  </a:cubicBezTo>
                  <a:cubicBezTo>
                    <a:pt x="2156" y="1022"/>
                    <a:pt x="2120" y="998"/>
                    <a:pt x="2096" y="986"/>
                  </a:cubicBezTo>
                  <a:cubicBezTo>
                    <a:pt x="2084" y="974"/>
                    <a:pt x="2061" y="962"/>
                    <a:pt x="2049" y="962"/>
                  </a:cubicBezTo>
                  <a:cubicBezTo>
                    <a:pt x="1970" y="941"/>
                    <a:pt x="1896" y="936"/>
                    <a:pt x="1821" y="936"/>
                  </a:cubicBezTo>
                  <a:cubicBezTo>
                    <a:pt x="1771" y="936"/>
                    <a:pt x="1720" y="938"/>
                    <a:pt x="1668" y="938"/>
                  </a:cubicBezTo>
                  <a:cubicBezTo>
                    <a:pt x="1549" y="938"/>
                    <a:pt x="1430" y="926"/>
                    <a:pt x="1334" y="855"/>
                  </a:cubicBezTo>
                  <a:cubicBezTo>
                    <a:pt x="1315" y="852"/>
                    <a:pt x="1296" y="851"/>
                    <a:pt x="1276" y="851"/>
                  </a:cubicBezTo>
                  <a:cubicBezTo>
                    <a:pt x="1241" y="851"/>
                    <a:pt x="1204" y="854"/>
                    <a:pt x="1168" y="854"/>
                  </a:cubicBezTo>
                  <a:cubicBezTo>
                    <a:pt x="1146" y="854"/>
                    <a:pt x="1123" y="853"/>
                    <a:pt x="1102" y="850"/>
                  </a:cubicBezTo>
                  <a:lnTo>
                    <a:pt x="1102" y="850"/>
                  </a:lnTo>
                  <a:cubicBezTo>
                    <a:pt x="1209" y="811"/>
                    <a:pt x="1144" y="733"/>
                    <a:pt x="1144" y="676"/>
                  </a:cubicBezTo>
                  <a:cubicBezTo>
                    <a:pt x="1072" y="676"/>
                    <a:pt x="1096" y="629"/>
                    <a:pt x="1096" y="581"/>
                  </a:cubicBezTo>
                  <a:lnTo>
                    <a:pt x="1096" y="557"/>
                  </a:lnTo>
                  <a:cubicBezTo>
                    <a:pt x="1025" y="367"/>
                    <a:pt x="906" y="224"/>
                    <a:pt x="775" y="81"/>
                  </a:cubicBezTo>
                  <a:cubicBezTo>
                    <a:pt x="752" y="74"/>
                    <a:pt x="735" y="57"/>
                    <a:pt x="719" y="57"/>
                  </a:cubicBezTo>
                  <a:cubicBezTo>
                    <a:pt x="709" y="57"/>
                    <a:pt x="700" y="63"/>
                    <a:pt x="691" y="81"/>
                  </a:cubicBezTo>
                  <a:cubicBezTo>
                    <a:pt x="685" y="97"/>
                    <a:pt x="682" y="110"/>
                    <a:pt x="682" y="123"/>
                  </a:cubicBezTo>
                  <a:lnTo>
                    <a:pt x="682" y="123"/>
                  </a:lnTo>
                  <a:cubicBezTo>
                    <a:pt x="680" y="110"/>
                    <a:pt x="679" y="96"/>
                    <a:pt x="679" y="81"/>
                  </a:cubicBezTo>
                  <a:cubicBezTo>
                    <a:pt x="679" y="41"/>
                    <a:pt x="669" y="1"/>
                    <a:pt x="63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1"/>
            <p:cNvSpPr/>
            <p:nvPr/>
          </p:nvSpPr>
          <p:spPr>
            <a:xfrm>
              <a:off x="5526875" y="2776075"/>
              <a:ext cx="147300" cy="98700"/>
            </a:xfrm>
            <a:custGeom>
              <a:avLst/>
              <a:gdLst/>
              <a:ahLst/>
              <a:cxnLst/>
              <a:rect l="l" t="t" r="r" b="b"/>
              <a:pathLst>
                <a:path w="5892" h="3948" extrusionOk="0">
                  <a:moveTo>
                    <a:pt x="3155" y="0"/>
                  </a:moveTo>
                  <a:cubicBezTo>
                    <a:pt x="3069" y="33"/>
                    <a:pt x="2972" y="85"/>
                    <a:pt x="2883" y="85"/>
                  </a:cubicBezTo>
                  <a:cubicBezTo>
                    <a:pt x="2875" y="85"/>
                    <a:pt x="2866" y="85"/>
                    <a:pt x="2858" y="83"/>
                  </a:cubicBezTo>
                  <a:cubicBezTo>
                    <a:pt x="2753" y="73"/>
                    <a:pt x="2649" y="69"/>
                    <a:pt x="2544" y="69"/>
                  </a:cubicBezTo>
                  <a:cubicBezTo>
                    <a:pt x="2292" y="69"/>
                    <a:pt x="2042" y="94"/>
                    <a:pt x="1798" y="119"/>
                  </a:cubicBezTo>
                  <a:cubicBezTo>
                    <a:pt x="1679" y="119"/>
                    <a:pt x="1572" y="155"/>
                    <a:pt x="1453" y="155"/>
                  </a:cubicBezTo>
                  <a:cubicBezTo>
                    <a:pt x="1414" y="170"/>
                    <a:pt x="1376" y="177"/>
                    <a:pt x="1337" y="177"/>
                  </a:cubicBezTo>
                  <a:cubicBezTo>
                    <a:pt x="1257" y="177"/>
                    <a:pt x="1176" y="148"/>
                    <a:pt x="1096" y="107"/>
                  </a:cubicBezTo>
                  <a:cubicBezTo>
                    <a:pt x="1050" y="98"/>
                    <a:pt x="1005" y="75"/>
                    <a:pt x="960" y="75"/>
                  </a:cubicBezTo>
                  <a:cubicBezTo>
                    <a:pt x="946" y="75"/>
                    <a:pt x="931" y="78"/>
                    <a:pt x="917" y="83"/>
                  </a:cubicBezTo>
                  <a:cubicBezTo>
                    <a:pt x="750" y="143"/>
                    <a:pt x="572" y="119"/>
                    <a:pt x="429" y="226"/>
                  </a:cubicBezTo>
                  <a:cubicBezTo>
                    <a:pt x="357" y="238"/>
                    <a:pt x="298" y="274"/>
                    <a:pt x="215" y="286"/>
                  </a:cubicBezTo>
                  <a:cubicBezTo>
                    <a:pt x="203" y="334"/>
                    <a:pt x="238" y="357"/>
                    <a:pt x="250" y="393"/>
                  </a:cubicBezTo>
                  <a:cubicBezTo>
                    <a:pt x="274" y="417"/>
                    <a:pt x="334" y="464"/>
                    <a:pt x="298" y="512"/>
                  </a:cubicBezTo>
                  <a:cubicBezTo>
                    <a:pt x="282" y="529"/>
                    <a:pt x="267" y="535"/>
                    <a:pt x="254" y="535"/>
                  </a:cubicBezTo>
                  <a:cubicBezTo>
                    <a:pt x="220" y="535"/>
                    <a:pt x="196" y="490"/>
                    <a:pt x="179" y="464"/>
                  </a:cubicBezTo>
                  <a:cubicBezTo>
                    <a:pt x="153" y="456"/>
                    <a:pt x="133" y="422"/>
                    <a:pt x="102" y="422"/>
                  </a:cubicBezTo>
                  <a:cubicBezTo>
                    <a:pt x="90" y="422"/>
                    <a:pt x="76" y="427"/>
                    <a:pt x="60" y="441"/>
                  </a:cubicBezTo>
                  <a:lnTo>
                    <a:pt x="24" y="464"/>
                  </a:lnTo>
                  <a:cubicBezTo>
                    <a:pt x="24" y="512"/>
                    <a:pt x="12" y="536"/>
                    <a:pt x="0" y="584"/>
                  </a:cubicBezTo>
                  <a:lnTo>
                    <a:pt x="0" y="679"/>
                  </a:lnTo>
                  <a:cubicBezTo>
                    <a:pt x="18" y="661"/>
                    <a:pt x="42" y="652"/>
                    <a:pt x="66" y="652"/>
                  </a:cubicBezTo>
                  <a:cubicBezTo>
                    <a:pt x="90" y="652"/>
                    <a:pt x="113" y="661"/>
                    <a:pt x="131" y="679"/>
                  </a:cubicBezTo>
                  <a:cubicBezTo>
                    <a:pt x="131" y="691"/>
                    <a:pt x="119" y="750"/>
                    <a:pt x="96" y="774"/>
                  </a:cubicBezTo>
                  <a:cubicBezTo>
                    <a:pt x="84" y="810"/>
                    <a:pt x="36" y="857"/>
                    <a:pt x="119" y="881"/>
                  </a:cubicBezTo>
                  <a:cubicBezTo>
                    <a:pt x="24" y="929"/>
                    <a:pt x="250" y="1036"/>
                    <a:pt x="84" y="1048"/>
                  </a:cubicBezTo>
                  <a:cubicBezTo>
                    <a:pt x="72" y="1167"/>
                    <a:pt x="179" y="1155"/>
                    <a:pt x="238" y="1191"/>
                  </a:cubicBezTo>
                  <a:cubicBezTo>
                    <a:pt x="453" y="1250"/>
                    <a:pt x="453" y="1250"/>
                    <a:pt x="334" y="1417"/>
                  </a:cubicBezTo>
                  <a:cubicBezTo>
                    <a:pt x="262" y="1572"/>
                    <a:pt x="274" y="1727"/>
                    <a:pt x="298" y="1893"/>
                  </a:cubicBezTo>
                  <a:cubicBezTo>
                    <a:pt x="274" y="1941"/>
                    <a:pt x="274" y="1988"/>
                    <a:pt x="262" y="2024"/>
                  </a:cubicBezTo>
                  <a:cubicBezTo>
                    <a:pt x="310" y="2131"/>
                    <a:pt x="417" y="2119"/>
                    <a:pt x="488" y="2167"/>
                  </a:cubicBezTo>
                  <a:cubicBezTo>
                    <a:pt x="572" y="2191"/>
                    <a:pt x="655" y="2239"/>
                    <a:pt x="750" y="2239"/>
                  </a:cubicBezTo>
                  <a:cubicBezTo>
                    <a:pt x="798" y="2239"/>
                    <a:pt x="858" y="2239"/>
                    <a:pt x="905" y="2227"/>
                  </a:cubicBezTo>
                  <a:cubicBezTo>
                    <a:pt x="965" y="2203"/>
                    <a:pt x="1012" y="2203"/>
                    <a:pt x="1048" y="2191"/>
                  </a:cubicBezTo>
                  <a:cubicBezTo>
                    <a:pt x="1155" y="2191"/>
                    <a:pt x="1250" y="2167"/>
                    <a:pt x="1334" y="2131"/>
                  </a:cubicBezTo>
                  <a:cubicBezTo>
                    <a:pt x="1381" y="2119"/>
                    <a:pt x="1441" y="2119"/>
                    <a:pt x="1489" y="2108"/>
                  </a:cubicBezTo>
                  <a:cubicBezTo>
                    <a:pt x="1525" y="2094"/>
                    <a:pt x="1566" y="2091"/>
                    <a:pt x="1608" y="2091"/>
                  </a:cubicBezTo>
                  <a:cubicBezTo>
                    <a:pt x="1642" y="2091"/>
                    <a:pt x="1677" y="2093"/>
                    <a:pt x="1712" y="2093"/>
                  </a:cubicBezTo>
                  <a:cubicBezTo>
                    <a:pt x="1745" y="2093"/>
                    <a:pt x="1778" y="2091"/>
                    <a:pt x="1810" y="2084"/>
                  </a:cubicBezTo>
                  <a:cubicBezTo>
                    <a:pt x="1965" y="2084"/>
                    <a:pt x="2096" y="2108"/>
                    <a:pt x="2215" y="2167"/>
                  </a:cubicBezTo>
                  <a:cubicBezTo>
                    <a:pt x="2298" y="2191"/>
                    <a:pt x="2382" y="2227"/>
                    <a:pt x="2453" y="2262"/>
                  </a:cubicBezTo>
                  <a:cubicBezTo>
                    <a:pt x="2798" y="2489"/>
                    <a:pt x="3132" y="2727"/>
                    <a:pt x="3465" y="2953"/>
                  </a:cubicBezTo>
                  <a:cubicBezTo>
                    <a:pt x="3548" y="3001"/>
                    <a:pt x="3655" y="3060"/>
                    <a:pt x="3727" y="3131"/>
                  </a:cubicBezTo>
                  <a:cubicBezTo>
                    <a:pt x="3834" y="3191"/>
                    <a:pt x="3929" y="3251"/>
                    <a:pt x="4025" y="3322"/>
                  </a:cubicBezTo>
                  <a:cubicBezTo>
                    <a:pt x="4144" y="3382"/>
                    <a:pt x="4227" y="3489"/>
                    <a:pt x="4358" y="3501"/>
                  </a:cubicBezTo>
                  <a:cubicBezTo>
                    <a:pt x="4368" y="3499"/>
                    <a:pt x="4377" y="3498"/>
                    <a:pt x="4387" y="3498"/>
                  </a:cubicBezTo>
                  <a:cubicBezTo>
                    <a:pt x="4471" y="3498"/>
                    <a:pt x="4554" y="3558"/>
                    <a:pt x="4631" y="3558"/>
                  </a:cubicBezTo>
                  <a:cubicBezTo>
                    <a:pt x="4648" y="3558"/>
                    <a:pt x="4666" y="3555"/>
                    <a:pt x="4683" y="3547"/>
                  </a:cubicBezTo>
                  <a:lnTo>
                    <a:pt x="4683" y="3547"/>
                  </a:lnTo>
                  <a:cubicBezTo>
                    <a:pt x="4661" y="3562"/>
                    <a:pt x="4634" y="3581"/>
                    <a:pt x="4608" y="3608"/>
                  </a:cubicBezTo>
                  <a:cubicBezTo>
                    <a:pt x="4608" y="3620"/>
                    <a:pt x="4608" y="3620"/>
                    <a:pt x="4620" y="3643"/>
                  </a:cubicBezTo>
                  <a:cubicBezTo>
                    <a:pt x="4656" y="3655"/>
                    <a:pt x="4703" y="3655"/>
                    <a:pt x="4727" y="3667"/>
                  </a:cubicBezTo>
                  <a:cubicBezTo>
                    <a:pt x="4822" y="3715"/>
                    <a:pt x="4965" y="3679"/>
                    <a:pt x="5001" y="3834"/>
                  </a:cubicBezTo>
                  <a:lnTo>
                    <a:pt x="5037" y="3882"/>
                  </a:lnTo>
                  <a:cubicBezTo>
                    <a:pt x="5096" y="3932"/>
                    <a:pt x="5161" y="3947"/>
                    <a:pt x="5228" y="3947"/>
                  </a:cubicBezTo>
                  <a:cubicBezTo>
                    <a:pt x="5255" y="3947"/>
                    <a:pt x="5283" y="3945"/>
                    <a:pt x="5310" y="3941"/>
                  </a:cubicBezTo>
                  <a:cubicBezTo>
                    <a:pt x="5430" y="3905"/>
                    <a:pt x="5560" y="3893"/>
                    <a:pt x="5680" y="3882"/>
                  </a:cubicBezTo>
                  <a:cubicBezTo>
                    <a:pt x="5799" y="3846"/>
                    <a:pt x="5834" y="3739"/>
                    <a:pt x="5834" y="3643"/>
                  </a:cubicBezTo>
                  <a:lnTo>
                    <a:pt x="5834" y="3524"/>
                  </a:lnTo>
                  <a:cubicBezTo>
                    <a:pt x="5811" y="3310"/>
                    <a:pt x="5834" y="3120"/>
                    <a:pt x="5834" y="2905"/>
                  </a:cubicBezTo>
                  <a:cubicBezTo>
                    <a:pt x="5799" y="2846"/>
                    <a:pt x="5811" y="2786"/>
                    <a:pt x="5799" y="2727"/>
                  </a:cubicBezTo>
                  <a:cubicBezTo>
                    <a:pt x="5775" y="2597"/>
                    <a:pt x="5891" y="2468"/>
                    <a:pt x="5790" y="2327"/>
                  </a:cubicBezTo>
                  <a:lnTo>
                    <a:pt x="5790" y="2327"/>
                  </a:lnTo>
                  <a:cubicBezTo>
                    <a:pt x="5793" y="2329"/>
                    <a:pt x="5796" y="2330"/>
                    <a:pt x="5800" y="2330"/>
                  </a:cubicBezTo>
                  <a:cubicBezTo>
                    <a:pt x="5803" y="2330"/>
                    <a:pt x="5807" y="2328"/>
                    <a:pt x="5811" y="2322"/>
                  </a:cubicBezTo>
                  <a:cubicBezTo>
                    <a:pt x="5834" y="2310"/>
                    <a:pt x="5846" y="2298"/>
                    <a:pt x="5846" y="2286"/>
                  </a:cubicBezTo>
                  <a:cubicBezTo>
                    <a:pt x="5846" y="2167"/>
                    <a:pt x="5811" y="2060"/>
                    <a:pt x="5775" y="1953"/>
                  </a:cubicBezTo>
                  <a:cubicBezTo>
                    <a:pt x="5727" y="1917"/>
                    <a:pt x="5668" y="1881"/>
                    <a:pt x="5596" y="1881"/>
                  </a:cubicBezTo>
                  <a:cubicBezTo>
                    <a:pt x="5553" y="1886"/>
                    <a:pt x="5511" y="1893"/>
                    <a:pt x="5472" y="1893"/>
                  </a:cubicBezTo>
                  <a:cubicBezTo>
                    <a:pt x="5416" y="1893"/>
                    <a:pt x="5365" y="1878"/>
                    <a:pt x="5322" y="1822"/>
                  </a:cubicBezTo>
                  <a:cubicBezTo>
                    <a:pt x="5382" y="1810"/>
                    <a:pt x="5441" y="1786"/>
                    <a:pt x="5418" y="1715"/>
                  </a:cubicBezTo>
                  <a:cubicBezTo>
                    <a:pt x="4977" y="1298"/>
                    <a:pt x="4489" y="976"/>
                    <a:pt x="4013" y="595"/>
                  </a:cubicBezTo>
                  <a:cubicBezTo>
                    <a:pt x="3941" y="595"/>
                    <a:pt x="3870" y="584"/>
                    <a:pt x="3834" y="512"/>
                  </a:cubicBezTo>
                  <a:cubicBezTo>
                    <a:pt x="3763" y="393"/>
                    <a:pt x="3655" y="286"/>
                    <a:pt x="3536" y="214"/>
                  </a:cubicBezTo>
                  <a:cubicBezTo>
                    <a:pt x="3417" y="143"/>
                    <a:pt x="3310" y="24"/>
                    <a:pt x="3155"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1"/>
            <p:cNvSpPr/>
            <p:nvPr/>
          </p:nvSpPr>
          <p:spPr>
            <a:xfrm>
              <a:off x="4764500" y="3140575"/>
              <a:ext cx="117375" cy="110700"/>
            </a:xfrm>
            <a:custGeom>
              <a:avLst/>
              <a:gdLst/>
              <a:ahLst/>
              <a:cxnLst/>
              <a:rect l="l" t="t" r="r" b="b"/>
              <a:pathLst>
                <a:path w="4695" h="4428" extrusionOk="0">
                  <a:moveTo>
                    <a:pt x="3688" y="1"/>
                  </a:moveTo>
                  <a:cubicBezTo>
                    <a:pt x="3645" y="1"/>
                    <a:pt x="3599" y="10"/>
                    <a:pt x="3551" y="29"/>
                  </a:cubicBezTo>
                  <a:cubicBezTo>
                    <a:pt x="3448" y="113"/>
                    <a:pt x="3345" y="190"/>
                    <a:pt x="3208" y="190"/>
                  </a:cubicBezTo>
                  <a:cubicBezTo>
                    <a:pt x="3170" y="190"/>
                    <a:pt x="3130" y="185"/>
                    <a:pt x="3087" y="172"/>
                  </a:cubicBezTo>
                  <a:cubicBezTo>
                    <a:pt x="3063" y="172"/>
                    <a:pt x="3016" y="184"/>
                    <a:pt x="2992" y="208"/>
                  </a:cubicBezTo>
                  <a:cubicBezTo>
                    <a:pt x="2813" y="255"/>
                    <a:pt x="2647" y="315"/>
                    <a:pt x="2492" y="446"/>
                  </a:cubicBezTo>
                  <a:cubicBezTo>
                    <a:pt x="2468" y="482"/>
                    <a:pt x="2408" y="529"/>
                    <a:pt x="2468" y="589"/>
                  </a:cubicBezTo>
                  <a:cubicBezTo>
                    <a:pt x="2492" y="636"/>
                    <a:pt x="2468" y="648"/>
                    <a:pt x="2432" y="648"/>
                  </a:cubicBezTo>
                  <a:cubicBezTo>
                    <a:pt x="2397" y="648"/>
                    <a:pt x="2349" y="624"/>
                    <a:pt x="2301" y="624"/>
                  </a:cubicBezTo>
                  <a:cubicBezTo>
                    <a:pt x="2285" y="624"/>
                    <a:pt x="2264" y="630"/>
                    <a:pt x="2248" y="630"/>
                  </a:cubicBezTo>
                  <a:cubicBezTo>
                    <a:pt x="2240" y="630"/>
                    <a:pt x="2234" y="628"/>
                    <a:pt x="2230" y="624"/>
                  </a:cubicBezTo>
                  <a:cubicBezTo>
                    <a:pt x="2186" y="603"/>
                    <a:pt x="2146" y="592"/>
                    <a:pt x="2108" y="592"/>
                  </a:cubicBezTo>
                  <a:cubicBezTo>
                    <a:pt x="2044" y="592"/>
                    <a:pt x="1989" y="624"/>
                    <a:pt x="1944" y="684"/>
                  </a:cubicBezTo>
                  <a:cubicBezTo>
                    <a:pt x="1916" y="712"/>
                    <a:pt x="1892" y="723"/>
                    <a:pt x="1868" y="723"/>
                  </a:cubicBezTo>
                  <a:cubicBezTo>
                    <a:pt x="1851" y="723"/>
                    <a:pt x="1833" y="718"/>
                    <a:pt x="1813" y="708"/>
                  </a:cubicBezTo>
                  <a:cubicBezTo>
                    <a:pt x="1779" y="691"/>
                    <a:pt x="1746" y="674"/>
                    <a:pt x="1716" y="674"/>
                  </a:cubicBezTo>
                  <a:cubicBezTo>
                    <a:pt x="1704" y="674"/>
                    <a:pt x="1693" y="677"/>
                    <a:pt x="1682" y="684"/>
                  </a:cubicBezTo>
                  <a:cubicBezTo>
                    <a:pt x="1646" y="696"/>
                    <a:pt x="1623" y="708"/>
                    <a:pt x="1623" y="755"/>
                  </a:cubicBezTo>
                  <a:cubicBezTo>
                    <a:pt x="1640" y="806"/>
                    <a:pt x="1632" y="821"/>
                    <a:pt x="1606" y="821"/>
                  </a:cubicBezTo>
                  <a:cubicBezTo>
                    <a:pt x="1595" y="821"/>
                    <a:pt x="1580" y="818"/>
                    <a:pt x="1563" y="815"/>
                  </a:cubicBezTo>
                  <a:cubicBezTo>
                    <a:pt x="1539" y="827"/>
                    <a:pt x="1527" y="827"/>
                    <a:pt x="1515" y="839"/>
                  </a:cubicBezTo>
                  <a:cubicBezTo>
                    <a:pt x="1361" y="993"/>
                    <a:pt x="1230" y="1113"/>
                    <a:pt x="1051" y="1220"/>
                  </a:cubicBezTo>
                  <a:cubicBezTo>
                    <a:pt x="980" y="1255"/>
                    <a:pt x="920" y="1315"/>
                    <a:pt x="908" y="1410"/>
                  </a:cubicBezTo>
                  <a:cubicBezTo>
                    <a:pt x="884" y="1458"/>
                    <a:pt x="884" y="1482"/>
                    <a:pt x="884" y="1529"/>
                  </a:cubicBezTo>
                  <a:cubicBezTo>
                    <a:pt x="908" y="1636"/>
                    <a:pt x="884" y="1732"/>
                    <a:pt x="908" y="1827"/>
                  </a:cubicBezTo>
                  <a:cubicBezTo>
                    <a:pt x="932" y="1898"/>
                    <a:pt x="920" y="1958"/>
                    <a:pt x="932" y="2029"/>
                  </a:cubicBezTo>
                  <a:cubicBezTo>
                    <a:pt x="968" y="2089"/>
                    <a:pt x="968" y="2172"/>
                    <a:pt x="980" y="2244"/>
                  </a:cubicBezTo>
                  <a:cubicBezTo>
                    <a:pt x="990" y="2317"/>
                    <a:pt x="973" y="2353"/>
                    <a:pt x="905" y="2353"/>
                  </a:cubicBezTo>
                  <a:cubicBezTo>
                    <a:pt x="895" y="2353"/>
                    <a:pt x="884" y="2352"/>
                    <a:pt x="873" y="2351"/>
                  </a:cubicBezTo>
                  <a:lnTo>
                    <a:pt x="742" y="2351"/>
                  </a:lnTo>
                  <a:cubicBezTo>
                    <a:pt x="730" y="2351"/>
                    <a:pt x="706" y="2363"/>
                    <a:pt x="694" y="2363"/>
                  </a:cubicBezTo>
                  <a:cubicBezTo>
                    <a:pt x="646" y="2375"/>
                    <a:pt x="622" y="2410"/>
                    <a:pt x="587" y="2434"/>
                  </a:cubicBezTo>
                  <a:cubicBezTo>
                    <a:pt x="570" y="2485"/>
                    <a:pt x="529" y="2500"/>
                    <a:pt x="490" y="2500"/>
                  </a:cubicBezTo>
                  <a:cubicBezTo>
                    <a:pt x="473" y="2500"/>
                    <a:pt x="458" y="2497"/>
                    <a:pt x="444" y="2494"/>
                  </a:cubicBezTo>
                  <a:cubicBezTo>
                    <a:pt x="414" y="2488"/>
                    <a:pt x="386" y="2485"/>
                    <a:pt x="359" y="2485"/>
                  </a:cubicBezTo>
                  <a:cubicBezTo>
                    <a:pt x="277" y="2485"/>
                    <a:pt x="206" y="2506"/>
                    <a:pt x="134" y="2506"/>
                  </a:cubicBezTo>
                  <a:cubicBezTo>
                    <a:pt x="111" y="2506"/>
                    <a:pt x="111" y="2506"/>
                    <a:pt x="99" y="2529"/>
                  </a:cubicBezTo>
                  <a:cubicBezTo>
                    <a:pt x="15" y="2613"/>
                    <a:pt x="111" y="2672"/>
                    <a:pt x="134" y="2744"/>
                  </a:cubicBezTo>
                  <a:cubicBezTo>
                    <a:pt x="134" y="2827"/>
                    <a:pt x="87" y="2898"/>
                    <a:pt x="99" y="2970"/>
                  </a:cubicBezTo>
                  <a:cubicBezTo>
                    <a:pt x="111" y="3065"/>
                    <a:pt x="158" y="3137"/>
                    <a:pt x="170" y="3208"/>
                  </a:cubicBezTo>
                  <a:cubicBezTo>
                    <a:pt x="156" y="3194"/>
                    <a:pt x="144" y="3190"/>
                    <a:pt x="132" y="3190"/>
                  </a:cubicBezTo>
                  <a:cubicBezTo>
                    <a:pt x="101" y="3190"/>
                    <a:pt x="73" y="3220"/>
                    <a:pt x="39" y="3220"/>
                  </a:cubicBezTo>
                  <a:cubicBezTo>
                    <a:pt x="27" y="3244"/>
                    <a:pt x="27" y="3268"/>
                    <a:pt x="39" y="3279"/>
                  </a:cubicBezTo>
                  <a:cubicBezTo>
                    <a:pt x="49" y="3297"/>
                    <a:pt x="50" y="3302"/>
                    <a:pt x="45" y="3302"/>
                  </a:cubicBezTo>
                  <a:cubicBezTo>
                    <a:pt x="38" y="3302"/>
                    <a:pt x="19" y="3288"/>
                    <a:pt x="9" y="3288"/>
                  </a:cubicBezTo>
                  <a:cubicBezTo>
                    <a:pt x="3" y="3288"/>
                    <a:pt x="0" y="3292"/>
                    <a:pt x="3" y="3303"/>
                  </a:cubicBezTo>
                  <a:cubicBezTo>
                    <a:pt x="3" y="3375"/>
                    <a:pt x="87" y="3601"/>
                    <a:pt x="99" y="3625"/>
                  </a:cubicBezTo>
                  <a:cubicBezTo>
                    <a:pt x="99" y="3625"/>
                    <a:pt x="93" y="3619"/>
                    <a:pt x="83" y="3619"/>
                  </a:cubicBezTo>
                  <a:cubicBezTo>
                    <a:pt x="77" y="3619"/>
                    <a:pt x="71" y="3621"/>
                    <a:pt x="63" y="3625"/>
                  </a:cubicBezTo>
                  <a:cubicBezTo>
                    <a:pt x="51" y="3649"/>
                    <a:pt x="51" y="3672"/>
                    <a:pt x="51" y="3684"/>
                  </a:cubicBezTo>
                  <a:cubicBezTo>
                    <a:pt x="75" y="3744"/>
                    <a:pt x="87" y="3803"/>
                    <a:pt x="158" y="3815"/>
                  </a:cubicBezTo>
                  <a:cubicBezTo>
                    <a:pt x="194" y="3815"/>
                    <a:pt x="206" y="3839"/>
                    <a:pt x="218" y="3839"/>
                  </a:cubicBezTo>
                  <a:cubicBezTo>
                    <a:pt x="235" y="3836"/>
                    <a:pt x="248" y="3834"/>
                    <a:pt x="260" y="3834"/>
                  </a:cubicBezTo>
                  <a:cubicBezTo>
                    <a:pt x="286" y="3834"/>
                    <a:pt x="300" y="3843"/>
                    <a:pt x="325" y="3851"/>
                  </a:cubicBezTo>
                  <a:cubicBezTo>
                    <a:pt x="337" y="3863"/>
                    <a:pt x="337" y="3887"/>
                    <a:pt x="349" y="3887"/>
                  </a:cubicBezTo>
                  <a:cubicBezTo>
                    <a:pt x="396" y="3899"/>
                    <a:pt x="444" y="3899"/>
                    <a:pt x="444" y="3946"/>
                  </a:cubicBezTo>
                  <a:cubicBezTo>
                    <a:pt x="483" y="3985"/>
                    <a:pt x="511" y="4034"/>
                    <a:pt x="556" y="4034"/>
                  </a:cubicBezTo>
                  <a:cubicBezTo>
                    <a:pt x="580" y="4034"/>
                    <a:pt x="609" y="4019"/>
                    <a:pt x="646" y="3982"/>
                  </a:cubicBezTo>
                  <a:cubicBezTo>
                    <a:pt x="670" y="3946"/>
                    <a:pt x="682" y="3899"/>
                    <a:pt x="706" y="3863"/>
                  </a:cubicBezTo>
                  <a:cubicBezTo>
                    <a:pt x="765" y="3827"/>
                    <a:pt x="825" y="3827"/>
                    <a:pt x="896" y="3803"/>
                  </a:cubicBezTo>
                  <a:cubicBezTo>
                    <a:pt x="896" y="3803"/>
                    <a:pt x="920" y="3791"/>
                    <a:pt x="932" y="3791"/>
                  </a:cubicBezTo>
                  <a:cubicBezTo>
                    <a:pt x="961" y="3769"/>
                    <a:pt x="987" y="3751"/>
                    <a:pt x="1008" y="3751"/>
                  </a:cubicBezTo>
                  <a:cubicBezTo>
                    <a:pt x="1032" y="3751"/>
                    <a:pt x="1051" y="3772"/>
                    <a:pt x="1063" y="3827"/>
                  </a:cubicBezTo>
                  <a:lnTo>
                    <a:pt x="1063" y="3863"/>
                  </a:lnTo>
                  <a:cubicBezTo>
                    <a:pt x="1099" y="3911"/>
                    <a:pt x="1111" y="3958"/>
                    <a:pt x="1111" y="4006"/>
                  </a:cubicBezTo>
                  <a:cubicBezTo>
                    <a:pt x="1123" y="4030"/>
                    <a:pt x="1146" y="4030"/>
                    <a:pt x="1158" y="4041"/>
                  </a:cubicBezTo>
                  <a:lnTo>
                    <a:pt x="1218" y="4041"/>
                  </a:lnTo>
                  <a:cubicBezTo>
                    <a:pt x="1226" y="4038"/>
                    <a:pt x="1235" y="4036"/>
                    <a:pt x="1245" y="4036"/>
                  </a:cubicBezTo>
                  <a:cubicBezTo>
                    <a:pt x="1264" y="4036"/>
                    <a:pt x="1285" y="4041"/>
                    <a:pt x="1301" y="4041"/>
                  </a:cubicBezTo>
                  <a:cubicBezTo>
                    <a:pt x="1325" y="4047"/>
                    <a:pt x="1349" y="4050"/>
                    <a:pt x="1373" y="4050"/>
                  </a:cubicBezTo>
                  <a:cubicBezTo>
                    <a:pt x="1396" y="4050"/>
                    <a:pt x="1420" y="4047"/>
                    <a:pt x="1444" y="4041"/>
                  </a:cubicBezTo>
                  <a:cubicBezTo>
                    <a:pt x="1471" y="4028"/>
                    <a:pt x="1497" y="4022"/>
                    <a:pt x="1523" y="4022"/>
                  </a:cubicBezTo>
                  <a:cubicBezTo>
                    <a:pt x="1586" y="4022"/>
                    <a:pt x="1643" y="4058"/>
                    <a:pt x="1694" y="4101"/>
                  </a:cubicBezTo>
                  <a:cubicBezTo>
                    <a:pt x="1754" y="4149"/>
                    <a:pt x="1813" y="4232"/>
                    <a:pt x="1896" y="4268"/>
                  </a:cubicBezTo>
                  <a:cubicBezTo>
                    <a:pt x="1901" y="4269"/>
                    <a:pt x="1906" y="4270"/>
                    <a:pt x="1912" y="4270"/>
                  </a:cubicBezTo>
                  <a:cubicBezTo>
                    <a:pt x="1926" y="4270"/>
                    <a:pt x="1941" y="4266"/>
                    <a:pt x="1953" y="4266"/>
                  </a:cubicBezTo>
                  <a:cubicBezTo>
                    <a:pt x="1973" y="4266"/>
                    <a:pt x="1982" y="4276"/>
                    <a:pt x="1956" y="4327"/>
                  </a:cubicBezTo>
                  <a:lnTo>
                    <a:pt x="1992" y="4351"/>
                  </a:lnTo>
                  <a:cubicBezTo>
                    <a:pt x="2071" y="4400"/>
                    <a:pt x="2123" y="4427"/>
                    <a:pt x="2160" y="4427"/>
                  </a:cubicBezTo>
                  <a:cubicBezTo>
                    <a:pt x="2212" y="4427"/>
                    <a:pt x="2233" y="4374"/>
                    <a:pt x="2254" y="4256"/>
                  </a:cubicBezTo>
                  <a:cubicBezTo>
                    <a:pt x="2254" y="4232"/>
                    <a:pt x="2277" y="4208"/>
                    <a:pt x="2277" y="4196"/>
                  </a:cubicBezTo>
                  <a:cubicBezTo>
                    <a:pt x="2289" y="4113"/>
                    <a:pt x="2301" y="4041"/>
                    <a:pt x="2337" y="3970"/>
                  </a:cubicBezTo>
                  <a:cubicBezTo>
                    <a:pt x="2349" y="3958"/>
                    <a:pt x="2349" y="3922"/>
                    <a:pt x="2361" y="3899"/>
                  </a:cubicBezTo>
                  <a:cubicBezTo>
                    <a:pt x="2373" y="3815"/>
                    <a:pt x="2432" y="3756"/>
                    <a:pt x="2408" y="3684"/>
                  </a:cubicBezTo>
                  <a:cubicBezTo>
                    <a:pt x="2343" y="3477"/>
                    <a:pt x="2397" y="3360"/>
                    <a:pt x="2562" y="3360"/>
                  </a:cubicBezTo>
                  <a:cubicBezTo>
                    <a:pt x="2578" y="3360"/>
                    <a:pt x="2594" y="3361"/>
                    <a:pt x="2611" y="3363"/>
                  </a:cubicBezTo>
                  <a:cubicBezTo>
                    <a:pt x="2671" y="3325"/>
                    <a:pt x="2721" y="3279"/>
                    <a:pt x="2774" y="3279"/>
                  </a:cubicBezTo>
                  <a:cubicBezTo>
                    <a:pt x="2805" y="3279"/>
                    <a:pt x="2837" y="3295"/>
                    <a:pt x="2873" y="3339"/>
                  </a:cubicBezTo>
                  <a:cubicBezTo>
                    <a:pt x="2883" y="3354"/>
                    <a:pt x="2897" y="3361"/>
                    <a:pt x="2913" y="3361"/>
                  </a:cubicBezTo>
                  <a:cubicBezTo>
                    <a:pt x="2936" y="3361"/>
                    <a:pt x="2964" y="3348"/>
                    <a:pt x="2992" y="3327"/>
                  </a:cubicBezTo>
                  <a:cubicBezTo>
                    <a:pt x="3051" y="3256"/>
                    <a:pt x="3147" y="3208"/>
                    <a:pt x="3230" y="3125"/>
                  </a:cubicBezTo>
                  <a:cubicBezTo>
                    <a:pt x="3240" y="3083"/>
                    <a:pt x="3233" y="3062"/>
                    <a:pt x="3217" y="3053"/>
                  </a:cubicBezTo>
                  <a:lnTo>
                    <a:pt x="3217" y="3053"/>
                  </a:lnTo>
                  <a:cubicBezTo>
                    <a:pt x="3268" y="3033"/>
                    <a:pt x="3291" y="2984"/>
                    <a:pt x="3266" y="2898"/>
                  </a:cubicBezTo>
                  <a:lnTo>
                    <a:pt x="3266" y="2898"/>
                  </a:lnTo>
                  <a:cubicBezTo>
                    <a:pt x="3275" y="2921"/>
                    <a:pt x="3289" y="2928"/>
                    <a:pt x="3305" y="2928"/>
                  </a:cubicBezTo>
                  <a:cubicBezTo>
                    <a:pt x="3330" y="2928"/>
                    <a:pt x="3358" y="2910"/>
                    <a:pt x="3373" y="2910"/>
                  </a:cubicBezTo>
                  <a:cubicBezTo>
                    <a:pt x="3468" y="2898"/>
                    <a:pt x="3504" y="2851"/>
                    <a:pt x="3540" y="2768"/>
                  </a:cubicBezTo>
                  <a:cubicBezTo>
                    <a:pt x="3550" y="2714"/>
                    <a:pt x="3580" y="2670"/>
                    <a:pt x="3637" y="2670"/>
                  </a:cubicBezTo>
                  <a:cubicBezTo>
                    <a:pt x="3644" y="2670"/>
                    <a:pt x="3651" y="2671"/>
                    <a:pt x="3659" y="2672"/>
                  </a:cubicBezTo>
                  <a:cubicBezTo>
                    <a:pt x="3742" y="2648"/>
                    <a:pt x="3766" y="2565"/>
                    <a:pt x="3790" y="2494"/>
                  </a:cubicBezTo>
                  <a:cubicBezTo>
                    <a:pt x="3801" y="2387"/>
                    <a:pt x="3849" y="2315"/>
                    <a:pt x="3956" y="2291"/>
                  </a:cubicBezTo>
                  <a:cubicBezTo>
                    <a:pt x="3980" y="2291"/>
                    <a:pt x="4004" y="2267"/>
                    <a:pt x="4016" y="2244"/>
                  </a:cubicBezTo>
                  <a:cubicBezTo>
                    <a:pt x="4028" y="2184"/>
                    <a:pt x="4087" y="2184"/>
                    <a:pt x="4135" y="2184"/>
                  </a:cubicBezTo>
                  <a:cubicBezTo>
                    <a:pt x="4159" y="2184"/>
                    <a:pt x="4194" y="2172"/>
                    <a:pt x="4218" y="2148"/>
                  </a:cubicBezTo>
                  <a:cubicBezTo>
                    <a:pt x="4361" y="2077"/>
                    <a:pt x="4385" y="1946"/>
                    <a:pt x="4397" y="1815"/>
                  </a:cubicBezTo>
                  <a:cubicBezTo>
                    <a:pt x="4421" y="1732"/>
                    <a:pt x="4444" y="1648"/>
                    <a:pt x="4504" y="1589"/>
                  </a:cubicBezTo>
                  <a:cubicBezTo>
                    <a:pt x="4516" y="1553"/>
                    <a:pt x="4552" y="1541"/>
                    <a:pt x="4563" y="1494"/>
                  </a:cubicBezTo>
                  <a:cubicBezTo>
                    <a:pt x="4563" y="1470"/>
                    <a:pt x="4599" y="1458"/>
                    <a:pt x="4623" y="1458"/>
                  </a:cubicBezTo>
                  <a:cubicBezTo>
                    <a:pt x="4659" y="1458"/>
                    <a:pt x="4683" y="1434"/>
                    <a:pt x="4694" y="1422"/>
                  </a:cubicBezTo>
                  <a:cubicBezTo>
                    <a:pt x="4683" y="1291"/>
                    <a:pt x="4671" y="1160"/>
                    <a:pt x="4683" y="1017"/>
                  </a:cubicBezTo>
                  <a:cubicBezTo>
                    <a:pt x="4683" y="958"/>
                    <a:pt x="4671" y="922"/>
                    <a:pt x="4659" y="863"/>
                  </a:cubicBezTo>
                  <a:cubicBezTo>
                    <a:pt x="4635" y="743"/>
                    <a:pt x="4575" y="636"/>
                    <a:pt x="4623" y="517"/>
                  </a:cubicBezTo>
                  <a:cubicBezTo>
                    <a:pt x="4623" y="482"/>
                    <a:pt x="4623" y="458"/>
                    <a:pt x="4611" y="422"/>
                  </a:cubicBezTo>
                  <a:cubicBezTo>
                    <a:pt x="4516" y="303"/>
                    <a:pt x="4397" y="231"/>
                    <a:pt x="4254" y="220"/>
                  </a:cubicBezTo>
                  <a:cubicBezTo>
                    <a:pt x="4099" y="208"/>
                    <a:pt x="3980" y="160"/>
                    <a:pt x="3861" y="65"/>
                  </a:cubicBezTo>
                  <a:cubicBezTo>
                    <a:pt x="3811" y="22"/>
                    <a:pt x="3752" y="1"/>
                    <a:pt x="3688"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1"/>
            <p:cNvSpPr/>
            <p:nvPr/>
          </p:nvSpPr>
          <p:spPr>
            <a:xfrm>
              <a:off x="1906475" y="1466675"/>
              <a:ext cx="3163525" cy="2660175"/>
            </a:xfrm>
            <a:custGeom>
              <a:avLst/>
              <a:gdLst/>
              <a:ahLst/>
              <a:cxnLst/>
              <a:rect l="l" t="t" r="r" b="b"/>
              <a:pathLst>
                <a:path w="126541" h="106407" extrusionOk="0">
                  <a:moveTo>
                    <a:pt x="17169" y="1"/>
                  </a:moveTo>
                  <a:lnTo>
                    <a:pt x="16836" y="60"/>
                  </a:lnTo>
                  <a:lnTo>
                    <a:pt x="16526" y="370"/>
                  </a:lnTo>
                  <a:lnTo>
                    <a:pt x="16169" y="572"/>
                  </a:lnTo>
                  <a:lnTo>
                    <a:pt x="15812" y="786"/>
                  </a:lnTo>
                  <a:lnTo>
                    <a:pt x="15610" y="834"/>
                  </a:lnTo>
                  <a:lnTo>
                    <a:pt x="15514" y="667"/>
                  </a:lnTo>
                  <a:lnTo>
                    <a:pt x="15121" y="72"/>
                  </a:lnTo>
                  <a:lnTo>
                    <a:pt x="14455" y="334"/>
                  </a:lnTo>
                  <a:lnTo>
                    <a:pt x="13752" y="906"/>
                  </a:lnTo>
                  <a:lnTo>
                    <a:pt x="13038" y="1394"/>
                  </a:lnTo>
                  <a:lnTo>
                    <a:pt x="12324" y="1739"/>
                  </a:lnTo>
                  <a:lnTo>
                    <a:pt x="11657" y="2156"/>
                  </a:lnTo>
                  <a:lnTo>
                    <a:pt x="11383" y="2334"/>
                  </a:lnTo>
                  <a:lnTo>
                    <a:pt x="11050" y="2358"/>
                  </a:lnTo>
                  <a:lnTo>
                    <a:pt x="10728" y="2596"/>
                  </a:lnTo>
                  <a:lnTo>
                    <a:pt x="10609" y="3049"/>
                  </a:lnTo>
                  <a:lnTo>
                    <a:pt x="10466" y="3251"/>
                  </a:lnTo>
                  <a:lnTo>
                    <a:pt x="10514" y="3549"/>
                  </a:lnTo>
                  <a:lnTo>
                    <a:pt x="10633" y="3608"/>
                  </a:lnTo>
                  <a:lnTo>
                    <a:pt x="10764" y="3584"/>
                  </a:lnTo>
                  <a:lnTo>
                    <a:pt x="10990" y="3525"/>
                  </a:lnTo>
                  <a:lnTo>
                    <a:pt x="11192" y="3608"/>
                  </a:lnTo>
                  <a:lnTo>
                    <a:pt x="10966" y="3834"/>
                  </a:lnTo>
                  <a:lnTo>
                    <a:pt x="10847" y="4073"/>
                  </a:lnTo>
                  <a:lnTo>
                    <a:pt x="11121" y="4263"/>
                  </a:lnTo>
                  <a:lnTo>
                    <a:pt x="11478" y="4346"/>
                  </a:lnTo>
                  <a:lnTo>
                    <a:pt x="11669" y="4323"/>
                  </a:lnTo>
                  <a:lnTo>
                    <a:pt x="11871" y="4299"/>
                  </a:lnTo>
                  <a:lnTo>
                    <a:pt x="11990" y="4358"/>
                  </a:lnTo>
                  <a:lnTo>
                    <a:pt x="12073" y="4466"/>
                  </a:lnTo>
                  <a:lnTo>
                    <a:pt x="11621" y="4835"/>
                  </a:lnTo>
                  <a:lnTo>
                    <a:pt x="11073" y="5001"/>
                  </a:lnTo>
                  <a:lnTo>
                    <a:pt x="10383" y="4727"/>
                  </a:lnTo>
                  <a:lnTo>
                    <a:pt x="9871" y="5454"/>
                  </a:lnTo>
                  <a:lnTo>
                    <a:pt x="9597" y="4739"/>
                  </a:lnTo>
                  <a:lnTo>
                    <a:pt x="9061" y="4942"/>
                  </a:lnTo>
                  <a:lnTo>
                    <a:pt x="8228" y="5335"/>
                  </a:lnTo>
                  <a:lnTo>
                    <a:pt x="7323" y="5454"/>
                  </a:lnTo>
                  <a:lnTo>
                    <a:pt x="6656" y="5537"/>
                  </a:lnTo>
                  <a:lnTo>
                    <a:pt x="6001" y="5478"/>
                  </a:lnTo>
                  <a:lnTo>
                    <a:pt x="5537" y="5073"/>
                  </a:lnTo>
                  <a:lnTo>
                    <a:pt x="5263" y="4442"/>
                  </a:lnTo>
                  <a:lnTo>
                    <a:pt x="4954" y="5085"/>
                  </a:lnTo>
                  <a:lnTo>
                    <a:pt x="4334" y="5335"/>
                  </a:lnTo>
                  <a:lnTo>
                    <a:pt x="3822" y="5561"/>
                  </a:lnTo>
                  <a:lnTo>
                    <a:pt x="3953" y="6085"/>
                  </a:lnTo>
                  <a:lnTo>
                    <a:pt x="2858" y="6573"/>
                  </a:lnTo>
                  <a:lnTo>
                    <a:pt x="1679" y="6644"/>
                  </a:lnTo>
                  <a:lnTo>
                    <a:pt x="1536" y="6692"/>
                  </a:lnTo>
                  <a:lnTo>
                    <a:pt x="1382" y="6799"/>
                  </a:lnTo>
                  <a:lnTo>
                    <a:pt x="1215" y="6978"/>
                  </a:lnTo>
                  <a:lnTo>
                    <a:pt x="1203" y="7216"/>
                  </a:lnTo>
                  <a:lnTo>
                    <a:pt x="1358" y="7394"/>
                  </a:lnTo>
                  <a:lnTo>
                    <a:pt x="1596" y="7383"/>
                  </a:lnTo>
                  <a:lnTo>
                    <a:pt x="1751" y="7347"/>
                  </a:lnTo>
                  <a:lnTo>
                    <a:pt x="1929" y="7442"/>
                  </a:lnTo>
                  <a:lnTo>
                    <a:pt x="1203" y="7883"/>
                  </a:lnTo>
                  <a:lnTo>
                    <a:pt x="429" y="8359"/>
                  </a:lnTo>
                  <a:lnTo>
                    <a:pt x="298" y="8537"/>
                  </a:lnTo>
                  <a:lnTo>
                    <a:pt x="310" y="8776"/>
                  </a:lnTo>
                  <a:lnTo>
                    <a:pt x="524" y="9228"/>
                  </a:lnTo>
                  <a:lnTo>
                    <a:pt x="239" y="9657"/>
                  </a:lnTo>
                  <a:lnTo>
                    <a:pt x="120" y="9847"/>
                  </a:lnTo>
                  <a:lnTo>
                    <a:pt x="60" y="10097"/>
                  </a:lnTo>
                  <a:lnTo>
                    <a:pt x="1" y="10454"/>
                  </a:lnTo>
                  <a:lnTo>
                    <a:pt x="155" y="10740"/>
                  </a:lnTo>
                  <a:lnTo>
                    <a:pt x="393" y="10692"/>
                  </a:lnTo>
                  <a:lnTo>
                    <a:pt x="584" y="10478"/>
                  </a:lnTo>
                  <a:lnTo>
                    <a:pt x="965" y="10264"/>
                  </a:lnTo>
                  <a:lnTo>
                    <a:pt x="1370" y="10300"/>
                  </a:lnTo>
                  <a:lnTo>
                    <a:pt x="1489" y="10538"/>
                  </a:lnTo>
                  <a:lnTo>
                    <a:pt x="1370" y="10800"/>
                  </a:lnTo>
                  <a:lnTo>
                    <a:pt x="1465" y="11097"/>
                  </a:lnTo>
                  <a:lnTo>
                    <a:pt x="1656" y="11347"/>
                  </a:lnTo>
                  <a:lnTo>
                    <a:pt x="1798" y="11526"/>
                  </a:lnTo>
                  <a:lnTo>
                    <a:pt x="1703" y="11740"/>
                  </a:lnTo>
                  <a:lnTo>
                    <a:pt x="1441" y="12097"/>
                  </a:lnTo>
                  <a:lnTo>
                    <a:pt x="1620" y="12502"/>
                  </a:lnTo>
                  <a:lnTo>
                    <a:pt x="2001" y="12586"/>
                  </a:lnTo>
                  <a:lnTo>
                    <a:pt x="2263" y="12300"/>
                  </a:lnTo>
                  <a:lnTo>
                    <a:pt x="2727" y="12181"/>
                  </a:lnTo>
                  <a:lnTo>
                    <a:pt x="3096" y="12466"/>
                  </a:lnTo>
                  <a:lnTo>
                    <a:pt x="3132" y="12752"/>
                  </a:lnTo>
                  <a:lnTo>
                    <a:pt x="2858" y="12895"/>
                  </a:lnTo>
                  <a:lnTo>
                    <a:pt x="2120" y="13812"/>
                  </a:lnTo>
                  <a:cubicBezTo>
                    <a:pt x="2009" y="14651"/>
                    <a:pt x="2082" y="15537"/>
                    <a:pt x="2508" y="15537"/>
                  </a:cubicBezTo>
                  <a:cubicBezTo>
                    <a:pt x="2722" y="15537"/>
                    <a:pt x="3026" y="15311"/>
                    <a:pt x="3441" y="14741"/>
                  </a:cubicBezTo>
                  <a:lnTo>
                    <a:pt x="4180" y="14669"/>
                  </a:lnTo>
                  <a:lnTo>
                    <a:pt x="4227" y="14645"/>
                  </a:lnTo>
                  <a:lnTo>
                    <a:pt x="4287" y="14586"/>
                  </a:lnTo>
                  <a:lnTo>
                    <a:pt x="4501" y="14360"/>
                  </a:lnTo>
                  <a:lnTo>
                    <a:pt x="4763" y="14467"/>
                  </a:lnTo>
                  <a:lnTo>
                    <a:pt x="4918" y="14800"/>
                  </a:lnTo>
                  <a:lnTo>
                    <a:pt x="4704" y="15122"/>
                  </a:lnTo>
                  <a:lnTo>
                    <a:pt x="4453" y="15312"/>
                  </a:lnTo>
                  <a:lnTo>
                    <a:pt x="4358" y="15610"/>
                  </a:lnTo>
                  <a:lnTo>
                    <a:pt x="4299" y="16086"/>
                  </a:lnTo>
                  <a:lnTo>
                    <a:pt x="3918" y="16431"/>
                  </a:lnTo>
                  <a:lnTo>
                    <a:pt x="3572" y="16800"/>
                  </a:lnTo>
                  <a:lnTo>
                    <a:pt x="3572" y="17336"/>
                  </a:lnTo>
                  <a:lnTo>
                    <a:pt x="3918" y="17646"/>
                  </a:lnTo>
                  <a:lnTo>
                    <a:pt x="4406" y="17705"/>
                  </a:lnTo>
                  <a:lnTo>
                    <a:pt x="4823" y="17598"/>
                  </a:lnTo>
                  <a:lnTo>
                    <a:pt x="5275" y="17646"/>
                  </a:lnTo>
                  <a:lnTo>
                    <a:pt x="4930" y="18170"/>
                  </a:lnTo>
                  <a:lnTo>
                    <a:pt x="4358" y="18432"/>
                  </a:lnTo>
                  <a:lnTo>
                    <a:pt x="3870" y="18634"/>
                  </a:lnTo>
                  <a:lnTo>
                    <a:pt x="3703" y="19110"/>
                  </a:lnTo>
                  <a:lnTo>
                    <a:pt x="4025" y="19467"/>
                  </a:lnTo>
                  <a:lnTo>
                    <a:pt x="4561" y="19408"/>
                  </a:lnTo>
                  <a:lnTo>
                    <a:pt x="4870" y="19348"/>
                  </a:lnTo>
                  <a:lnTo>
                    <a:pt x="5108" y="19491"/>
                  </a:lnTo>
                  <a:lnTo>
                    <a:pt x="5013" y="19789"/>
                  </a:lnTo>
                  <a:lnTo>
                    <a:pt x="4704" y="19967"/>
                  </a:lnTo>
                  <a:lnTo>
                    <a:pt x="4537" y="20027"/>
                  </a:lnTo>
                  <a:lnTo>
                    <a:pt x="4382" y="20086"/>
                  </a:lnTo>
                  <a:lnTo>
                    <a:pt x="3608" y="20896"/>
                  </a:lnTo>
                  <a:lnTo>
                    <a:pt x="2906" y="21765"/>
                  </a:lnTo>
                  <a:lnTo>
                    <a:pt x="2846" y="21980"/>
                  </a:lnTo>
                  <a:lnTo>
                    <a:pt x="2906" y="22230"/>
                  </a:lnTo>
                  <a:lnTo>
                    <a:pt x="2965" y="22813"/>
                  </a:lnTo>
                  <a:lnTo>
                    <a:pt x="2858" y="23396"/>
                  </a:lnTo>
                  <a:lnTo>
                    <a:pt x="2858" y="24051"/>
                  </a:lnTo>
                  <a:lnTo>
                    <a:pt x="3525" y="24111"/>
                  </a:lnTo>
                  <a:lnTo>
                    <a:pt x="4418" y="23623"/>
                  </a:lnTo>
                  <a:lnTo>
                    <a:pt x="5073" y="22873"/>
                  </a:lnTo>
                  <a:lnTo>
                    <a:pt x="5406" y="22587"/>
                  </a:lnTo>
                  <a:lnTo>
                    <a:pt x="5823" y="22420"/>
                  </a:lnTo>
                  <a:lnTo>
                    <a:pt x="7740" y="22277"/>
                  </a:lnTo>
                  <a:lnTo>
                    <a:pt x="9597" y="21777"/>
                  </a:lnTo>
                  <a:lnTo>
                    <a:pt x="9978" y="21753"/>
                  </a:lnTo>
                  <a:lnTo>
                    <a:pt x="10157" y="22158"/>
                  </a:lnTo>
                  <a:lnTo>
                    <a:pt x="10252" y="22575"/>
                  </a:lnTo>
                  <a:lnTo>
                    <a:pt x="10669" y="22730"/>
                  </a:lnTo>
                  <a:lnTo>
                    <a:pt x="11109" y="22992"/>
                  </a:lnTo>
                  <a:lnTo>
                    <a:pt x="10990" y="23480"/>
                  </a:lnTo>
                  <a:lnTo>
                    <a:pt x="10764" y="23646"/>
                  </a:lnTo>
                  <a:lnTo>
                    <a:pt x="10514" y="23754"/>
                  </a:lnTo>
                  <a:lnTo>
                    <a:pt x="10026" y="24146"/>
                  </a:lnTo>
                  <a:lnTo>
                    <a:pt x="9716" y="24682"/>
                  </a:lnTo>
                  <a:lnTo>
                    <a:pt x="9787" y="25028"/>
                  </a:lnTo>
                  <a:lnTo>
                    <a:pt x="10145" y="25159"/>
                  </a:lnTo>
                  <a:lnTo>
                    <a:pt x="10228" y="25266"/>
                  </a:lnTo>
                  <a:lnTo>
                    <a:pt x="10180" y="25397"/>
                  </a:lnTo>
                  <a:lnTo>
                    <a:pt x="10061" y="25849"/>
                  </a:lnTo>
                  <a:lnTo>
                    <a:pt x="10311" y="26171"/>
                  </a:lnTo>
                  <a:lnTo>
                    <a:pt x="10847" y="26194"/>
                  </a:lnTo>
                  <a:lnTo>
                    <a:pt x="11359" y="25932"/>
                  </a:lnTo>
                  <a:lnTo>
                    <a:pt x="12300" y="25325"/>
                  </a:lnTo>
                  <a:lnTo>
                    <a:pt x="13407" y="25492"/>
                  </a:lnTo>
                  <a:lnTo>
                    <a:pt x="13705" y="25540"/>
                  </a:lnTo>
                  <a:lnTo>
                    <a:pt x="14002" y="25432"/>
                  </a:lnTo>
                  <a:lnTo>
                    <a:pt x="14479" y="25301"/>
                  </a:lnTo>
                  <a:lnTo>
                    <a:pt x="14895" y="25575"/>
                  </a:lnTo>
                  <a:lnTo>
                    <a:pt x="15705" y="26171"/>
                  </a:lnTo>
                  <a:lnTo>
                    <a:pt x="16717" y="26218"/>
                  </a:lnTo>
                  <a:lnTo>
                    <a:pt x="17026" y="26194"/>
                  </a:lnTo>
                  <a:lnTo>
                    <a:pt x="17312" y="26349"/>
                  </a:lnTo>
                  <a:lnTo>
                    <a:pt x="17967" y="26635"/>
                  </a:lnTo>
                  <a:lnTo>
                    <a:pt x="18598" y="26337"/>
                  </a:lnTo>
                  <a:lnTo>
                    <a:pt x="18931" y="26147"/>
                  </a:lnTo>
                  <a:lnTo>
                    <a:pt x="19301" y="26075"/>
                  </a:lnTo>
                  <a:lnTo>
                    <a:pt x="19932" y="25897"/>
                  </a:lnTo>
                  <a:lnTo>
                    <a:pt x="20098" y="25266"/>
                  </a:lnTo>
                  <a:lnTo>
                    <a:pt x="20229" y="24849"/>
                  </a:lnTo>
                  <a:lnTo>
                    <a:pt x="20479" y="24766"/>
                  </a:lnTo>
                  <a:lnTo>
                    <a:pt x="21503" y="25063"/>
                  </a:lnTo>
                  <a:lnTo>
                    <a:pt x="22527" y="25004"/>
                  </a:lnTo>
                  <a:lnTo>
                    <a:pt x="23468" y="25218"/>
                  </a:lnTo>
                  <a:lnTo>
                    <a:pt x="24230" y="24658"/>
                  </a:lnTo>
                  <a:lnTo>
                    <a:pt x="24337" y="24599"/>
                  </a:lnTo>
                  <a:lnTo>
                    <a:pt x="24480" y="24551"/>
                  </a:lnTo>
                  <a:lnTo>
                    <a:pt x="24611" y="25397"/>
                  </a:lnTo>
                  <a:lnTo>
                    <a:pt x="25468" y="25504"/>
                  </a:lnTo>
                  <a:lnTo>
                    <a:pt x="25778" y="25480"/>
                  </a:lnTo>
                  <a:lnTo>
                    <a:pt x="26087" y="25420"/>
                  </a:lnTo>
                  <a:lnTo>
                    <a:pt x="26373" y="25420"/>
                  </a:lnTo>
                  <a:lnTo>
                    <a:pt x="26480" y="25659"/>
                  </a:lnTo>
                  <a:lnTo>
                    <a:pt x="26563" y="26802"/>
                  </a:lnTo>
                  <a:lnTo>
                    <a:pt x="26361" y="27980"/>
                  </a:lnTo>
                  <a:lnTo>
                    <a:pt x="26337" y="29016"/>
                  </a:lnTo>
                  <a:lnTo>
                    <a:pt x="27135" y="29373"/>
                  </a:lnTo>
                  <a:lnTo>
                    <a:pt x="28468" y="29409"/>
                  </a:lnTo>
                  <a:lnTo>
                    <a:pt x="29492" y="30254"/>
                  </a:lnTo>
                  <a:lnTo>
                    <a:pt x="29719" y="30802"/>
                  </a:lnTo>
                  <a:lnTo>
                    <a:pt x="29457" y="31290"/>
                  </a:lnTo>
                  <a:lnTo>
                    <a:pt x="28897" y="31921"/>
                  </a:lnTo>
                  <a:lnTo>
                    <a:pt x="28564" y="32683"/>
                  </a:lnTo>
                  <a:lnTo>
                    <a:pt x="28445" y="32993"/>
                  </a:lnTo>
                  <a:lnTo>
                    <a:pt x="28230" y="33195"/>
                  </a:lnTo>
                  <a:lnTo>
                    <a:pt x="27564" y="33707"/>
                  </a:lnTo>
                  <a:lnTo>
                    <a:pt x="26992" y="34314"/>
                  </a:lnTo>
                  <a:lnTo>
                    <a:pt x="26694" y="34553"/>
                  </a:lnTo>
                  <a:lnTo>
                    <a:pt x="26361" y="34731"/>
                  </a:lnTo>
                  <a:lnTo>
                    <a:pt x="25111" y="35160"/>
                  </a:lnTo>
                  <a:lnTo>
                    <a:pt x="24111" y="36041"/>
                  </a:lnTo>
                  <a:lnTo>
                    <a:pt x="23801" y="36267"/>
                  </a:lnTo>
                  <a:lnTo>
                    <a:pt x="23515" y="36577"/>
                  </a:lnTo>
                  <a:lnTo>
                    <a:pt x="23099" y="37529"/>
                  </a:lnTo>
                  <a:lnTo>
                    <a:pt x="22099" y="37624"/>
                  </a:lnTo>
                  <a:lnTo>
                    <a:pt x="21789" y="37708"/>
                  </a:lnTo>
                  <a:lnTo>
                    <a:pt x="21849" y="37982"/>
                  </a:lnTo>
                  <a:lnTo>
                    <a:pt x="22265" y="38970"/>
                  </a:lnTo>
                  <a:lnTo>
                    <a:pt x="22682" y="39958"/>
                  </a:lnTo>
                  <a:lnTo>
                    <a:pt x="22789" y="40137"/>
                  </a:lnTo>
                  <a:lnTo>
                    <a:pt x="22741" y="40339"/>
                  </a:lnTo>
                  <a:lnTo>
                    <a:pt x="22503" y="40970"/>
                  </a:lnTo>
                  <a:lnTo>
                    <a:pt x="22563" y="41625"/>
                  </a:lnTo>
                  <a:lnTo>
                    <a:pt x="22741" y="42589"/>
                  </a:lnTo>
                  <a:lnTo>
                    <a:pt x="22551" y="43554"/>
                  </a:lnTo>
                  <a:lnTo>
                    <a:pt x="22515" y="43816"/>
                  </a:lnTo>
                  <a:lnTo>
                    <a:pt x="22646" y="44078"/>
                  </a:lnTo>
                  <a:lnTo>
                    <a:pt x="22801" y="44542"/>
                  </a:lnTo>
                  <a:lnTo>
                    <a:pt x="22527" y="44923"/>
                  </a:lnTo>
                  <a:lnTo>
                    <a:pt x="22230" y="45399"/>
                  </a:lnTo>
                  <a:lnTo>
                    <a:pt x="22265" y="45959"/>
                  </a:lnTo>
                  <a:lnTo>
                    <a:pt x="22349" y="46673"/>
                  </a:lnTo>
                  <a:lnTo>
                    <a:pt x="22075" y="47387"/>
                  </a:lnTo>
                  <a:lnTo>
                    <a:pt x="21563" y="47923"/>
                  </a:lnTo>
                  <a:lnTo>
                    <a:pt x="20896" y="48173"/>
                  </a:lnTo>
                  <a:lnTo>
                    <a:pt x="20658" y="48233"/>
                  </a:lnTo>
                  <a:lnTo>
                    <a:pt x="20432" y="48340"/>
                  </a:lnTo>
                  <a:lnTo>
                    <a:pt x="20063" y="48578"/>
                  </a:lnTo>
                  <a:lnTo>
                    <a:pt x="19944" y="48935"/>
                  </a:lnTo>
                  <a:lnTo>
                    <a:pt x="20039" y="49542"/>
                  </a:lnTo>
                  <a:lnTo>
                    <a:pt x="20372" y="50019"/>
                  </a:lnTo>
                  <a:lnTo>
                    <a:pt x="20729" y="50304"/>
                  </a:lnTo>
                  <a:lnTo>
                    <a:pt x="20920" y="50685"/>
                  </a:lnTo>
                  <a:lnTo>
                    <a:pt x="21027" y="52400"/>
                  </a:lnTo>
                  <a:lnTo>
                    <a:pt x="20301" y="53948"/>
                  </a:lnTo>
                  <a:lnTo>
                    <a:pt x="20015" y="54424"/>
                  </a:lnTo>
                  <a:lnTo>
                    <a:pt x="19836" y="54948"/>
                  </a:lnTo>
                  <a:lnTo>
                    <a:pt x="19372" y="55924"/>
                  </a:lnTo>
                  <a:lnTo>
                    <a:pt x="18277" y="55996"/>
                  </a:lnTo>
                  <a:lnTo>
                    <a:pt x="17515" y="55865"/>
                  </a:lnTo>
                  <a:lnTo>
                    <a:pt x="16776" y="55877"/>
                  </a:lnTo>
                  <a:lnTo>
                    <a:pt x="15622" y="55996"/>
                  </a:lnTo>
                  <a:lnTo>
                    <a:pt x="14526" y="55746"/>
                  </a:lnTo>
                  <a:lnTo>
                    <a:pt x="14312" y="55698"/>
                  </a:lnTo>
                  <a:lnTo>
                    <a:pt x="14157" y="55805"/>
                  </a:lnTo>
                  <a:lnTo>
                    <a:pt x="14109" y="55972"/>
                  </a:lnTo>
                  <a:lnTo>
                    <a:pt x="14181" y="56139"/>
                  </a:lnTo>
                  <a:lnTo>
                    <a:pt x="14526" y="56770"/>
                  </a:lnTo>
                  <a:lnTo>
                    <a:pt x="14955" y="57365"/>
                  </a:lnTo>
                  <a:lnTo>
                    <a:pt x="15205" y="57651"/>
                  </a:lnTo>
                  <a:lnTo>
                    <a:pt x="15241" y="58020"/>
                  </a:lnTo>
                  <a:lnTo>
                    <a:pt x="15252" y="58436"/>
                  </a:lnTo>
                  <a:lnTo>
                    <a:pt x="15586" y="58675"/>
                  </a:lnTo>
                  <a:lnTo>
                    <a:pt x="16003" y="58996"/>
                  </a:lnTo>
                  <a:lnTo>
                    <a:pt x="15943" y="59544"/>
                  </a:lnTo>
                  <a:lnTo>
                    <a:pt x="15836" y="59960"/>
                  </a:lnTo>
                  <a:lnTo>
                    <a:pt x="16003" y="60341"/>
                  </a:lnTo>
                  <a:lnTo>
                    <a:pt x="16491" y="61020"/>
                  </a:lnTo>
                  <a:lnTo>
                    <a:pt x="16634" y="61818"/>
                  </a:lnTo>
                  <a:lnTo>
                    <a:pt x="16788" y="62306"/>
                  </a:lnTo>
                  <a:lnTo>
                    <a:pt x="17169" y="62651"/>
                  </a:lnTo>
                  <a:lnTo>
                    <a:pt x="17431" y="62818"/>
                  </a:lnTo>
                  <a:lnTo>
                    <a:pt x="17550" y="63104"/>
                  </a:lnTo>
                  <a:lnTo>
                    <a:pt x="17765" y="63592"/>
                  </a:lnTo>
                  <a:lnTo>
                    <a:pt x="18312" y="63568"/>
                  </a:lnTo>
                  <a:lnTo>
                    <a:pt x="18848" y="63604"/>
                  </a:lnTo>
                  <a:lnTo>
                    <a:pt x="19348" y="64128"/>
                  </a:lnTo>
                  <a:lnTo>
                    <a:pt x="19467" y="64794"/>
                  </a:lnTo>
                  <a:lnTo>
                    <a:pt x="19146" y="65378"/>
                  </a:lnTo>
                  <a:lnTo>
                    <a:pt x="18562" y="66009"/>
                  </a:lnTo>
                  <a:lnTo>
                    <a:pt x="18622" y="66878"/>
                  </a:lnTo>
                  <a:lnTo>
                    <a:pt x="18622" y="67021"/>
                  </a:lnTo>
                  <a:lnTo>
                    <a:pt x="18467" y="67140"/>
                  </a:lnTo>
                  <a:lnTo>
                    <a:pt x="17503" y="67759"/>
                  </a:lnTo>
                  <a:lnTo>
                    <a:pt x="16610" y="68485"/>
                  </a:lnTo>
                  <a:lnTo>
                    <a:pt x="16086" y="68950"/>
                  </a:lnTo>
                  <a:lnTo>
                    <a:pt x="15907" y="69545"/>
                  </a:lnTo>
                  <a:lnTo>
                    <a:pt x="15848" y="70378"/>
                  </a:lnTo>
                  <a:lnTo>
                    <a:pt x="15514" y="71105"/>
                  </a:lnTo>
                  <a:lnTo>
                    <a:pt x="15229" y="71724"/>
                  </a:lnTo>
                  <a:lnTo>
                    <a:pt x="15300" y="72414"/>
                  </a:lnTo>
                  <a:lnTo>
                    <a:pt x="16288" y="74010"/>
                  </a:lnTo>
                  <a:lnTo>
                    <a:pt x="17038" y="75736"/>
                  </a:lnTo>
                  <a:lnTo>
                    <a:pt x="17431" y="76153"/>
                  </a:lnTo>
                  <a:lnTo>
                    <a:pt x="18027" y="76093"/>
                  </a:lnTo>
                  <a:lnTo>
                    <a:pt x="18789" y="75927"/>
                  </a:lnTo>
                  <a:lnTo>
                    <a:pt x="19039" y="76677"/>
                  </a:lnTo>
                  <a:lnTo>
                    <a:pt x="19039" y="77034"/>
                  </a:lnTo>
                  <a:lnTo>
                    <a:pt x="18801" y="77248"/>
                  </a:lnTo>
                  <a:lnTo>
                    <a:pt x="18586" y="77415"/>
                  </a:lnTo>
                  <a:lnTo>
                    <a:pt x="18503" y="77665"/>
                  </a:lnTo>
                  <a:lnTo>
                    <a:pt x="18134" y="78177"/>
                  </a:lnTo>
                  <a:lnTo>
                    <a:pt x="17479" y="78082"/>
                  </a:lnTo>
                  <a:lnTo>
                    <a:pt x="17086" y="77927"/>
                  </a:lnTo>
                  <a:lnTo>
                    <a:pt x="16741" y="78106"/>
                  </a:lnTo>
                  <a:lnTo>
                    <a:pt x="16467" y="78379"/>
                  </a:lnTo>
                  <a:lnTo>
                    <a:pt x="16086" y="78320"/>
                  </a:lnTo>
                  <a:lnTo>
                    <a:pt x="15657" y="78296"/>
                  </a:lnTo>
                  <a:lnTo>
                    <a:pt x="15407" y="78713"/>
                  </a:lnTo>
                  <a:lnTo>
                    <a:pt x="14943" y="80058"/>
                  </a:lnTo>
                  <a:lnTo>
                    <a:pt x="14026" y="81177"/>
                  </a:lnTo>
                  <a:lnTo>
                    <a:pt x="13288" y="81749"/>
                  </a:lnTo>
                  <a:lnTo>
                    <a:pt x="12835" y="82547"/>
                  </a:lnTo>
                  <a:lnTo>
                    <a:pt x="12550" y="83392"/>
                  </a:lnTo>
                  <a:lnTo>
                    <a:pt x="12085" y="84154"/>
                  </a:lnTo>
                  <a:lnTo>
                    <a:pt x="11978" y="84368"/>
                  </a:lnTo>
                  <a:lnTo>
                    <a:pt x="12038" y="84606"/>
                  </a:lnTo>
                  <a:lnTo>
                    <a:pt x="12574" y="85987"/>
                  </a:lnTo>
                  <a:lnTo>
                    <a:pt x="12514" y="87464"/>
                  </a:lnTo>
                  <a:lnTo>
                    <a:pt x="12562" y="88369"/>
                  </a:lnTo>
                  <a:lnTo>
                    <a:pt x="12895" y="89202"/>
                  </a:lnTo>
                  <a:lnTo>
                    <a:pt x="13228" y="89274"/>
                  </a:lnTo>
                  <a:lnTo>
                    <a:pt x="13609" y="89035"/>
                  </a:lnTo>
                  <a:lnTo>
                    <a:pt x="14871" y="89190"/>
                  </a:lnTo>
                  <a:lnTo>
                    <a:pt x="16134" y="89202"/>
                  </a:lnTo>
                  <a:lnTo>
                    <a:pt x="17146" y="89345"/>
                  </a:lnTo>
                  <a:lnTo>
                    <a:pt x="18027" y="89809"/>
                  </a:lnTo>
                  <a:lnTo>
                    <a:pt x="18848" y="90286"/>
                  </a:lnTo>
                  <a:lnTo>
                    <a:pt x="19682" y="90738"/>
                  </a:lnTo>
                  <a:lnTo>
                    <a:pt x="20634" y="91298"/>
                  </a:lnTo>
                  <a:lnTo>
                    <a:pt x="21503" y="91988"/>
                  </a:lnTo>
                  <a:lnTo>
                    <a:pt x="22980" y="93607"/>
                  </a:lnTo>
                  <a:lnTo>
                    <a:pt x="24277" y="95358"/>
                  </a:lnTo>
                  <a:lnTo>
                    <a:pt x="24087" y="95417"/>
                  </a:lnTo>
                  <a:lnTo>
                    <a:pt x="23884" y="95501"/>
                  </a:lnTo>
                  <a:lnTo>
                    <a:pt x="23325" y="95703"/>
                  </a:lnTo>
                  <a:lnTo>
                    <a:pt x="23099" y="96251"/>
                  </a:lnTo>
                  <a:lnTo>
                    <a:pt x="23456" y="97346"/>
                  </a:lnTo>
                  <a:lnTo>
                    <a:pt x="24218" y="97620"/>
                  </a:lnTo>
                  <a:lnTo>
                    <a:pt x="24861" y="97798"/>
                  </a:lnTo>
                  <a:lnTo>
                    <a:pt x="25373" y="98191"/>
                  </a:lnTo>
                  <a:lnTo>
                    <a:pt x="25528" y="98477"/>
                  </a:lnTo>
                  <a:lnTo>
                    <a:pt x="25254" y="98596"/>
                  </a:lnTo>
                  <a:lnTo>
                    <a:pt x="24682" y="98858"/>
                  </a:lnTo>
                  <a:lnTo>
                    <a:pt x="24801" y="99465"/>
                  </a:lnTo>
                  <a:lnTo>
                    <a:pt x="25004" y="99989"/>
                  </a:lnTo>
                  <a:lnTo>
                    <a:pt x="25230" y="100513"/>
                  </a:lnTo>
                  <a:lnTo>
                    <a:pt x="26182" y="102025"/>
                  </a:lnTo>
                  <a:lnTo>
                    <a:pt x="27087" y="103573"/>
                  </a:lnTo>
                  <a:lnTo>
                    <a:pt x="27278" y="103752"/>
                  </a:lnTo>
                  <a:lnTo>
                    <a:pt x="27575" y="103811"/>
                  </a:lnTo>
                  <a:lnTo>
                    <a:pt x="28468" y="104073"/>
                  </a:lnTo>
                  <a:lnTo>
                    <a:pt x="29147" y="104704"/>
                  </a:lnTo>
                  <a:lnTo>
                    <a:pt x="29445" y="104990"/>
                  </a:lnTo>
                  <a:lnTo>
                    <a:pt x="29778" y="105228"/>
                  </a:lnTo>
                  <a:lnTo>
                    <a:pt x="30671" y="105704"/>
                  </a:lnTo>
                  <a:lnTo>
                    <a:pt x="31588" y="106133"/>
                  </a:lnTo>
                  <a:lnTo>
                    <a:pt x="32517" y="106407"/>
                  </a:lnTo>
                  <a:lnTo>
                    <a:pt x="33469" y="106180"/>
                  </a:lnTo>
                  <a:lnTo>
                    <a:pt x="33814" y="105597"/>
                  </a:lnTo>
                  <a:lnTo>
                    <a:pt x="33695" y="104871"/>
                  </a:lnTo>
                  <a:lnTo>
                    <a:pt x="33826" y="104383"/>
                  </a:lnTo>
                  <a:lnTo>
                    <a:pt x="34338" y="104311"/>
                  </a:lnTo>
                  <a:lnTo>
                    <a:pt x="34779" y="104275"/>
                  </a:lnTo>
                  <a:lnTo>
                    <a:pt x="35005" y="103918"/>
                  </a:lnTo>
                  <a:lnTo>
                    <a:pt x="35898" y="102716"/>
                  </a:lnTo>
                  <a:lnTo>
                    <a:pt x="36767" y="101477"/>
                  </a:lnTo>
                  <a:lnTo>
                    <a:pt x="36827" y="101406"/>
                  </a:lnTo>
                  <a:lnTo>
                    <a:pt x="36910" y="101346"/>
                  </a:lnTo>
                  <a:lnTo>
                    <a:pt x="38684" y="100692"/>
                  </a:lnTo>
                  <a:lnTo>
                    <a:pt x="40470" y="100037"/>
                  </a:lnTo>
                  <a:lnTo>
                    <a:pt x="40910" y="99989"/>
                  </a:lnTo>
                  <a:lnTo>
                    <a:pt x="41410" y="100156"/>
                  </a:lnTo>
                  <a:lnTo>
                    <a:pt x="42315" y="100346"/>
                  </a:lnTo>
                  <a:lnTo>
                    <a:pt x="43149" y="100072"/>
                  </a:lnTo>
                  <a:lnTo>
                    <a:pt x="44387" y="99037"/>
                  </a:lnTo>
                  <a:lnTo>
                    <a:pt x="45482" y="97870"/>
                  </a:lnTo>
                  <a:lnTo>
                    <a:pt x="45852" y="97548"/>
                  </a:lnTo>
                  <a:lnTo>
                    <a:pt x="46304" y="97477"/>
                  </a:lnTo>
                  <a:lnTo>
                    <a:pt x="47447" y="97596"/>
                  </a:lnTo>
                  <a:lnTo>
                    <a:pt x="48578" y="97477"/>
                  </a:lnTo>
                  <a:lnTo>
                    <a:pt x="50162" y="97239"/>
                  </a:lnTo>
                  <a:lnTo>
                    <a:pt x="51745" y="97239"/>
                  </a:lnTo>
                  <a:lnTo>
                    <a:pt x="53031" y="97358"/>
                  </a:lnTo>
                  <a:lnTo>
                    <a:pt x="54353" y="97346"/>
                  </a:lnTo>
                  <a:lnTo>
                    <a:pt x="54603" y="97405"/>
                  </a:lnTo>
                  <a:lnTo>
                    <a:pt x="54841" y="97548"/>
                  </a:lnTo>
                  <a:lnTo>
                    <a:pt x="55972" y="97965"/>
                  </a:lnTo>
                  <a:lnTo>
                    <a:pt x="57162" y="97846"/>
                  </a:lnTo>
                  <a:lnTo>
                    <a:pt x="58294" y="97525"/>
                  </a:lnTo>
                  <a:lnTo>
                    <a:pt x="59472" y="97477"/>
                  </a:lnTo>
                  <a:lnTo>
                    <a:pt x="60639" y="97489"/>
                  </a:lnTo>
                  <a:lnTo>
                    <a:pt x="61794" y="97477"/>
                  </a:lnTo>
                  <a:lnTo>
                    <a:pt x="62306" y="97525"/>
                  </a:lnTo>
                  <a:lnTo>
                    <a:pt x="62782" y="97727"/>
                  </a:lnTo>
                  <a:lnTo>
                    <a:pt x="63413" y="98060"/>
                  </a:lnTo>
                  <a:lnTo>
                    <a:pt x="64104" y="98275"/>
                  </a:lnTo>
                  <a:lnTo>
                    <a:pt x="64997" y="98096"/>
                  </a:lnTo>
                  <a:lnTo>
                    <a:pt x="65735" y="97227"/>
                  </a:lnTo>
                  <a:lnTo>
                    <a:pt x="66485" y="96358"/>
                  </a:lnTo>
                  <a:lnTo>
                    <a:pt x="67580" y="96358"/>
                  </a:lnTo>
                  <a:lnTo>
                    <a:pt x="67854" y="96417"/>
                  </a:lnTo>
                  <a:lnTo>
                    <a:pt x="68116" y="96346"/>
                  </a:lnTo>
                  <a:lnTo>
                    <a:pt x="68688" y="96191"/>
                  </a:lnTo>
                  <a:lnTo>
                    <a:pt x="69247" y="96382"/>
                  </a:lnTo>
                  <a:lnTo>
                    <a:pt x="69771" y="96774"/>
                  </a:lnTo>
                  <a:lnTo>
                    <a:pt x="70188" y="97286"/>
                  </a:lnTo>
                  <a:lnTo>
                    <a:pt x="70914" y="97775"/>
                  </a:lnTo>
                  <a:lnTo>
                    <a:pt x="71605" y="97298"/>
                  </a:lnTo>
                  <a:lnTo>
                    <a:pt x="72391" y="96489"/>
                  </a:lnTo>
                  <a:lnTo>
                    <a:pt x="72903" y="95489"/>
                  </a:lnTo>
                  <a:lnTo>
                    <a:pt x="72962" y="95346"/>
                  </a:lnTo>
                  <a:lnTo>
                    <a:pt x="73057" y="95262"/>
                  </a:lnTo>
                  <a:lnTo>
                    <a:pt x="73795" y="94667"/>
                  </a:lnTo>
                  <a:lnTo>
                    <a:pt x="73986" y="93738"/>
                  </a:lnTo>
                  <a:lnTo>
                    <a:pt x="74117" y="93250"/>
                  </a:lnTo>
                  <a:lnTo>
                    <a:pt x="74427" y="92822"/>
                  </a:lnTo>
                  <a:lnTo>
                    <a:pt x="74700" y="92464"/>
                  </a:lnTo>
                  <a:lnTo>
                    <a:pt x="74748" y="92060"/>
                  </a:lnTo>
                  <a:lnTo>
                    <a:pt x="75200" y="90583"/>
                  </a:lnTo>
                  <a:lnTo>
                    <a:pt x="76308" y="89547"/>
                  </a:lnTo>
                  <a:lnTo>
                    <a:pt x="77582" y="88619"/>
                  </a:lnTo>
                  <a:lnTo>
                    <a:pt x="78796" y="87488"/>
                  </a:lnTo>
                  <a:lnTo>
                    <a:pt x="78868" y="87428"/>
                  </a:lnTo>
                  <a:lnTo>
                    <a:pt x="78975" y="87369"/>
                  </a:lnTo>
                  <a:lnTo>
                    <a:pt x="81201" y="86476"/>
                  </a:lnTo>
                  <a:lnTo>
                    <a:pt x="83582" y="86237"/>
                  </a:lnTo>
                  <a:lnTo>
                    <a:pt x="83856" y="86297"/>
                  </a:lnTo>
                  <a:lnTo>
                    <a:pt x="84071" y="86464"/>
                  </a:lnTo>
                  <a:lnTo>
                    <a:pt x="84428" y="86654"/>
                  </a:lnTo>
                  <a:lnTo>
                    <a:pt x="84785" y="86595"/>
                  </a:lnTo>
                  <a:lnTo>
                    <a:pt x="85499" y="86333"/>
                  </a:lnTo>
                  <a:lnTo>
                    <a:pt x="86249" y="86166"/>
                  </a:lnTo>
                  <a:lnTo>
                    <a:pt x="86690" y="86095"/>
                  </a:lnTo>
                  <a:lnTo>
                    <a:pt x="86976" y="85749"/>
                  </a:lnTo>
                  <a:lnTo>
                    <a:pt x="86773" y="85404"/>
                  </a:lnTo>
                  <a:lnTo>
                    <a:pt x="86368" y="85273"/>
                  </a:lnTo>
                  <a:lnTo>
                    <a:pt x="85821" y="84904"/>
                  </a:lnTo>
                  <a:lnTo>
                    <a:pt x="85523" y="84416"/>
                  </a:lnTo>
                  <a:lnTo>
                    <a:pt x="85678" y="83713"/>
                  </a:lnTo>
                  <a:lnTo>
                    <a:pt x="86011" y="83249"/>
                  </a:lnTo>
                  <a:lnTo>
                    <a:pt x="86535" y="82713"/>
                  </a:lnTo>
                  <a:lnTo>
                    <a:pt x="86571" y="82046"/>
                  </a:lnTo>
                  <a:lnTo>
                    <a:pt x="86690" y="81558"/>
                  </a:lnTo>
                  <a:lnTo>
                    <a:pt x="86976" y="81177"/>
                  </a:lnTo>
                  <a:lnTo>
                    <a:pt x="87333" y="80606"/>
                  </a:lnTo>
                  <a:lnTo>
                    <a:pt x="87452" y="79927"/>
                  </a:lnTo>
                  <a:lnTo>
                    <a:pt x="87619" y="78725"/>
                  </a:lnTo>
                  <a:lnTo>
                    <a:pt x="88559" y="77927"/>
                  </a:lnTo>
                  <a:lnTo>
                    <a:pt x="88857" y="77701"/>
                  </a:lnTo>
                  <a:lnTo>
                    <a:pt x="88869" y="77248"/>
                  </a:lnTo>
                  <a:lnTo>
                    <a:pt x="88821" y="76451"/>
                  </a:lnTo>
                  <a:lnTo>
                    <a:pt x="89416" y="75879"/>
                  </a:lnTo>
                  <a:lnTo>
                    <a:pt x="90059" y="75498"/>
                  </a:lnTo>
                  <a:lnTo>
                    <a:pt x="90369" y="74796"/>
                  </a:lnTo>
                  <a:lnTo>
                    <a:pt x="90679" y="74296"/>
                  </a:lnTo>
                  <a:lnTo>
                    <a:pt x="91262" y="73974"/>
                  </a:lnTo>
                  <a:lnTo>
                    <a:pt x="92286" y="73653"/>
                  </a:lnTo>
                  <a:lnTo>
                    <a:pt x="93322" y="73295"/>
                  </a:lnTo>
                  <a:lnTo>
                    <a:pt x="93715" y="73117"/>
                  </a:lnTo>
                  <a:lnTo>
                    <a:pt x="93893" y="72700"/>
                  </a:lnTo>
                  <a:lnTo>
                    <a:pt x="94167" y="72010"/>
                  </a:lnTo>
                  <a:lnTo>
                    <a:pt x="94905" y="71998"/>
                  </a:lnTo>
                  <a:lnTo>
                    <a:pt x="95203" y="72045"/>
                  </a:lnTo>
                  <a:lnTo>
                    <a:pt x="95370" y="71879"/>
                  </a:lnTo>
                  <a:lnTo>
                    <a:pt x="95763" y="71105"/>
                  </a:lnTo>
                  <a:lnTo>
                    <a:pt x="96441" y="70616"/>
                  </a:lnTo>
                  <a:lnTo>
                    <a:pt x="96632" y="70402"/>
                  </a:lnTo>
                  <a:lnTo>
                    <a:pt x="96620" y="70152"/>
                  </a:lnTo>
                  <a:lnTo>
                    <a:pt x="95763" y="69200"/>
                  </a:lnTo>
                  <a:lnTo>
                    <a:pt x="94643" y="68545"/>
                  </a:lnTo>
                  <a:lnTo>
                    <a:pt x="92929" y="67461"/>
                  </a:lnTo>
                  <a:lnTo>
                    <a:pt x="91905" y="65699"/>
                  </a:lnTo>
                  <a:lnTo>
                    <a:pt x="91738" y="64782"/>
                  </a:lnTo>
                  <a:lnTo>
                    <a:pt x="91500" y="63866"/>
                  </a:lnTo>
                  <a:lnTo>
                    <a:pt x="91024" y="62711"/>
                  </a:lnTo>
                  <a:lnTo>
                    <a:pt x="90607" y="61532"/>
                  </a:lnTo>
                  <a:lnTo>
                    <a:pt x="90500" y="60901"/>
                  </a:lnTo>
                  <a:lnTo>
                    <a:pt x="90643" y="60246"/>
                  </a:lnTo>
                  <a:lnTo>
                    <a:pt x="91500" y="58615"/>
                  </a:lnTo>
                  <a:lnTo>
                    <a:pt x="92191" y="56912"/>
                  </a:lnTo>
                  <a:lnTo>
                    <a:pt x="92203" y="56877"/>
                  </a:lnTo>
                  <a:lnTo>
                    <a:pt x="92214" y="56853"/>
                  </a:lnTo>
                  <a:lnTo>
                    <a:pt x="93262" y="55126"/>
                  </a:lnTo>
                  <a:lnTo>
                    <a:pt x="94310" y="53412"/>
                  </a:lnTo>
                  <a:lnTo>
                    <a:pt x="94429" y="53257"/>
                  </a:lnTo>
                  <a:lnTo>
                    <a:pt x="94608" y="53138"/>
                  </a:lnTo>
                  <a:lnTo>
                    <a:pt x="95298" y="52579"/>
                  </a:lnTo>
                  <a:lnTo>
                    <a:pt x="95655" y="51745"/>
                  </a:lnTo>
                  <a:lnTo>
                    <a:pt x="95834" y="51257"/>
                  </a:lnTo>
                  <a:lnTo>
                    <a:pt x="96203" y="50876"/>
                  </a:lnTo>
                  <a:lnTo>
                    <a:pt x="97251" y="49733"/>
                  </a:lnTo>
                  <a:lnTo>
                    <a:pt x="98025" y="48399"/>
                  </a:lnTo>
                  <a:lnTo>
                    <a:pt x="98953" y="46768"/>
                  </a:lnTo>
                  <a:lnTo>
                    <a:pt x="99775" y="45078"/>
                  </a:lnTo>
                  <a:lnTo>
                    <a:pt x="100073" y="44709"/>
                  </a:lnTo>
                  <a:lnTo>
                    <a:pt x="100477" y="44589"/>
                  </a:lnTo>
                  <a:lnTo>
                    <a:pt x="101478" y="44328"/>
                  </a:lnTo>
                  <a:lnTo>
                    <a:pt x="102430" y="43958"/>
                  </a:lnTo>
                  <a:lnTo>
                    <a:pt x="102787" y="43732"/>
                  </a:lnTo>
                  <a:lnTo>
                    <a:pt x="102930" y="43351"/>
                  </a:lnTo>
                  <a:lnTo>
                    <a:pt x="102740" y="43196"/>
                  </a:lnTo>
                  <a:lnTo>
                    <a:pt x="102442" y="43232"/>
                  </a:lnTo>
                  <a:lnTo>
                    <a:pt x="102275" y="43113"/>
                  </a:lnTo>
                  <a:lnTo>
                    <a:pt x="102156" y="42946"/>
                  </a:lnTo>
                  <a:lnTo>
                    <a:pt x="101966" y="42684"/>
                  </a:lnTo>
                  <a:lnTo>
                    <a:pt x="101632" y="42589"/>
                  </a:lnTo>
                  <a:lnTo>
                    <a:pt x="101156" y="42327"/>
                  </a:lnTo>
                  <a:lnTo>
                    <a:pt x="101358" y="41827"/>
                  </a:lnTo>
                  <a:lnTo>
                    <a:pt x="101954" y="41053"/>
                  </a:lnTo>
                  <a:lnTo>
                    <a:pt x="102513" y="40268"/>
                  </a:lnTo>
                  <a:lnTo>
                    <a:pt x="103394" y="39315"/>
                  </a:lnTo>
                  <a:lnTo>
                    <a:pt x="104526" y="38708"/>
                  </a:lnTo>
                  <a:lnTo>
                    <a:pt x="105561" y="38398"/>
                  </a:lnTo>
                  <a:lnTo>
                    <a:pt x="106550" y="37874"/>
                  </a:lnTo>
                  <a:lnTo>
                    <a:pt x="107752" y="37279"/>
                  </a:lnTo>
                  <a:lnTo>
                    <a:pt x="109074" y="36886"/>
                  </a:lnTo>
                  <a:lnTo>
                    <a:pt x="111562" y="36088"/>
                  </a:lnTo>
                  <a:lnTo>
                    <a:pt x="114074" y="35386"/>
                  </a:lnTo>
                  <a:lnTo>
                    <a:pt x="114991" y="35076"/>
                  </a:lnTo>
                  <a:lnTo>
                    <a:pt x="115598" y="34374"/>
                  </a:lnTo>
                  <a:lnTo>
                    <a:pt x="116360" y="33076"/>
                  </a:lnTo>
                  <a:lnTo>
                    <a:pt x="117503" y="32147"/>
                  </a:lnTo>
                  <a:lnTo>
                    <a:pt x="119230" y="30981"/>
                  </a:lnTo>
                  <a:lnTo>
                    <a:pt x="121147" y="30159"/>
                  </a:lnTo>
                  <a:lnTo>
                    <a:pt x="121540" y="29981"/>
                  </a:lnTo>
                  <a:lnTo>
                    <a:pt x="121790" y="29671"/>
                  </a:lnTo>
                  <a:lnTo>
                    <a:pt x="122254" y="29147"/>
                  </a:lnTo>
                  <a:lnTo>
                    <a:pt x="122849" y="28826"/>
                  </a:lnTo>
                  <a:lnTo>
                    <a:pt x="123266" y="28576"/>
                  </a:lnTo>
                  <a:lnTo>
                    <a:pt x="123647" y="28290"/>
                  </a:lnTo>
                  <a:lnTo>
                    <a:pt x="124647" y="27302"/>
                  </a:lnTo>
                  <a:lnTo>
                    <a:pt x="125611" y="26278"/>
                  </a:lnTo>
                  <a:lnTo>
                    <a:pt x="126123" y="24908"/>
                  </a:lnTo>
                  <a:lnTo>
                    <a:pt x="125671" y="23492"/>
                  </a:lnTo>
                  <a:lnTo>
                    <a:pt x="125171" y="22956"/>
                  </a:lnTo>
                  <a:lnTo>
                    <a:pt x="124766" y="22361"/>
                  </a:lnTo>
                  <a:lnTo>
                    <a:pt x="124516" y="21860"/>
                  </a:lnTo>
                  <a:lnTo>
                    <a:pt x="124647" y="21337"/>
                  </a:lnTo>
                  <a:lnTo>
                    <a:pt x="125076" y="21194"/>
                  </a:lnTo>
                  <a:lnTo>
                    <a:pt x="125528" y="21384"/>
                  </a:lnTo>
                  <a:lnTo>
                    <a:pt x="126159" y="21384"/>
                  </a:lnTo>
                  <a:lnTo>
                    <a:pt x="126540" y="20848"/>
                  </a:lnTo>
                  <a:lnTo>
                    <a:pt x="126504" y="20313"/>
                  </a:lnTo>
                  <a:lnTo>
                    <a:pt x="126028" y="20075"/>
                  </a:lnTo>
                  <a:lnTo>
                    <a:pt x="125135" y="19670"/>
                  </a:lnTo>
                  <a:lnTo>
                    <a:pt x="125016" y="18801"/>
                  </a:lnTo>
                  <a:lnTo>
                    <a:pt x="124576" y="18824"/>
                  </a:lnTo>
                  <a:lnTo>
                    <a:pt x="124195" y="18741"/>
                  </a:lnTo>
                  <a:lnTo>
                    <a:pt x="123064" y="18312"/>
                  </a:lnTo>
                  <a:lnTo>
                    <a:pt x="121992" y="18693"/>
                  </a:lnTo>
                  <a:lnTo>
                    <a:pt x="120849" y="19194"/>
                  </a:lnTo>
                  <a:lnTo>
                    <a:pt x="120063" y="20182"/>
                  </a:lnTo>
                  <a:lnTo>
                    <a:pt x="119932" y="20337"/>
                  </a:lnTo>
                  <a:lnTo>
                    <a:pt x="119754" y="20420"/>
                  </a:lnTo>
                  <a:lnTo>
                    <a:pt x="118658" y="20420"/>
                  </a:lnTo>
                  <a:lnTo>
                    <a:pt x="117575" y="20039"/>
                  </a:lnTo>
                  <a:lnTo>
                    <a:pt x="116313" y="19384"/>
                  </a:lnTo>
                  <a:lnTo>
                    <a:pt x="114836" y="19551"/>
                  </a:lnTo>
                  <a:lnTo>
                    <a:pt x="114420" y="19860"/>
                  </a:lnTo>
                  <a:lnTo>
                    <a:pt x="114098" y="20241"/>
                  </a:lnTo>
                  <a:lnTo>
                    <a:pt x="113586" y="20456"/>
                  </a:lnTo>
                  <a:lnTo>
                    <a:pt x="113146" y="20158"/>
                  </a:lnTo>
                  <a:lnTo>
                    <a:pt x="112860" y="19789"/>
                  </a:lnTo>
                  <a:lnTo>
                    <a:pt x="112967" y="19324"/>
                  </a:lnTo>
                  <a:lnTo>
                    <a:pt x="113265" y="19146"/>
                  </a:lnTo>
                  <a:lnTo>
                    <a:pt x="113277" y="18848"/>
                  </a:lnTo>
                  <a:lnTo>
                    <a:pt x="112979" y="18813"/>
                  </a:lnTo>
                  <a:lnTo>
                    <a:pt x="112646" y="18991"/>
                  </a:lnTo>
                  <a:lnTo>
                    <a:pt x="112229" y="19229"/>
                  </a:lnTo>
                  <a:lnTo>
                    <a:pt x="111717" y="19194"/>
                  </a:lnTo>
                  <a:lnTo>
                    <a:pt x="110455" y="18872"/>
                  </a:lnTo>
                  <a:lnTo>
                    <a:pt x="109193" y="19229"/>
                  </a:lnTo>
                  <a:lnTo>
                    <a:pt x="108693" y="19539"/>
                  </a:lnTo>
                  <a:lnTo>
                    <a:pt x="108121" y="19491"/>
                  </a:lnTo>
                  <a:lnTo>
                    <a:pt x="107621" y="18932"/>
                  </a:lnTo>
                  <a:lnTo>
                    <a:pt x="107502" y="18241"/>
                  </a:lnTo>
                  <a:lnTo>
                    <a:pt x="107454" y="17336"/>
                  </a:lnTo>
                  <a:lnTo>
                    <a:pt x="107121" y="16515"/>
                  </a:lnTo>
                  <a:lnTo>
                    <a:pt x="106573" y="15895"/>
                  </a:lnTo>
                  <a:lnTo>
                    <a:pt x="105716" y="15788"/>
                  </a:lnTo>
                  <a:lnTo>
                    <a:pt x="104847" y="15907"/>
                  </a:lnTo>
                  <a:lnTo>
                    <a:pt x="104121" y="15395"/>
                  </a:lnTo>
                  <a:lnTo>
                    <a:pt x="103787" y="15181"/>
                  </a:lnTo>
                  <a:lnTo>
                    <a:pt x="103347" y="15122"/>
                  </a:lnTo>
                  <a:lnTo>
                    <a:pt x="102216" y="14979"/>
                  </a:lnTo>
                  <a:lnTo>
                    <a:pt x="101144" y="14586"/>
                  </a:lnTo>
                  <a:lnTo>
                    <a:pt x="100311" y="14360"/>
                  </a:lnTo>
                  <a:lnTo>
                    <a:pt x="99537" y="14550"/>
                  </a:lnTo>
                  <a:lnTo>
                    <a:pt x="99287" y="15181"/>
                  </a:lnTo>
                  <a:lnTo>
                    <a:pt x="99501" y="15907"/>
                  </a:lnTo>
                  <a:lnTo>
                    <a:pt x="99501" y="16312"/>
                  </a:lnTo>
                  <a:lnTo>
                    <a:pt x="99120" y="16396"/>
                  </a:lnTo>
                  <a:lnTo>
                    <a:pt x="98632" y="16396"/>
                  </a:lnTo>
                  <a:lnTo>
                    <a:pt x="98144" y="16431"/>
                  </a:lnTo>
                  <a:lnTo>
                    <a:pt x="97441" y="16527"/>
                  </a:lnTo>
                  <a:lnTo>
                    <a:pt x="96798" y="16217"/>
                  </a:lnTo>
                  <a:lnTo>
                    <a:pt x="96632" y="16146"/>
                  </a:lnTo>
                  <a:lnTo>
                    <a:pt x="96489" y="16229"/>
                  </a:lnTo>
                  <a:lnTo>
                    <a:pt x="96013" y="16669"/>
                  </a:lnTo>
                  <a:lnTo>
                    <a:pt x="95465" y="16312"/>
                  </a:lnTo>
                  <a:lnTo>
                    <a:pt x="95179" y="16157"/>
                  </a:lnTo>
                  <a:lnTo>
                    <a:pt x="94798" y="16193"/>
                  </a:lnTo>
                  <a:lnTo>
                    <a:pt x="94119" y="16455"/>
                  </a:lnTo>
                  <a:lnTo>
                    <a:pt x="93453" y="16753"/>
                  </a:lnTo>
                  <a:lnTo>
                    <a:pt x="92595" y="17003"/>
                  </a:lnTo>
                  <a:lnTo>
                    <a:pt x="91929" y="16396"/>
                  </a:lnTo>
                  <a:lnTo>
                    <a:pt x="91321" y="15693"/>
                  </a:lnTo>
                  <a:lnTo>
                    <a:pt x="90429" y="15300"/>
                  </a:lnTo>
                  <a:lnTo>
                    <a:pt x="89690" y="15276"/>
                  </a:lnTo>
                  <a:lnTo>
                    <a:pt x="88988" y="15384"/>
                  </a:lnTo>
                  <a:lnTo>
                    <a:pt x="87571" y="15217"/>
                  </a:lnTo>
                  <a:lnTo>
                    <a:pt x="86261" y="14550"/>
                  </a:lnTo>
                  <a:lnTo>
                    <a:pt x="85940" y="14193"/>
                  </a:lnTo>
                  <a:lnTo>
                    <a:pt x="85726" y="13764"/>
                  </a:lnTo>
                  <a:lnTo>
                    <a:pt x="85309" y="13074"/>
                  </a:lnTo>
                  <a:lnTo>
                    <a:pt x="84487" y="13133"/>
                  </a:lnTo>
                  <a:lnTo>
                    <a:pt x="83928" y="13300"/>
                  </a:lnTo>
                  <a:lnTo>
                    <a:pt x="83344" y="13240"/>
                  </a:lnTo>
                  <a:lnTo>
                    <a:pt x="82106" y="12764"/>
                  </a:lnTo>
                  <a:lnTo>
                    <a:pt x="80808" y="12455"/>
                  </a:lnTo>
                  <a:lnTo>
                    <a:pt x="80213" y="12205"/>
                  </a:lnTo>
                  <a:lnTo>
                    <a:pt x="80189" y="11562"/>
                  </a:lnTo>
                  <a:lnTo>
                    <a:pt x="80201" y="11276"/>
                  </a:lnTo>
                  <a:lnTo>
                    <a:pt x="80011" y="11085"/>
                  </a:lnTo>
                  <a:lnTo>
                    <a:pt x="79772" y="11097"/>
                  </a:lnTo>
                  <a:lnTo>
                    <a:pt x="79606" y="11276"/>
                  </a:lnTo>
                  <a:lnTo>
                    <a:pt x="79475" y="11443"/>
                  </a:lnTo>
                  <a:lnTo>
                    <a:pt x="79344" y="11609"/>
                  </a:lnTo>
                  <a:lnTo>
                    <a:pt x="79177" y="11931"/>
                  </a:lnTo>
                  <a:lnTo>
                    <a:pt x="78820" y="11919"/>
                  </a:lnTo>
                  <a:lnTo>
                    <a:pt x="78558" y="11562"/>
                  </a:lnTo>
                  <a:lnTo>
                    <a:pt x="78665" y="11133"/>
                  </a:lnTo>
                  <a:lnTo>
                    <a:pt x="79010" y="10395"/>
                  </a:lnTo>
                  <a:lnTo>
                    <a:pt x="79106" y="9609"/>
                  </a:lnTo>
                  <a:lnTo>
                    <a:pt x="79129" y="9073"/>
                  </a:lnTo>
                  <a:lnTo>
                    <a:pt x="78796" y="8645"/>
                  </a:lnTo>
                  <a:lnTo>
                    <a:pt x="78165" y="8585"/>
                  </a:lnTo>
                  <a:lnTo>
                    <a:pt x="77665" y="8930"/>
                  </a:lnTo>
                  <a:lnTo>
                    <a:pt x="77332" y="9133"/>
                  </a:lnTo>
                  <a:lnTo>
                    <a:pt x="76915" y="9133"/>
                  </a:lnTo>
                  <a:lnTo>
                    <a:pt x="76177" y="8954"/>
                  </a:lnTo>
                  <a:lnTo>
                    <a:pt x="75665" y="8371"/>
                  </a:lnTo>
                  <a:lnTo>
                    <a:pt x="75403" y="7990"/>
                  </a:lnTo>
                  <a:lnTo>
                    <a:pt x="75069" y="7597"/>
                  </a:lnTo>
                  <a:lnTo>
                    <a:pt x="74629" y="7323"/>
                  </a:lnTo>
                  <a:lnTo>
                    <a:pt x="74165" y="7597"/>
                  </a:lnTo>
                  <a:lnTo>
                    <a:pt x="74034" y="7871"/>
                  </a:lnTo>
                  <a:lnTo>
                    <a:pt x="73819" y="8109"/>
                  </a:lnTo>
                  <a:cubicBezTo>
                    <a:pt x="72842" y="8406"/>
                    <a:pt x="72030" y="8540"/>
                    <a:pt x="71274" y="8540"/>
                  </a:cubicBezTo>
                  <a:cubicBezTo>
                    <a:pt x="69794" y="8540"/>
                    <a:pt x="68528" y="8028"/>
                    <a:pt x="66652" y="7240"/>
                  </a:cubicBezTo>
                  <a:cubicBezTo>
                    <a:pt x="66127" y="7019"/>
                    <a:pt x="65513" y="6892"/>
                    <a:pt x="64921" y="6892"/>
                  </a:cubicBezTo>
                  <a:cubicBezTo>
                    <a:pt x="63913" y="6892"/>
                    <a:pt x="62969" y="7261"/>
                    <a:pt x="62639" y="8168"/>
                  </a:cubicBezTo>
                  <a:cubicBezTo>
                    <a:pt x="61234" y="7513"/>
                    <a:pt x="59722" y="7037"/>
                    <a:pt x="58174" y="6787"/>
                  </a:cubicBezTo>
                  <a:lnTo>
                    <a:pt x="58174" y="6787"/>
                  </a:lnTo>
                  <a:cubicBezTo>
                    <a:pt x="58178" y="6787"/>
                    <a:pt x="58181" y="6787"/>
                    <a:pt x="58185" y="6787"/>
                  </a:cubicBezTo>
                  <a:cubicBezTo>
                    <a:pt x="58657" y="6787"/>
                    <a:pt x="58278" y="5977"/>
                    <a:pt x="57805" y="5894"/>
                  </a:cubicBezTo>
                  <a:cubicBezTo>
                    <a:pt x="57647" y="5867"/>
                    <a:pt x="57487" y="5853"/>
                    <a:pt x="57327" y="5853"/>
                  </a:cubicBezTo>
                  <a:cubicBezTo>
                    <a:pt x="56451" y="5853"/>
                    <a:pt x="55573" y="6255"/>
                    <a:pt x="55019" y="6930"/>
                  </a:cubicBezTo>
                  <a:lnTo>
                    <a:pt x="55019" y="6882"/>
                  </a:lnTo>
                  <a:cubicBezTo>
                    <a:pt x="54968" y="6455"/>
                    <a:pt x="54621" y="6140"/>
                    <a:pt x="54216" y="6140"/>
                  </a:cubicBezTo>
                  <a:cubicBezTo>
                    <a:pt x="54148" y="6140"/>
                    <a:pt x="54078" y="6149"/>
                    <a:pt x="54007" y="6168"/>
                  </a:cubicBezTo>
                  <a:cubicBezTo>
                    <a:pt x="52368" y="6613"/>
                    <a:pt x="50665" y="6835"/>
                    <a:pt x="48963" y="6835"/>
                  </a:cubicBezTo>
                  <a:cubicBezTo>
                    <a:pt x="46609" y="6835"/>
                    <a:pt x="44255" y="6411"/>
                    <a:pt x="42065" y="5561"/>
                  </a:cubicBezTo>
                  <a:cubicBezTo>
                    <a:pt x="40172" y="4835"/>
                    <a:pt x="37267" y="4942"/>
                    <a:pt x="35886" y="3715"/>
                  </a:cubicBezTo>
                  <a:cubicBezTo>
                    <a:pt x="35874" y="3704"/>
                    <a:pt x="35136" y="3061"/>
                    <a:pt x="35136" y="3061"/>
                  </a:cubicBezTo>
                  <a:lnTo>
                    <a:pt x="34291" y="3573"/>
                  </a:lnTo>
                  <a:lnTo>
                    <a:pt x="33874" y="3823"/>
                  </a:lnTo>
                  <a:lnTo>
                    <a:pt x="33398" y="3870"/>
                  </a:lnTo>
                  <a:lnTo>
                    <a:pt x="31266" y="3775"/>
                  </a:lnTo>
                  <a:lnTo>
                    <a:pt x="29147" y="3834"/>
                  </a:lnTo>
                  <a:lnTo>
                    <a:pt x="27480" y="3727"/>
                  </a:lnTo>
                  <a:lnTo>
                    <a:pt x="25825" y="3477"/>
                  </a:lnTo>
                  <a:lnTo>
                    <a:pt x="23932" y="3394"/>
                  </a:lnTo>
                  <a:lnTo>
                    <a:pt x="22027" y="3453"/>
                  </a:lnTo>
                  <a:lnTo>
                    <a:pt x="21206" y="3311"/>
                  </a:lnTo>
                  <a:lnTo>
                    <a:pt x="20825" y="2584"/>
                  </a:lnTo>
                  <a:lnTo>
                    <a:pt x="20491" y="1989"/>
                  </a:lnTo>
                  <a:lnTo>
                    <a:pt x="19908" y="1572"/>
                  </a:lnTo>
                  <a:lnTo>
                    <a:pt x="19658" y="1441"/>
                  </a:lnTo>
                  <a:lnTo>
                    <a:pt x="19432" y="1275"/>
                  </a:lnTo>
                  <a:lnTo>
                    <a:pt x="19074" y="929"/>
                  </a:lnTo>
                  <a:lnTo>
                    <a:pt x="18586" y="751"/>
                  </a:lnTo>
                  <a:lnTo>
                    <a:pt x="18098" y="977"/>
                  </a:lnTo>
                  <a:lnTo>
                    <a:pt x="17788" y="1429"/>
                  </a:lnTo>
                  <a:lnTo>
                    <a:pt x="17693" y="1132"/>
                  </a:lnTo>
                  <a:lnTo>
                    <a:pt x="17681" y="906"/>
                  </a:lnTo>
                  <a:lnTo>
                    <a:pt x="17586" y="322"/>
                  </a:lnTo>
                  <a:lnTo>
                    <a:pt x="17169"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1"/>
            <p:cNvSpPr/>
            <p:nvPr/>
          </p:nvSpPr>
          <p:spPr>
            <a:xfrm>
              <a:off x="2972075" y="2727850"/>
              <a:ext cx="25" cy="325"/>
            </a:xfrm>
            <a:custGeom>
              <a:avLst/>
              <a:gdLst/>
              <a:ahLst/>
              <a:cxnLst/>
              <a:rect l="l" t="t" r="r" b="b"/>
              <a:pathLst>
                <a:path w="1" h="13" extrusionOk="0">
                  <a:moveTo>
                    <a:pt x="1" y="0"/>
                  </a:moveTo>
                  <a:cubicBezTo>
                    <a:pt x="1" y="0"/>
                    <a:pt x="1" y="12"/>
                    <a:pt x="1" y="0"/>
                  </a:cubicBezTo>
                  <a:cubicBezTo>
                    <a:pt x="1" y="12"/>
                    <a:pt x="1" y="12"/>
                    <a:pt x="1" y="0"/>
                  </a:cubicBezTo>
                  <a:cubicBezTo>
                    <a:pt x="1" y="12"/>
                    <a:pt x="1" y="12"/>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1"/>
            <p:cNvSpPr/>
            <p:nvPr/>
          </p:nvSpPr>
          <p:spPr>
            <a:xfrm>
              <a:off x="2972075" y="2889775"/>
              <a:ext cx="325" cy="625"/>
            </a:xfrm>
            <a:custGeom>
              <a:avLst/>
              <a:gdLst/>
              <a:ahLst/>
              <a:cxnLst/>
              <a:rect l="l" t="t" r="r" b="b"/>
              <a:pathLst>
                <a:path w="13" h="25" extrusionOk="0">
                  <a:moveTo>
                    <a:pt x="1" y="0"/>
                  </a:moveTo>
                  <a:lnTo>
                    <a:pt x="1" y="24"/>
                  </a:lnTo>
                  <a:lnTo>
                    <a:pt x="13" y="12"/>
                  </a:lnTo>
                  <a:cubicBezTo>
                    <a:pt x="13" y="0"/>
                    <a:pt x="13" y="0"/>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1"/>
            <p:cNvSpPr/>
            <p:nvPr/>
          </p:nvSpPr>
          <p:spPr>
            <a:xfrm>
              <a:off x="3736475" y="2092650"/>
              <a:ext cx="25" cy="25"/>
            </a:xfrm>
            <a:custGeom>
              <a:avLst/>
              <a:gdLst/>
              <a:ahLst/>
              <a:cxnLst/>
              <a:rect l="l" t="t" r="r" b="b"/>
              <a:pathLst>
                <a:path w="1" h="1" extrusionOk="0">
                  <a:moveTo>
                    <a:pt x="0" y="0"/>
                  </a:move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1"/>
            <p:cNvSpPr/>
            <p:nvPr/>
          </p:nvSpPr>
          <p:spPr>
            <a:xfrm>
              <a:off x="5097050" y="2815725"/>
              <a:ext cx="330425" cy="270825"/>
            </a:xfrm>
            <a:custGeom>
              <a:avLst/>
              <a:gdLst/>
              <a:ahLst/>
              <a:cxnLst/>
              <a:rect l="l" t="t" r="r" b="b"/>
              <a:pathLst>
                <a:path w="13217" h="10833" extrusionOk="0">
                  <a:moveTo>
                    <a:pt x="2979" y="3824"/>
                  </a:moveTo>
                  <a:cubicBezTo>
                    <a:pt x="2984" y="3830"/>
                    <a:pt x="2987" y="3836"/>
                    <a:pt x="2989" y="3843"/>
                  </a:cubicBezTo>
                  <a:lnTo>
                    <a:pt x="2979" y="3824"/>
                  </a:lnTo>
                  <a:close/>
                  <a:moveTo>
                    <a:pt x="9646" y="1"/>
                  </a:moveTo>
                  <a:cubicBezTo>
                    <a:pt x="9631" y="1"/>
                    <a:pt x="9615" y="4"/>
                    <a:pt x="9597" y="10"/>
                  </a:cubicBezTo>
                  <a:cubicBezTo>
                    <a:pt x="9573" y="10"/>
                    <a:pt x="9549" y="10"/>
                    <a:pt x="9549" y="45"/>
                  </a:cubicBezTo>
                  <a:cubicBezTo>
                    <a:pt x="9573" y="69"/>
                    <a:pt x="9597" y="69"/>
                    <a:pt x="9597" y="81"/>
                  </a:cubicBezTo>
                  <a:cubicBezTo>
                    <a:pt x="9593" y="80"/>
                    <a:pt x="9588" y="80"/>
                    <a:pt x="9584" y="80"/>
                  </a:cubicBezTo>
                  <a:cubicBezTo>
                    <a:pt x="9523" y="80"/>
                    <a:pt x="9462" y="135"/>
                    <a:pt x="9396" y="135"/>
                  </a:cubicBezTo>
                  <a:cubicBezTo>
                    <a:pt x="9376" y="135"/>
                    <a:pt x="9356" y="130"/>
                    <a:pt x="9335" y="117"/>
                  </a:cubicBezTo>
                  <a:cubicBezTo>
                    <a:pt x="9299" y="117"/>
                    <a:pt x="9276" y="117"/>
                    <a:pt x="9240" y="129"/>
                  </a:cubicBezTo>
                  <a:cubicBezTo>
                    <a:pt x="9192" y="141"/>
                    <a:pt x="9157" y="164"/>
                    <a:pt x="9133" y="200"/>
                  </a:cubicBezTo>
                  <a:cubicBezTo>
                    <a:pt x="9133" y="236"/>
                    <a:pt x="9157" y="248"/>
                    <a:pt x="9168" y="260"/>
                  </a:cubicBezTo>
                  <a:cubicBezTo>
                    <a:pt x="9133" y="260"/>
                    <a:pt x="9121" y="248"/>
                    <a:pt x="9109" y="236"/>
                  </a:cubicBezTo>
                  <a:cubicBezTo>
                    <a:pt x="9101" y="236"/>
                    <a:pt x="9104" y="241"/>
                    <a:pt x="9103" y="241"/>
                  </a:cubicBezTo>
                  <a:cubicBezTo>
                    <a:pt x="9102" y="241"/>
                    <a:pt x="9101" y="240"/>
                    <a:pt x="9097" y="236"/>
                  </a:cubicBezTo>
                  <a:cubicBezTo>
                    <a:pt x="9088" y="235"/>
                    <a:pt x="9080" y="234"/>
                    <a:pt x="9072" y="234"/>
                  </a:cubicBezTo>
                  <a:cubicBezTo>
                    <a:pt x="8991" y="234"/>
                    <a:pt x="8936" y="285"/>
                    <a:pt x="8871" y="295"/>
                  </a:cubicBezTo>
                  <a:cubicBezTo>
                    <a:pt x="8799" y="319"/>
                    <a:pt x="8740" y="367"/>
                    <a:pt x="8656" y="379"/>
                  </a:cubicBezTo>
                  <a:cubicBezTo>
                    <a:pt x="8561" y="426"/>
                    <a:pt x="8466" y="474"/>
                    <a:pt x="8359" y="498"/>
                  </a:cubicBezTo>
                  <a:cubicBezTo>
                    <a:pt x="8264" y="533"/>
                    <a:pt x="8145" y="557"/>
                    <a:pt x="8025" y="593"/>
                  </a:cubicBezTo>
                  <a:cubicBezTo>
                    <a:pt x="7811" y="664"/>
                    <a:pt x="7609" y="676"/>
                    <a:pt x="7394" y="700"/>
                  </a:cubicBezTo>
                  <a:cubicBezTo>
                    <a:pt x="7347" y="700"/>
                    <a:pt x="7311" y="700"/>
                    <a:pt x="7263" y="712"/>
                  </a:cubicBezTo>
                  <a:cubicBezTo>
                    <a:pt x="7168" y="736"/>
                    <a:pt x="7049" y="724"/>
                    <a:pt x="6966" y="783"/>
                  </a:cubicBezTo>
                  <a:cubicBezTo>
                    <a:pt x="6918" y="831"/>
                    <a:pt x="6859" y="855"/>
                    <a:pt x="6835" y="914"/>
                  </a:cubicBezTo>
                  <a:cubicBezTo>
                    <a:pt x="6765" y="1044"/>
                    <a:pt x="6661" y="1099"/>
                    <a:pt x="6531" y="1099"/>
                  </a:cubicBezTo>
                  <a:cubicBezTo>
                    <a:pt x="6506" y="1099"/>
                    <a:pt x="6481" y="1097"/>
                    <a:pt x="6454" y="1093"/>
                  </a:cubicBezTo>
                  <a:cubicBezTo>
                    <a:pt x="6442" y="1093"/>
                    <a:pt x="6430" y="1117"/>
                    <a:pt x="6418" y="1117"/>
                  </a:cubicBezTo>
                  <a:cubicBezTo>
                    <a:pt x="6377" y="1240"/>
                    <a:pt x="6364" y="1278"/>
                    <a:pt x="6301" y="1278"/>
                  </a:cubicBezTo>
                  <a:cubicBezTo>
                    <a:pt x="6273" y="1278"/>
                    <a:pt x="6235" y="1271"/>
                    <a:pt x="6180" y="1260"/>
                  </a:cubicBezTo>
                  <a:lnTo>
                    <a:pt x="6144" y="1260"/>
                  </a:lnTo>
                  <a:cubicBezTo>
                    <a:pt x="5906" y="1385"/>
                    <a:pt x="5678" y="1499"/>
                    <a:pt x="5400" y="1499"/>
                  </a:cubicBezTo>
                  <a:cubicBezTo>
                    <a:pt x="5386" y="1499"/>
                    <a:pt x="5372" y="1498"/>
                    <a:pt x="5358" y="1498"/>
                  </a:cubicBezTo>
                  <a:lnTo>
                    <a:pt x="5347" y="1498"/>
                  </a:lnTo>
                  <a:cubicBezTo>
                    <a:pt x="5239" y="1593"/>
                    <a:pt x="5180" y="1724"/>
                    <a:pt x="5025" y="1736"/>
                  </a:cubicBezTo>
                  <a:cubicBezTo>
                    <a:pt x="4954" y="1784"/>
                    <a:pt x="4882" y="1807"/>
                    <a:pt x="4870" y="1903"/>
                  </a:cubicBezTo>
                  <a:cubicBezTo>
                    <a:pt x="4882" y="1962"/>
                    <a:pt x="4930" y="1974"/>
                    <a:pt x="4954" y="2010"/>
                  </a:cubicBezTo>
                  <a:cubicBezTo>
                    <a:pt x="4846" y="2022"/>
                    <a:pt x="4763" y="2069"/>
                    <a:pt x="4692" y="2141"/>
                  </a:cubicBezTo>
                  <a:cubicBezTo>
                    <a:pt x="4624" y="2199"/>
                    <a:pt x="4564" y="2257"/>
                    <a:pt x="4479" y="2257"/>
                  </a:cubicBezTo>
                  <a:cubicBezTo>
                    <a:pt x="4460" y="2257"/>
                    <a:pt x="4440" y="2255"/>
                    <a:pt x="4418" y="2248"/>
                  </a:cubicBezTo>
                  <a:cubicBezTo>
                    <a:pt x="4346" y="2248"/>
                    <a:pt x="4287" y="2307"/>
                    <a:pt x="4215" y="2319"/>
                  </a:cubicBezTo>
                  <a:cubicBezTo>
                    <a:pt x="4156" y="2331"/>
                    <a:pt x="4108" y="2379"/>
                    <a:pt x="4061" y="2427"/>
                  </a:cubicBezTo>
                  <a:cubicBezTo>
                    <a:pt x="3930" y="2558"/>
                    <a:pt x="3811" y="2700"/>
                    <a:pt x="3692" y="2855"/>
                  </a:cubicBezTo>
                  <a:cubicBezTo>
                    <a:pt x="3620" y="2939"/>
                    <a:pt x="3513" y="2986"/>
                    <a:pt x="3477" y="3105"/>
                  </a:cubicBezTo>
                  <a:cubicBezTo>
                    <a:pt x="3501" y="3141"/>
                    <a:pt x="3501" y="3165"/>
                    <a:pt x="3501" y="3212"/>
                  </a:cubicBezTo>
                  <a:cubicBezTo>
                    <a:pt x="3457" y="3200"/>
                    <a:pt x="3415" y="3187"/>
                    <a:pt x="3379" y="3187"/>
                  </a:cubicBezTo>
                  <a:cubicBezTo>
                    <a:pt x="3348" y="3187"/>
                    <a:pt x="3321" y="3197"/>
                    <a:pt x="3299" y="3224"/>
                  </a:cubicBezTo>
                  <a:cubicBezTo>
                    <a:pt x="3239" y="3272"/>
                    <a:pt x="3215" y="3331"/>
                    <a:pt x="3192" y="3391"/>
                  </a:cubicBezTo>
                  <a:cubicBezTo>
                    <a:pt x="3156" y="3439"/>
                    <a:pt x="3287" y="3498"/>
                    <a:pt x="3180" y="3546"/>
                  </a:cubicBezTo>
                  <a:cubicBezTo>
                    <a:pt x="3128" y="3566"/>
                    <a:pt x="3086" y="3622"/>
                    <a:pt x="3030" y="3622"/>
                  </a:cubicBezTo>
                  <a:cubicBezTo>
                    <a:pt x="3020" y="3622"/>
                    <a:pt x="3011" y="3620"/>
                    <a:pt x="3001" y="3617"/>
                  </a:cubicBezTo>
                  <a:cubicBezTo>
                    <a:pt x="2953" y="3629"/>
                    <a:pt x="2930" y="3677"/>
                    <a:pt x="2918" y="3724"/>
                  </a:cubicBezTo>
                  <a:cubicBezTo>
                    <a:pt x="2898" y="3773"/>
                    <a:pt x="2950" y="3790"/>
                    <a:pt x="2976" y="3820"/>
                  </a:cubicBezTo>
                  <a:lnTo>
                    <a:pt x="2976" y="3820"/>
                  </a:lnTo>
                  <a:cubicBezTo>
                    <a:pt x="2962" y="3832"/>
                    <a:pt x="2948" y="3836"/>
                    <a:pt x="2935" y="3836"/>
                  </a:cubicBezTo>
                  <a:cubicBezTo>
                    <a:pt x="2894" y="3836"/>
                    <a:pt x="2858" y="3796"/>
                    <a:pt x="2822" y="3796"/>
                  </a:cubicBezTo>
                  <a:cubicBezTo>
                    <a:pt x="2656" y="3891"/>
                    <a:pt x="2501" y="3986"/>
                    <a:pt x="2299" y="3998"/>
                  </a:cubicBezTo>
                  <a:cubicBezTo>
                    <a:pt x="2215" y="3998"/>
                    <a:pt x="2144" y="4046"/>
                    <a:pt x="2060" y="4093"/>
                  </a:cubicBezTo>
                  <a:cubicBezTo>
                    <a:pt x="1977" y="4153"/>
                    <a:pt x="1906" y="4212"/>
                    <a:pt x="1870" y="4308"/>
                  </a:cubicBezTo>
                  <a:lnTo>
                    <a:pt x="1870" y="4427"/>
                  </a:lnTo>
                  <a:cubicBezTo>
                    <a:pt x="1879" y="4507"/>
                    <a:pt x="1861" y="4547"/>
                    <a:pt x="1811" y="4547"/>
                  </a:cubicBezTo>
                  <a:cubicBezTo>
                    <a:pt x="1795" y="4547"/>
                    <a:pt x="1775" y="4543"/>
                    <a:pt x="1751" y="4534"/>
                  </a:cubicBezTo>
                  <a:cubicBezTo>
                    <a:pt x="1727" y="4522"/>
                    <a:pt x="1703" y="4522"/>
                    <a:pt x="1679" y="4522"/>
                  </a:cubicBezTo>
                  <a:cubicBezTo>
                    <a:pt x="1632" y="4534"/>
                    <a:pt x="1608" y="4570"/>
                    <a:pt x="1608" y="4605"/>
                  </a:cubicBezTo>
                  <a:cubicBezTo>
                    <a:pt x="1632" y="4760"/>
                    <a:pt x="1632" y="4760"/>
                    <a:pt x="1489" y="4772"/>
                  </a:cubicBezTo>
                  <a:cubicBezTo>
                    <a:pt x="1465" y="4772"/>
                    <a:pt x="1453" y="4796"/>
                    <a:pt x="1441" y="4796"/>
                  </a:cubicBezTo>
                  <a:cubicBezTo>
                    <a:pt x="1395" y="4852"/>
                    <a:pt x="1356" y="4922"/>
                    <a:pt x="1279" y="4922"/>
                  </a:cubicBezTo>
                  <a:cubicBezTo>
                    <a:pt x="1257" y="4922"/>
                    <a:pt x="1232" y="4916"/>
                    <a:pt x="1203" y="4903"/>
                  </a:cubicBezTo>
                  <a:lnTo>
                    <a:pt x="1120" y="4903"/>
                  </a:lnTo>
                  <a:cubicBezTo>
                    <a:pt x="1036" y="4927"/>
                    <a:pt x="953" y="4939"/>
                    <a:pt x="906" y="5010"/>
                  </a:cubicBezTo>
                  <a:cubicBezTo>
                    <a:pt x="882" y="5046"/>
                    <a:pt x="953" y="5070"/>
                    <a:pt x="894" y="5105"/>
                  </a:cubicBezTo>
                  <a:cubicBezTo>
                    <a:pt x="799" y="5147"/>
                    <a:pt x="733" y="5217"/>
                    <a:pt x="637" y="5217"/>
                  </a:cubicBezTo>
                  <a:cubicBezTo>
                    <a:pt x="624" y="5217"/>
                    <a:pt x="610" y="5215"/>
                    <a:pt x="596" y="5213"/>
                  </a:cubicBezTo>
                  <a:cubicBezTo>
                    <a:pt x="548" y="5213"/>
                    <a:pt x="513" y="5225"/>
                    <a:pt x="489" y="5272"/>
                  </a:cubicBezTo>
                  <a:cubicBezTo>
                    <a:pt x="477" y="5391"/>
                    <a:pt x="417" y="5451"/>
                    <a:pt x="274" y="5451"/>
                  </a:cubicBezTo>
                  <a:cubicBezTo>
                    <a:pt x="251" y="5451"/>
                    <a:pt x="203" y="5451"/>
                    <a:pt x="179" y="5463"/>
                  </a:cubicBezTo>
                  <a:cubicBezTo>
                    <a:pt x="155" y="5475"/>
                    <a:pt x="132" y="5486"/>
                    <a:pt x="120" y="5522"/>
                  </a:cubicBezTo>
                  <a:cubicBezTo>
                    <a:pt x="84" y="5594"/>
                    <a:pt x="60" y="5665"/>
                    <a:pt x="36" y="5748"/>
                  </a:cubicBezTo>
                  <a:cubicBezTo>
                    <a:pt x="36" y="5963"/>
                    <a:pt x="1" y="6177"/>
                    <a:pt x="120" y="6379"/>
                  </a:cubicBezTo>
                  <a:cubicBezTo>
                    <a:pt x="191" y="6475"/>
                    <a:pt x="310" y="6522"/>
                    <a:pt x="334" y="6653"/>
                  </a:cubicBezTo>
                  <a:cubicBezTo>
                    <a:pt x="358" y="6689"/>
                    <a:pt x="382" y="6760"/>
                    <a:pt x="394" y="6796"/>
                  </a:cubicBezTo>
                  <a:lnTo>
                    <a:pt x="429" y="6832"/>
                  </a:lnTo>
                  <a:cubicBezTo>
                    <a:pt x="441" y="6844"/>
                    <a:pt x="477" y="6844"/>
                    <a:pt x="489" y="6844"/>
                  </a:cubicBezTo>
                  <a:cubicBezTo>
                    <a:pt x="567" y="6791"/>
                    <a:pt x="633" y="6758"/>
                    <a:pt x="709" y="6758"/>
                  </a:cubicBezTo>
                  <a:cubicBezTo>
                    <a:pt x="737" y="6758"/>
                    <a:pt x="766" y="6763"/>
                    <a:pt x="798" y="6772"/>
                  </a:cubicBezTo>
                  <a:lnTo>
                    <a:pt x="858" y="6772"/>
                  </a:lnTo>
                  <a:cubicBezTo>
                    <a:pt x="891" y="6764"/>
                    <a:pt x="912" y="6750"/>
                    <a:pt x="938" y="6750"/>
                  </a:cubicBezTo>
                  <a:cubicBezTo>
                    <a:pt x="950" y="6750"/>
                    <a:pt x="962" y="6753"/>
                    <a:pt x="977" y="6760"/>
                  </a:cubicBezTo>
                  <a:cubicBezTo>
                    <a:pt x="1048" y="6772"/>
                    <a:pt x="1108" y="6796"/>
                    <a:pt x="1167" y="6832"/>
                  </a:cubicBezTo>
                  <a:cubicBezTo>
                    <a:pt x="1167" y="6832"/>
                    <a:pt x="1191" y="6820"/>
                    <a:pt x="1203" y="6820"/>
                  </a:cubicBezTo>
                  <a:cubicBezTo>
                    <a:pt x="1227" y="6772"/>
                    <a:pt x="1263" y="6737"/>
                    <a:pt x="1322" y="6737"/>
                  </a:cubicBezTo>
                  <a:cubicBezTo>
                    <a:pt x="1329" y="6735"/>
                    <a:pt x="1334" y="6734"/>
                    <a:pt x="1340" y="6734"/>
                  </a:cubicBezTo>
                  <a:cubicBezTo>
                    <a:pt x="1373" y="6734"/>
                    <a:pt x="1382" y="6765"/>
                    <a:pt x="1382" y="6796"/>
                  </a:cubicBezTo>
                  <a:cubicBezTo>
                    <a:pt x="1382" y="6808"/>
                    <a:pt x="1394" y="6832"/>
                    <a:pt x="1417" y="6844"/>
                  </a:cubicBezTo>
                  <a:cubicBezTo>
                    <a:pt x="1453" y="6856"/>
                    <a:pt x="1489" y="6891"/>
                    <a:pt x="1513" y="6915"/>
                  </a:cubicBezTo>
                  <a:cubicBezTo>
                    <a:pt x="1537" y="6915"/>
                    <a:pt x="1537" y="6915"/>
                    <a:pt x="1548" y="6903"/>
                  </a:cubicBezTo>
                  <a:cubicBezTo>
                    <a:pt x="1559" y="6893"/>
                    <a:pt x="1551" y="6865"/>
                    <a:pt x="1557" y="6865"/>
                  </a:cubicBezTo>
                  <a:lnTo>
                    <a:pt x="1557" y="6865"/>
                  </a:lnTo>
                  <a:cubicBezTo>
                    <a:pt x="1557" y="6865"/>
                    <a:pt x="1559" y="6866"/>
                    <a:pt x="1560" y="6868"/>
                  </a:cubicBezTo>
                  <a:cubicBezTo>
                    <a:pt x="1608" y="6951"/>
                    <a:pt x="1608" y="7022"/>
                    <a:pt x="1596" y="7094"/>
                  </a:cubicBezTo>
                  <a:cubicBezTo>
                    <a:pt x="1572" y="7153"/>
                    <a:pt x="1548" y="7225"/>
                    <a:pt x="1572" y="7272"/>
                  </a:cubicBezTo>
                  <a:cubicBezTo>
                    <a:pt x="1620" y="7368"/>
                    <a:pt x="1596" y="7439"/>
                    <a:pt x="1596" y="7522"/>
                  </a:cubicBezTo>
                  <a:cubicBezTo>
                    <a:pt x="1596" y="7606"/>
                    <a:pt x="1620" y="7665"/>
                    <a:pt x="1679" y="7713"/>
                  </a:cubicBezTo>
                  <a:cubicBezTo>
                    <a:pt x="1707" y="7721"/>
                    <a:pt x="1736" y="7725"/>
                    <a:pt x="1766" y="7725"/>
                  </a:cubicBezTo>
                  <a:cubicBezTo>
                    <a:pt x="1825" y="7725"/>
                    <a:pt x="1886" y="7709"/>
                    <a:pt x="1941" y="7677"/>
                  </a:cubicBezTo>
                  <a:cubicBezTo>
                    <a:pt x="1977" y="7665"/>
                    <a:pt x="1977" y="7630"/>
                    <a:pt x="1965" y="7618"/>
                  </a:cubicBezTo>
                  <a:cubicBezTo>
                    <a:pt x="1882" y="7511"/>
                    <a:pt x="1929" y="7451"/>
                    <a:pt x="2049" y="7439"/>
                  </a:cubicBezTo>
                  <a:cubicBezTo>
                    <a:pt x="2084" y="7439"/>
                    <a:pt x="2120" y="7427"/>
                    <a:pt x="2144" y="7391"/>
                  </a:cubicBezTo>
                  <a:cubicBezTo>
                    <a:pt x="2147" y="7382"/>
                    <a:pt x="2150" y="7374"/>
                    <a:pt x="2152" y="7369"/>
                  </a:cubicBezTo>
                  <a:lnTo>
                    <a:pt x="2152" y="7369"/>
                  </a:lnTo>
                  <a:cubicBezTo>
                    <a:pt x="2148" y="7386"/>
                    <a:pt x="2143" y="7416"/>
                    <a:pt x="2162" y="7416"/>
                  </a:cubicBezTo>
                  <a:cubicBezTo>
                    <a:pt x="2164" y="7416"/>
                    <a:pt x="2165" y="7416"/>
                    <a:pt x="2168" y="7415"/>
                  </a:cubicBezTo>
                  <a:cubicBezTo>
                    <a:pt x="2203" y="7391"/>
                    <a:pt x="2239" y="7391"/>
                    <a:pt x="2287" y="7391"/>
                  </a:cubicBezTo>
                  <a:cubicBezTo>
                    <a:pt x="2334" y="7380"/>
                    <a:pt x="2346" y="7344"/>
                    <a:pt x="2358" y="7308"/>
                  </a:cubicBezTo>
                  <a:cubicBezTo>
                    <a:pt x="2382" y="7260"/>
                    <a:pt x="2382" y="7225"/>
                    <a:pt x="2394" y="7201"/>
                  </a:cubicBezTo>
                  <a:cubicBezTo>
                    <a:pt x="2406" y="7141"/>
                    <a:pt x="2441" y="7082"/>
                    <a:pt x="2453" y="7022"/>
                  </a:cubicBezTo>
                  <a:cubicBezTo>
                    <a:pt x="2465" y="6951"/>
                    <a:pt x="2513" y="6891"/>
                    <a:pt x="2560" y="6844"/>
                  </a:cubicBezTo>
                  <a:lnTo>
                    <a:pt x="2644" y="6749"/>
                  </a:lnTo>
                  <a:cubicBezTo>
                    <a:pt x="2715" y="6713"/>
                    <a:pt x="2799" y="6665"/>
                    <a:pt x="2870" y="6629"/>
                  </a:cubicBezTo>
                  <a:cubicBezTo>
                    <a:pt x="2918" y="6606"/>
                    <a:pt x="2977" y="6570"/>
                    <a:pt x="3013" y="6546"/>
                  </a:cubicBezTo>
                  <a:cubicBezTo>
                    <a:pt x="3037" y="6546"/>
                    <a:pt x="3049" y="6534"/>
                    <a:pt x="3061" y="6510"/>
                  </a:cubicBezTo>
                  <a:cubicBezTo>
                    <a:pt x="3180" y="6451"/>
                    <a:pt x="3287" y="6391"/>
                    <a:pt x="3406" y="6356"/>
                  </a:cubicBezTo>
                  <a:cubicBezTo>
                    <a:pt x="3485" y="6324"/>
                    <a:pt x="3559" y="6297"/>
                    <a:pt x="3635" y="6297"/>
                  </a:cubicBezTo>
                  <a:cubicBezTo>
                    <a:pt x="3673" y="6297"/>
                    <a:pt x="3711" y="6304"/>
                    <a:pt x="3751" y="6320"/>
                  </a:cubicBezTo>
                  <a:cubicBezTo>
                    <a:pt x="4013" y="6415"/>
                    <a:pt x="4251" y="6546"/>
                    <a:pt x="4442" y="6749"/>
                  </a:cubicBezTo>
                  <a:lnTo>
                    <a:pt x="4561" y="6868"/>
                  </a:lnTo>
                  <a:cubicBezTo>
                    <a:pt x="4656" y="6975"/>
                    <a:pt x="4716" y="7094"/>
                    <a:pt x="4704" y="7249"/>
                  </a:cubicBezTo>
                  <a:cubicBezTo>
                    <a:pt x="4704" y="7272"/>
                    <a:pt x="4680" y="7284"/>
                    <a:pt x="4668" y="7320"/>
                  </a:cubicBezTo>
                  <a:cubicBezTo>
                    <a:pt x="4656" y="7344"/>
                    <a:pt x="4620" y="7391"/>
                    <a:pt x="4608" y="7439"/>
                  </a:cubicBezTo>
                  <a:cubicBezTo>
                    <a:pt x="4596" y="7487"/>
                    <a:pt x="4561" y="7546"/>
                    <a:pt x="4549" y="7582"/>
                  </a:cubicBezTo>
                  <a:cubicBezTo>
                    <a:pt x="4537" y="7641"/>
                    <a:pt x="4537" y="7725"/>
                    <a:pt x="4525" y="7784"/>
                  </a:cubicBezTo>
                  <a:cubicBezTo>
                    <a:pt x="4525" y="7820"/>
                    <a:pt x="4549" y="7856"/>
                    <a:pt x="4596" y="7880"/>
                  </a:cubicBezTo>
                  <a:cubicBezTo>
                    <a:pt x="4644" y="7915"/>
                    <a:pt x="4680" y="7963"/>
                    <a:pt x="4680" y="8022"/>
                  </a:cubicBezTo>
                  <a:cubicBezTo>
                    <a:pt x="4716" y="8106"/>
                    <a:pt x="4716" y="8201"/>
                    <a:pt x="4763" y="8284"/>
                  </a:cubicBezTo>
                  <a:cubicBezTo>
                    <a:pt x="4882" y="8320"/>
                    <a:pt x="4954" y="8380"/>
                    <a:pt x="5013" y="8463"/>
                  </a:cubicBezTo>
                  <a:cubicBezTo>
                    <a:pt x="5037" y="8523"/>
                    <a:pt x="5085" y="8570"/>
                    <a:pt x="5132" y="8618"/>
                  </a:cubicBezTo>
                  <a:cubicBezTo>
                    <a:pt x="5153" y="8639"/>
                    <a:pt x="5184" y="8679"/>
                    <a:pt x="5224" y="8679"/>
                  </a:cubicBezTo>
                  <a:cubicBezTo>
                    <a:pt x="5229" y="8679"/>
                    <a:pt x="5234" y="8679"/>
                    <a:pt x="5239" y="8677"/>
                  </a:cubicBezTo>
                  <a:lnTo>
                    <a:pt x="5335" y="8868"/>
                  </a:lnTo>
                  <a:cubicBezTo>
                    <a:pt x="5335" y="8999"/>
                    <a:pt x="5275" y="9106"/>
                    <a:pt x="5299" y="9237"/>
                  </a:cubicBezTo>
                  <a:cubicBezTo>
                    <a:pt x="5358" y="9296"/>
                    <a:pt x="5442" y="9308"/>
                    <a:pt x="5513" y="9356"/>
                  </a:cubicBezTo>
                  <a:cubicBezTo>
                    <a:pt x="5668" y="9404"/>
                    <a:pt x="5835" y="9404"/>
                    <a:pt x="5978" y="9416"/>
                  </a:cubicBezTo>
                  <a:cubicBezTo>
                    <a:pt x="5992" y="9414"/>
                    <a:pt x="6007" y="9414"/>
                    <a:pt x="6022" y="9414"/>
                  </a:cubicBezTo>
                  <a:cubicBezTo>
                    <a:pt x="6140" y="9414"/>
                    <a:pt x="6266" y="9451"/>
                    <a:pt x="6382" y="9451"/>
                  </a:cubicBezTo>
                  <a:lnTo>
                    <a:pt x="6466" y="9451"/>
                  </a:lnTo>
                  <a:cubicBezTo>
                    <a:pt x="6505" y="9451"/>
                    <a:pt x="6545" y="9453"/>
                    <a:pt x="6585" y="9453"/>
                  </a:cubicBezTo>
                  <a:cubicBezTo>
                    <a:pt x="6664" y="9453"/>
                    <a:pt x="6744" y="9447"/>
                    <a:pt x="6823" y="9416"/>
                  </a:cubicBezTo>
                  <a:cubicBezTo>
                    <a:pt x="6891" y="9381"/>
                    <a:pt x="6953" y="9353"/>
                    <a:pt x="7018" y="9353"/>
                  </a:cubicBezTo>
                  <a:cubicBezTo>
                    <a:pt x="7044" y="9353"/>
                    <a:pt x="7070" y="9358"/>
                    <a:pt x="7097" y="9368"/>
                  </a:cubicBezTo>
                  <a:cubicBezTo>
                    <a:pt x="7228" y="9427"/>
                    <a:pt x="7347" y="9546"/>
                    <a:pt x="7478" y="9606"/>
                  </a:cubicBezTo>
                  <a:cubicBezTo>
                    <a:pt x="7525" y="9642"/>
                    <a:pt x="7537" y="9701"/>
                    <a:pt x="7537" y="9749"/>
                  </a:cubicBezTo>
                  <a:cubicBezTo>
                    <a:pt x="7561" y="9820"/>
                    <a:pt x="7573" y="9880"/>
                    <a:pt x="7585" y="9939"/>
                  </a:cubicBezTo>
                  <a:cubicBezTo>
                    <a:pt x="7621" y="10070"/>
                    <a:pt x="7692" y="10142"/>
                    <a:pt x="7811" y="10201"/>
                  </a:cubicBezTo>
                  <a:cubicBezTo>
                    <a:pt x="7883" y="10249"/>
                    <a:pt x="7954" y="10285"/>
                    <a:pt x="8002" y="10344"/>
                  </a:cubicBezTo>
                  <a:cubicBezTo>
                    <a:pt x="8061" y="10404"/>
                    <a:pt x="8109" y="10475"/>
                    <a:pt x="8156" y="10547"/>
                  </a:cubicBezTo>
                  <a:cubicBezTo>
                    <a:pt x="8216" y="10642"/>
                    <a:pt x="8275" y="10725"/>
                    <a:pt x="8347" y="10797"/>
                  </a:cubicBezTo>
                  <a:cubicBezTo>
                    <a:pt x="8359" y="10820"/>
                    <a:pt x="8395" y="10832"/>
                    <a:pt x="8418" y="10832"/>
                  </a:cubicBezTo>
                  <a:cubicBezTo>
                    <a:pt x="8514" y="10820"/>
                    <a:pt x="8573" y="10761"/>
                    <a:pt x="8633" y="10713"/>
                  </a:cubicBezTo>
                  <a:cubicBezTo>
                    <a:pt x="8656" y="10701"/>
                    <a:pt x="8692" y="10654"/>
                    <a:pt x="8704" y="10618"/>
                  </a:cubicBezTo>
                  <a:cubicBezTo>
                    <a:pt x="8776" y="10487"/>
                    <a:pt x="8883" y="10404"/>
                    <a:pt x="9002" y="10308"/>
                  </a:cubicBezTo>
                  <a:cubicBezTo>
                    <a:pt x="9073" y="10249"/>
                    <a:pt x="9145" y="10178"/>
                    <a:pt x="9240" y="10118"/>
                  </a:cubicBezTo>
                  <a:cubicBezTo>
                    <a:pt x="9311" y="10058"/>
                    <a:pt x="9407" y="10011"/>
                    <a:pt x="9490" y="9987"/>
                  </a:cubicBezTo>
                  <a:cubicBezTo>
                    <a:pt x="9645" y="9927"/>
                    <a:pt x="9764" y="9820"/>
                    <a:pt x="9883" y="9713"/>
                  </a:cubicBezTo>
                  <a:cubicBezTo>
                    <a:pt x="9954" y="9642"/>
                    <a:pt x="10073" y="9630"/>
                    <a:pt x="10121" y="9523"/>
                  </a:cubicBezTo>
                  <a:cubicBezTo>
                    <a:pt x="10093" y="9477"/>
                    <a:pt x="10116" y="9459"/>
                    <a:pt x="10149" y="9459"/>
                  </a:cubicBezTo>
                  <a:cubicBezTo>
                    <a:pt x="10159" y="9459"/>
                    <a:pt x="10170" y="9460"/>
                    <a:pt x="10180" y="9463"/>
                  </a:cubicBezTo>
                  <a:cubicBezTo>
                    <a:pt x="10192" y="9463"/>
                    <a:pt x="10192" y="9463"/>
                    <a:pt x="10204" y="9451"/>
                  </a:cubicBezTo>
                  <a:cubicBezTo>
                    <a:pt x="10240" y="9404"/>
                    <a:pt x="10192" y="9368"/>
                    <a:pt x="10192" y="9344"/>
                  </a:cubicBezTo>
                  <a:cubicBezTo>
                    <a:pt x="10240" y="9344"/>
                    <a:pt x="10264" y="9392"/>
                    <a:pt x="10311" y="9392"/>
                  </a:cubicBezTo>
                  <a:cubicBezTo>
                    <a:pt x="10335" y="9368"/>
                    <a:pt x="10371" y="9344"/>
                    <a:pt x="10383" y="9308"/>
                  </a:cubicBezTo>
                  <a:lnTo>
                    <a:pt x="10538" y="9118"/>
                  </a:lnTo>
                  <a:cubicBezTo>
                    <a:pt x="10573" y="9118"/>
                    <a:pt x="10609" y="9094"/>
                    <a:pt x="10633" y="9058"/>
                  </a:cubicBezTo>
                  <a:cubicBezTo>
                    <a:pt x="10669" y="8999"/>
                    <a:pt x="10681" y="8939"/>
                    <a:pt x="10692" y="8880"/>
                  </a:cubicBezTo>
                  <a:cubicBezTo>
                    <a:pt x="10716" y="8808"/>
                    <a:pt x="10740" y="8737"/>
                    <a:pt x="10752" y="8654"/>
                  </a:cubicBezTo>
                  <a:cubicBezTo>
                    <a:pt x="10783" y="8552"/>
                    <a:pt x="10822" y="8467"/>
                    <a:pt x="10929" y="8467"/>
                  </a:cubicBezTo>
                  <a:cubicBezTo>
                    <a:pt x="10947" y="8467"/>
                    <a:pt x="10968" y="8470"/>
                    <a:pt x="10990" y="8475"/>
                  </a:cubicBezTo>
                  <a:cubicBezTo>
                    <a:pt x="10990" y="8463"/>
                    <a:pt x="11014" y="8451"/>
                    <a:pt x="11014" y="8439"/>
                  </a:cubicBezTo>
                  <a:cubicBezTo>
                    <a:pt x="11026" y="8284"/>
                    <a:pt x="11038" y="8153"/>
                    <a:pt x="11073" y="7999"/>
                  </a:cubicBezTo>
                  <a:cubicBezTo>
                    <a:pt x="11073" y="7880"/>
                    <a:pt x="11097" y="7761"/>
                    <a:pt x="11109" y="7641"/>
                  </a:cubicBezTo>
                  <a:cubicBezTo>
                    <a:pt x="11264" y="7320"/>
                    <a:pt x="11395" y="6987"/>
                    <a:pt x="11609" y="6713"/>
                  </a:cubicBezTo>
                  <a:cubicBezTo>
                    <a:pt x="11609" y="6594"/>
                    <a:pt x="11669" y="6487"/>
                    <a:pt x="11728" y="6391"/>
                  </a:cubicBezTo>
                  <a:cubicBezTo>
                    <a:pt x="11728" y="6435"/>
                    <a:pt x="11741" y="6460"/>
                    <a:pt x="11768" y="6460"/>
                  </a:cubicBezTo>
                  <a:cubicBezTo>
                    <a:pt x="11777" y="6460"/>
                    <a:pt x="11787" y="6457"/>
                    <a:pt x="11800" y="6451"/>
                  </a:cubicBezTo>
                  <a:cubicBezTo>
                    <a:pt x="11800" y="6451"/>
                    <a:pt x="11812" y="6439"/>
                    <a:pt x="11824" y="6439"/>
                  </a:cubicBezTo>
                  <a:cubicBezTo>
                    <a:pt x="11907" y="6379"/>
                    <a:pt x="11943" y="6296"/>
                    <a:pt x="12026" y="6248"/>
                  </a:cubicBezTo>
                  <a:cubicBezTo>
                    <a:pt x="12121" y="6153"/>
                    <a:pt x="12228" y="6058"/>
                    <a:pt x="12336" y="5951"/>
                  </a:cubicBezTo>
                  <a:lnTo>
                    <a:pt x="12383" y="5903"/>
                  </a:lnTo>
                  <a:cubicBezTo>
                    <a:pt x="12455" y="5832"/>
                    <a:pt x="12419" y="5772"/>
                    <a:pt x="12407" y="5701"/>
                  </a:cubicBezTo>
                  <a:cubicBezTo>
                    <a:pt x="12347" y="5522"/>
                    <a:pt x="12383" y="5355"/>
                    <a:pt x="12514" y="5201"/>
                  </a:cubicBezTo>
                  <a:cubicBezTo>
                    <a:pt x="12562" y="5165"/>
                    <a:pt x="12621" y="5165"/>
                    <a:pt x="12681" y="5129"/>
                  </a:cubicBezTo>
                  <a:cubicBezTo>
                    <a:pt x="12764" y="5105"/>
                    <a:pt x="12836" y="5058"/>
                    <a:pt x="12895" y="4986"/>
                  </a:cubicBezTo>
                  <a:cubicBezTo>
                    <a:pt x="13002" y="4844"/>
                    <a:pt x="13050" y="4689"/>
                    <a:pt x="13109" y="4534"/>
                  </a:cubicBezTo>
                  <a:cubicBezTo>
                    <a:pt x="13217" y="4391"/>
                    <a:pt x="13133" y="4236"/>
                    <a:pt x="13109" y="4093"/>
                  </a:cubicBezTo>
                  <a:cubicBezTo>
                    <a:pt x="13074" y="3974"/>
                    <a:pt x="13109" y="3855"/>
                    <a:pt x="13181" y="3748"/>
                  </a:cubicBezTo>
                  <a:cubicBezTo>
                    <a:pt x="13169" y="3736"/>
                    <a:pt x="13169" y="3712"/>
                    <a:pt x="13169" y="3701"/>
                  </a:cubicBezTo>
                  <a:cubicBezTo>
                    <a:pt x="13121" y="3593"/>
                    <a:pt x="13121" y="3510"/>
                    <a:pt x="13193" y="3415"/>
                  </a:cubicBezTo>
                  <a:cubicBezTo>
                    <a:pt x="13217" y="3391"/>
                    <a:pt x="13193" y="3379"/>
                    <a:pt x="13181" y="3355"/>
                  </a:cubicBezTo>
                  <a:cubicBezTo>
                    <a:pt x="13157" y="3343"/>
                    <a:pt x="13121" y="3331"/>
                    <a:pt x="13098" y="3331"/>
                  </a:cubicBezTo>
                  <a:cubicBezTo>
                    <a:pt x="13038" y="3331"/>
                    <a:pt x="12955" y="3331"/>
                    <a:pt x="12895" y="3320"/>
                  </a:cubicBezTo>
                  <a:cubicBezTo>
                    <a:pt x="12883" y="3296"/>
                    <a:pt x="12871" y="3296"/>
                    <a:pt x="12859" y="3296"/>
                  </a:cubicBezTo>
                  <a:cubicBezTo>
                    <a:pt x="12645" y="3260"/>
                    <a:pt x="12502" y="3117"/>
                    <a:pt x="12324" y="3022"/>
                  </a:cubicBezTo>
                  <a:cubicBezTo>
                    <a:pt x="12228" y="2962"/>
                    <a:pt x="12145" y="2903"/>
                    <a:pt x="12038" y="2903"/>
                  </a:cubicBezTo>
                  <a:lnTo>
                    <a:pt x="11943" y="2879"/>
                  </a:lnTo>
                  <a:cubicBezTo>
                    <a:pt x="11900" y="2837"/>
                    <a:pt x="11853" y="2820"/>
                    <a:pt x="11804" y="2820"/>
                  </a:cubicBezTo>
                  <a:cubicBezTo>
                    <a:pt x="11742" y="2820"/>
                    <a:pt x="11675" y="2846"/>
                    <a:pt x="11609" y="2879"/>
                  </a:cubicBezTo>
                  <a:cubicBezTo>
                    <a:pt x="11574" y="2903"/>
                    <a:pt x="11562" y="2915"/>
                    <a:pt x="11550" y="2939"/>
                  </a:cubicBezTo>
                  <a:cubicBezTo>
                    <a:pt x="11502" y="3034"/>
                    <a:pt x="11407" y="3093"/>
                    <a:pt x="11347" y="3165"/>
                  </a:cubicBezTo>
                  <a:cubicBezTo>
                    <a:pt x="11288" y="3236"/>
                    <a:pt x="11228" y="3284"/>
                    <a:pt x="11157" y="3320"/>
                  </a:cubicBezTo>
                  <a:cubicBezTo>
                    <a:pt x="11099" y="3344"/>
                    <a:pt x="11037" y="3350"/>
                    <a:pt x="10973" y="3350"/>
                  </a:cubicBezTo>
                  <a:cubicBezTo>
                    <a:pt x="10899" y="3350"/>
                    <a:pt x="10823" y="3341"/>
                    <a:pt x="10749" y="3341"/>
                  </a:cubicBezTo>
                  <a:cubicBezTo>
                    <a:pt x="10730" y="3341"/>
                    <a:pt x="10711" y="3342"/>
                    <a:pt x="10692" y="3343"/>
                  </a:cubicBezTo>
                  <a:lnTo>
                    <a:pt x="10264" y="3343"/>
                  </a:lnTo>
                  <a:cubicBezTo>
                    <a:pt x="10121" y="3331"/>
                    <a:pt x="9966" y="3296"/>
                    <a:pt x="9835" y="3224"/>
                  </a:cubicBezTo>
                  <a:cubicBezTo>
                    <a:pt x="9799" y="3224"/>
                    <a:pt x="9788" y="3212"/>
                    <a:pt x="9764" y="3200"/>
                  </a:cubicBezTo>
                  <a:cubicBezTo>
                    <a:pt x="9716" y="3177"/>
                    <a:pt x="9680" y="3153"/>
                    <a:pt x="9657" y="3141"/>
                  </a:cubicBezTo>
                  <a:cubicBezTo>
                    <a:pt x="9609" y="3105"/>
                    <a:pt x="9561" y="3093"/>
                    <a:pt x="9538" y="3058"/>
                  </a:cubicBezTo>
                  <a:cubicBezTo>
                    <a:pt x="9442" y="2986"/>
                    <a:pt x="9371" y="2915"/>
                    <a:pt x="9299" y="2819"/>
                  </a:cubicBezTo>
                  <a:cubicBezTo>
                    <a:pt x="9168" y="2617"/>
                    <a:pt x="9073" y="2403"/>
                    <a:pt x="9133" y="2153"/>
                  </a:cubicBezTo>
                  <a:cubicBezTo>
                    <a:pt x="9145" y="2093"/>
                    <a:pt x="9192" y="2046"/>
                    <a:pt x="9252" y="2022"/>
                  </a:cubicBezTo>
                  <a:cubicBezTo>
                    <a:pt x="9252" y="2022"/>
                    <a:pt x="9264" y="2010"/>
                    <a:pt x="9288" y="2010"/>
                  </a:cubicBezTo>
                  <a:cubicBezTo>
                    <a:pt x="9311" y="1986"/>
                    <a:pt x="9347" y="1986"/>
                    <a:pt x="9371" y="1974"/>
                  </a:cubicBezTo>
                  <a:cubicBezTo>
                    <a:pt x="9407" y="1962"/>
                    <a:pt x="9418" y="1950"/>
                    <a:pt x="9430" y="1915"/>
                  </a:cubicBezTo>
                  <a:lnTo>
                    <a:pt x="9478" y="1867"/>
                  </a:lnTo>
                  <a:cubicBezTo>
                    <a:pt x="9478" y="1903"/>
                    <a:pt x="9502" y="1915"/>
                    <a:pt x="9538" y="1915"/>
                  </a:cubicBezTo>
                  <a:cubicBezTo>
                    <a:pt x="9585" y="1915"/>
                    <a:pt x="9621" y="1903"/>
                    <a:pt x="9657" y="1891"/>
                  </a:cubicBezTo>
                  <a:cubicBezTo>
                    <a:pt x="9704" y="1855"/>
                    <a:pt x="9764" y="1843"/>
                    <a:pt x="9799" y="1796"/>
                  </a:cubicBezTo>
                  <a:cubicBezTo>
                    <a:pt x="9823" y="1784"/>
                    <a:pt x="9847" y="1748"/>
                    <a:pt x="9859" y="1724"/>
                  </a:cubicBezTo>
                  <a:cubicBezTo>
                    <a:pt x="9883" y="1676"/>
                    <a:pt x="9907" y="1629"/>
                    <a:pt x="9930" y="1593"/>
                  </a:cubicBezTo>
                  <a:lnTo>
                    <a:pt x="9930" y="1534"/>
                  </a:lnTo>
                  <a:cubicBezTo>
                    <a:pt x="9895" y="1450"/>
                    <a:pt x="9942" y="1379"/>
                    <a:pt x="9907" y="1319"/>
                  </a:cubicBezTo>
                  <a:cubicBezTo>
                    <a:pt x="9887" y="1300"/>
                    <a:pt x="9872" y="1292"/>
                    <a:pt x="9859" y="1292"/>
                  </a:cubicBezTo>
                  <a:cubicBezTo>
                    <a:pt x="9833" y="1292"/>
                    <a:pt x="9819" y="1327"/>
                    <a:pt x="9811" y="1367"/>
                  </a:cubicBezTo>
                  <a:lnTo>
                    <a:pt x="9538" y="1260"/>
                  </a:lnTo>
                  <a:cubicBezTo>
                    <a:pt x="9466" y="1260"/>
                    <a:pt x="9407" y="1295"/>
                    <a:pt x="9347" y="1307"/>
                  </a:cubicBezTo>
                  <a:cubicBezTo>
                    <a:pt x="9260" y="1327"/>
                    <a:pt x="9174" y="1361"/>
                    <a:pt x="9081" y="1361"/>
                  </a:cubicBezTo>
                  <a:cubicBezTo>
                    <a:pt x="9059" y="1361"/>
                    <a:pt x="9036" y="1360"/>
                    <a:pt x="9014" y="1355"/>
                  </a:cubicBezTo>
                  <a:cubicBezTo>
                    <a:pt x="8740" y="1307"/>
                    <a:pt x="8740" y="1307"/>
                    <a:pt x="8752" y="1022"/>
                  </a:cubicBezTo>
                  <a:cubicBezTo>
                    <a:pt x="8752" y="998"/>
                    <a:pt x="8752" y="974"/>
                    <a:pt x="8764" y="950"/>
                  </a:cubicBezTo>
                  <a:cubicBezTo>
                    <a:pt x="8764" y="909"/>
                    <a:pt x="8786" y="896"/>
                    <a:pt x="8816" y="896"/>
                  </a:cubicBezTo>
                  <a:cubicBezTo>
                    <a:pt x="8829" y="896"/>
                    <a:pt x="8844" y="899"/>
                    <a:pt x="8859" y="903"/>
                  </a:cubicBezTo>
                  <a:cubicBezTo>
                    <a:pt x="8877" y="920"/>
                    <a:pt x="8901" y="929"/>
                    <a:pt x="8926" y="929"/>
                  </a:cubicBezTo>
                  <a:cubicBezTo>
                    <a:pt x="8951" y="929"/>
                    <a:pt x="8978" y="920"/>
                    <a:pt x="9002" y="903"/>
                  </a:cubicBezTo>
                  <a:cubicBezTo>
                    <a:pt x="9026" y="891"/>
                    <a:pt x="9061" y="855"/>
                    <a:pt x="9085" y="831"/>
                  </a:cubicBezTo>
                  <a:cubicBezTo>
                    <a:pt x="9109" y="795"/>
                    <a:pt x="9133" y="783"/>
                    <a:pt x="9157" y="760"/>
                  </a:cubicBezTo>
                  <a:cubicBezTo>
                    <a:pt x="9192" y="664"/>
                    <a:pt x="9288" y="605"/>
                    <a:pt x="9371" y="581"/>
                  </a:cubicBezTo>
                  <a:cubicBezTo>
                    <a:pt x="9466" y="545"/>
                    <a:pt x="9549" y="533"/>
                    <a:pt x="9633" y="486"/>
                  </a:cubicBezTo>
                  <a:cubicBezTo>
                    <a:pt x="9704" y="438"/>
                    <a:pt x="9788" y="426"/>
                    <a:pt x="9835" y="355"/>
                  </a:cubicBezTo>
                  <a:cubicBezTo>
                    <a:pt x="9764" y="283"/>
                    <a:pt x="9704" y="188"/>
                    <a:pt x="9752" y="81"/>
                  </a:cubicBezTo>
                  <a:cubicBezTo>
                    <a:pt x="9725" y="27"/>
                    <a:pt x="9692" y="1"/>
                    <a:pt x="964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91" name="Google Shape;191;p11"/>
          <p:cNvSpPr txBox="1">
            <a:spLocks noGrp="1"/>
          </p:cNvSpPr>
          <p:nvPr>
            <p:ph type="title" hasCustomPrompt="1"/>
          </p:nvPr>
        </p:nvSpPr>
        <p:spPr>
          <a:xfrm>
            <a:off x="1430300" y="1822650"/>
            <a:ext cx="6283500" cy="1168200"/>
          </a:xfrm>
          <a:prstGeom prst="rect">
            <a:avLst/>
          </a:prstGeom>
        </p:spPr>
        <p:txBody>
          <a:bodyPr spcFirstLastPara="1" wrap="square" lIns="91425" tIns="91425" rIns="91425" bIns="91425" anchor="b" anchorCtr="0">
            <a:noAutofit/>
          </a:bodyPr>
          <a:lstStyle>
            <a:lvl1pPr lvl="0" algn="ctr">
              <a:spcBef>
                <a:spcPts val="0"/>
              </a:spcBef>
              <a:spcAft>
                <a:spcPts val="0"/>
              </a:spcAft>
              <a:buSzPts val="7000"/>
              <a:buNone/>
              <a:defRPr sz="7000"/>
            </a:lvl1pPr>
            <a:lvl2pPr lvl="1" algn="ctr">
              <a:spcBef>
                <a:spcPts val="0"/>
              </a:spcBef>
              <a:spcAft>
                <a:spcPts val="0"/>
              </a:spcAft>
              <a:buSzPts val="7000"/>
              <a:buNone/>
              <a:defRPr sz="7000"/>
            </a:lvl2pPr>
            <a:lvl3pPr lvl="2" algn="ctr">
              <a:spcBef>
                <a:spcPts val="0"/>
              </a:spcBef>
              <a:spcAft>
                <a:spcPts val="0"/>
              </a:spcAft>
              <a:buSzPts val="7000"/>
              <a:buNone/>
              <a:defRPr sz="7000"/>
            </a:lvl3pPr>
            <a:lvl4pPr lvl="3" algn="ctr">
              <a:spcBef>
                <a:spcPts val="0"/>
              </a:spcBef>
              <a:spcAft>
                <a:spcPts val="0"/>
              </a:spcAft>
              <a:buSzPts val="7000"/>
              <a:buNone/>
              <a:defRPr sz="7000"/>
            </a:lvl4pPr>
            <a:lvl5pPr lvl="4" algn="ctr">
              <a:spcBef>
                <a:spcPts val="0"/>
              </a:spcBef>
              <a:spcAft>
                <a:spcPts val="0"/>
              </a:spcAft>
              <a:buSzPts val="7000"/>
              <a:buNone/>
              <a:defRPr sz="7000"/>
            </a:lvl5pPr>
            <a:lvl6pPr lvl="5" algn="ctr">
              <a:spcBef>
                <a:spcPts val="0"/>
              </a:spcBef>
              <a:spcAft>
                <a:spcPts val="0"/>
              </a:spcAft>
              <a:buSzPts val="7000"/>
              <a:buNone/>
              <a:defRPr sz="7000"/>
            </a:lvl6pPr>
            <a:lvl7pPr lvl="6" algn="ctr">
              <a:spcBef>
                <a:spcPts val="0"/>
              </a:spcBef>
              <a:spcAft>
                <a:spcPts val="0"/>
              </a:spcAft>
              <a:buSzPts val="7000"/>
              <a:buNone/>
              <a:defRPr sz="7000"/>
            </a:lvl7pPr>
            <a:lvl8pPr lvl="7" algn="ctr">
              <a:spcBef>
                <a:spcPts val="0"/>
              </a:spcBef>
              <a:spcAft>
                <a:spcPts val="0"/>
              </a:spcAft>
              <a:buSzPts val="7000"/>
              <a:buNone/>
              <a:defRPr sz="7000"/>
            </a:lvl8pPr>
            <a:lvl9pPr lvl="8" algn="ctr">
              <a:spcBef>
                <a:spcPts val="0"/>
              </a:spcBef>
              <a:spcAft>
                <a:spcPts val="0"/>
              </a:spcAft>
              <a:buSzPts val="7000"/>
              <a:buNone/>
              <a:defRPr sz="7000"/>
            </a:lvl9pPr>
          </a:lstStyle>
          <a:p>
            <a:r>
              <a:t>xx%</a:t>
            </a:r>
          </a:p>
        </p:txBody>
      </p:sp>
      <p:sp>
        <p:nvSpPr>
          <p:cNvPr id="192" name="Google Shape;192;p11"/>
          <p:cNvSpPr txBox="1">
            <a:spLocks noGrp="1"/>
          </p:cNvSpPr>
          <p:nvPr>
            <p:ph type="subTitle" idx="1"/>
          </p:nvPr>
        </p:nvSpPr>
        <p:spPr>
          <a:xfrm>
            <a:off x="2438888" y="2990850"/>
            <a:ext cx="4266000" cy="444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96885692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02"/>
        <p:cNvGrpSpPr/>
        <p:nvPr/>
      </p:nvGrpSpPr>
      <p:grpSpPr>
        <a:xfrm>
          <a:off x="0" y="0"/>
          <a:ext cx="0" cy="0"/>
          <a:chOff x="0" y="0"/>
          <a:chExt cx="0" cy="0"/>
        </a:xfrm>
      </p:grpSpPr>
      <p:sp>
        <p:nvSpPr>
          <p:cNvPr id="103" name="Google Shape;103;p3"/>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3"/>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txBox="1">
            <a:spLocks noGrp="1"/>
          </p:cNvSpPr>
          <p:nvPr>
            <p:ph type="title"/>
          </p:nvPr>
        </p:nvSpPr>
        <p:spPr>
          <a:xfrm>
            <a:off x="685800" y="2503200"/>
            <a:ext cx="43239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7" name="Google Shape;107;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08" name="Google Shape;108;p3"/>
          <p:cNvSpPr txBox="1">
            <a:spLocks noGrp="1"/>
          </p:cNvSpPr>
          <p:nvPr>
            <p:ph type="title" idx="2" hasCustomPrompt="1"/>
          </p:nvPr>
        </p:nvSpPr>
        <p:spPr>
          <a:xfrm>
            <a:off x="685800" y="1335000"/>
            <a:ext cx="4323900" cy="11682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7000"/>
            </a:lvl1pPr>
            <a:lvl2pPr lvl="1" algn="ctr" rtl="0">
              <a:spcBef>
                <a:spcPts val="0"/>
              </a:spcBef>
              <a:spcAft>
                <a:spcPts val="0"/>
              </a:spcAft>
              <a:buSzPts val="7000"/>
              <a:buNone/>
              <a:defRPr sz="7000"/>
            </a:lvl2pPr>
            <a:lvl3pPr lvl="2" algn="ctr" rtl="0">
              <a:spcBef>
                <a:spcPts val="0"/>
              </a:spcBef>
              <a:spcAft>
                <a:spcPts val="0"/>
              </a:spcAft>
              <a:buSzPts val="7000"/>
              <a:buNone/>
              <a:defRPr sz="7000"/>
            </a:lvl3pPr>
            <a:lvl4pPr lvl="3" algn="ctr" rtl="0">
              <a:spcBef>
                <a:spcPts val="0"/>
              </a:spcBef>
              <a:spcAft>
                <a:spcPts val="0"/>
              </a:spcAft>
              <a:buSzPts val="7000"/>
              <a:buNone/>
              <a:defRPr sz="7000"/>
            </a:lvl4pPr>
            <a:lvl5pPr lvl="4" algn="ctr" rtl="0">
              <a:spcBef>
                <a:spcPts val="0"/>
              </a:spcBef>
              <a:spcAft>
                <a:spcPts val="0"/>
              </a:spcAft>
              <a:buSzPts val="7000"/>
              <a:buNone/>
              <a:defRPr sz="7000"/>
            </a:lvl5pPr>
            <a:lvl6pPr lvl="5" algn="ctr" rtl="0">
              <a:spcBef>
                <a:spcPts val="0"/>
              </a:spcBef>
              <a:spcAft>
                <a:spcPts val="0"/>
              </a:spcAft>
              <a:buSzPts val="7000"/>
              <a:buNone/>
              <a:defRPr sz="7000"/>
            </a:lvl6pPr>
            <a:lvl7pPr lvl="6" algn="ctr" rtl="0">
              <a:spcBef>
                <a:spcPts val="0"/>
              </a:spcBef>
              <a:spcAft>
                <a:spcPts val="0"/>
              </a:spcAft>
              <a:buSzPts val="7000"/>
              <a:buNone/>
              <a:defRPr sz="7000"/>
            </a:lvl7pPr>
            <a:lvl8pPr lvl="7" algn="ctr" rtl="0">
              <a:spcBef>
                <a:spcPts val="0"/>
              </a:spcBef>
              <a:spcAft>
                <a:spcPts val="0"/>
              </a:spcAft>
              <a:buSzPts val="7000"/>
              <a:buNone/>
              <a:defRPr sz="7000"/>
            </a:lvl8pPr>
            <a:lvl9pPr lvl="8" algn="ctr" rtl="0">
              <a:spcBef>
                <a:spcPts val="0"/>
              </a:spcBef>
              <a:spcAft>
                <a:spcPts val="0"/>
              </a:spcAft>
              <a:buSzPts val="7000"/>
              <a:buNone/>
              <a:defRPr sz="7000"/>
            </a:lvl9pPr>
          </a:lstStyle>
          <a:p>
            <a:r>
              <a:t>xx%</a:t>
            </a:r>
          </a:p>
        </p:txBody>
      </p:sp>
      <p:sp>
        <p:nvSpPr>
          <p:cNvPr id="109" name="Google Shape;109;p3"/>
          <p:cNvSpPr txBox="1">
            <a:spLocks noGrp="1"/>
          </p:cNvSpPr>
          <p:nvPr>
            <p:ph type="subTitle" idx="1"/>
          </p:nvPr>
        </p:nvSpPr>
        <p:spPr>
          <a:xfrm>
            <a:off x="685800" y="3345000"/>
            <a:ext cx="4323900" cy="463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92872639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0"/>
        <p:cNvGrpSpPr/>
        <p:nvPr/>
      </p:nvGrpSpPr>
      <p:grpSpPr>
        <a:xfrm>
          <a:off x="0" y="0"/>
          <a:ext cx="0" cy="0"/>
          <a:chOff x="0" y="0"/>
          <a:chExt cx="0" cy="0"/>
        </a:xfrm>
      </p:grpSpPr>
      <p:sp>
        <p:nvSpPr>
          <p:cNvPr id="111" name="Google Shape;111;p4"/>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4"/>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4"/>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4"/>
          <p:cNvSpPr txBox="1">
            <a:spLocks noGrp="1"/>
          </p:cNvSpPr>
          <p:nvPr>
            <p:ph type="title"/>
          </p:nvPr>
        </p:nvSpPr>
        <p:spPr>
          <a:xfrm>
            <a:off x="685800" y="445025"/>
            <a:ext cx="7772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5" name="Google Shape;115;p4"/>
          <p:cNvSpPr txBox="1">
            <a:spLocks noGrp="1"/>
          </p:cNvSpPr>
          <p:nvPr>
            <p:ph type="body" idx="1"/>
          </p:nvPr>
        </p:nvSpPr>
        <p:spPr>
          <a:xfrm>
            <a:off x="685800" y="1152475"/>
            <a:ext cx="7772400" cy="3416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Clr>
                <a:srgbClr val="434343"/>
              </a:buClr>
              <a:buSzPts val="1200"/>
              <a:buFont typeface="Livvic"/>
              <a:buAutoNum type="arabicPeriod"/>
              <a:defRPr sz="1100"/>
            </a:lvl1pPr>
            <a:lvl2pPr marL="914400" lvl="1" indent="-304800">
              <a:spcBef>
                <a:spcPts val="0"/>
              </a:spcBef>
              <a:spcAft>
                <a:spcPts val="0"/>
              </a:spcAft>
              <a:buClr>
                <a:srgbClr val="434343"/>
              </a:buClr>
              <a:buSzPts val="1200"/>
              <a:buFont typeface="Roboto Condensed Light"/>
              <a:buAutoNum type="alphaLcPeriod"/>
              <a:defRPr/>
            </a:lvl2pPr>
            <a:lvl3pPr marL="1371600" lvl="2" indent="-304800">
              <a:spcBef>
                <a:spcPts val="0"/>
              </a:spcBef>
              <a:spcAft>
                <a:spcPts val="0"/>
              </a:spcAft>
              <a:buClr>
                <a:srgbClr val="434343"/>
              </a:buClr>
              <a:buSzPts val="1200"/>
              <a:buFont typeface="Roboto Condensed Light"/>
              <a:buAutoNum type="romanLcPeriod"/>
              <a:defRPr/>
            </a:lvl3pPr>
            <a:lvl4pPr marL="1828800" lvl="3" indent="-304800">
              <a:spcBef>
                <a:spcPts val="0"/>
              </a:spcBef>
              <a:spcAft>
                <a:spcPts val="0"/>
              </a:spcAft>
              <a:buClr>
                <a:srgbClr val="434343"/>
              </a:buClr>
              <a:buSzPts val="1200"/>
              <a:buFont typeface="Roboto Condensed Light"/>
              <a:buAutoNum type="arabicPeriod"/>
              <a:defRPr/>
            </a:lvl4pPr>
            <a:lvl5pPr marL="2286000" lvl="4" indent="-304800">
              <a:spcBef>
                <a:spcPts val="0"/>
              </a:spcBef>
              <a:spcAft>
                <a:spcPts val="0"/>
              </a:spcAft>
              <a:buClr>
                <a:srgbClr val="434343"/>
              </a:buClr>
              <a:buSzPts val="1200"/>
              <a:buFont typeface="Roboto Condensed Light"/>
              <a:buAutoNum type="alphaLcPeriod"/>
              <a:defRPr/>
            </a:lvl5pPr>
            <a:lvl6pPr marL="2743200" lvl="5" indent="-304800">
              <a:spcBef>
                <a:spcPts val="0"/>
              </a:spcBef>
              <a:spcAft>
                <a:spcPts val="0"/>
              </a:spcAft>
              <a:buClr>
                <a:srgbClr val="434343"/>
              </a:buClr>
              <a:buSzPts val="1200"/>
              <a:buFont typeface="Roboto Condensed Light"/>
              <a:buAutoNum type="romanLcPeriod"/>
              <a:defRPr/>
            </a:lvl6pPr>
            <a:lvl7pPr marL="3200400" lvl="6" indent="-304800">
              <a:spcBef>
                <a:spcPts val="0"/>
              </a:spcBef>
              <a:spcAft>
                <a:spcPts val="0"/>
              </a:spcAft>
              <a:buClr>
                <a:srgbClr val="434343"/>
              </a:buClr>
              <a:buSzPts val="1200"/>
              <a:buFont typeface="Roboto Condensed Light"/>
              <a:buAutoNum type="arabicPeriod"/>
              <a:defRPr/>
            </a:lvl7pPr>
            <a:lvl8pPr marL="3657600" lvl="7" indent="-304800">
              <a:spcBef>
                <a:spcPts val="0"/>
              </a:spcBef>
              <a:spcAft>
                <a:spcPts val="0"/>
              </a:spcAft>
              <a:buClr>
                <a:srgbClr val="434343"/>
              </a:buClr>
              <a:buSzPts val="1200"/>
              <a:buFont typeface="Roboto Condensed Light"/>
              <a:buAutoNum type="alphaLcPeriod"/>
              <a:defRPr/>
            </a:lvl8pPr>
            <a:lvl9pPr marL="4114800" lvl="8" indent="-304800">
              <a:spcBef>
                <a:spcPts val="0"/>
              </a:spcBef>
              <a:spcAft>
                <a:spcPts val="0"/>
              </a:spcAft>
              <a:buClr>
                <a:srgbClr val="434343"/>
              </a:buClr>
              <a:buSzPts val="1200"/>
              <a:buFont typeface="Roboto Condensed Light"/>
              <a:buAutoNum type="romanLcPeriod"/>
              <a:defRPr/>
            </a:lvl9pPr>
          </a:lstStyle>
          <a:p>
            <a:endParaRPr/>
          </a:p>
        </p:txBody>
      </p:sp>
      <p:sp>
        <p:nvSpPr>
          <p:cNvPr id="116" name="Google Shape;116;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98409705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D6CFDA-D424-4B1E-B638-9E9858AF610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9AB8887-F0F0-488B-9CFB-0DAB0685C5A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D7CF6C0-C290-4048-B58F-7822F939AA84}"/>
              </a:ext>
            </a:extLst>
          </p:cNvPr>
          <p:cNvSpPr>
            <a:spLocks noGrp="1"/>
          </p:cNvSpPr>
          <p:nvPr>
            <p:ph type="dt" sz="half" idx="10"/>
          </p:nvPr>
        </p:nvSpPr>
        <p:spPr/>
        <p:txBody>
          <a:bodyPr/>
          <a:lstStyle/>
          <a:p>
            <a:fld id="{83387E60-2218-43E4-BAFA-2D5DE65A914C}" type="datetimeFigureOut">
              <a:rPr lang="zh-CN" altLang="en-US" smtClean="0"/>
              <a:t>2022/3/1</a:t>
            </a:fld>
            <a:endParaRPr lang="zh-CN" altLang="en-US"/>
          </a:p>
        </p:txBody>
      </p:sp>
      <p:sp>
        <p:nvSpPr>
          <p:cNvPr id="5" name="页脚占位符 4">
            <a:extLst>
              <a:ext uri="{FF2B5EF4-FFF2-40B4-BE49-F238E27FC236}">
                <a16:creationId xmlns:a16="http://schemas.microsoft.com/office/drawing/2014/main" id="{1BEEF3BF-43B8-4E77-B45B-97DEA0C44D3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C2D787F-2B44-4D70-B40C-17B42C6D6054}"/>
              </a:ext>
            </a:extLst>
          </p:cNvPr>
          <p:cNvSpPr>
            <a:spLocks noGrp="1"/>
          </p:cNvSpPr>
          <p:nvPr>
            <p:ph type="sldNum" sz="quarter" idx="12"/>
          </p:nvPr>
        </p:nvSpPr>
        <p:spPr/>
        <p:txBody>
          <a:bodyPr/>
          <a:lstStyle/>
          <a:p>
            <a:fld id="{AB587071-5914-46CA-A3A6-EBB66D79A751}" type="slidenum">
              <a:rPr lang="zh-CN" altLang="en-US" smtClean="0"/>
              <a:t>‹#›</a:t>
            </a:fld>
            <a:endParaRPr lang="zh-CN" altLang="en-US"/>
          </a:p>
        </p:txBody>
      </p:sp>
    </p:spTree>
    <p:extLst>
      <p:ext uri="{BB962C8B-B14F-4D97-AF65-F5344CB8AC3E}">
        <p14:creationId xmlns:p14="http://schemas.microsoft.com/office/powerpoint/2010/main" val="143583333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8568007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13"/>
        <p:cNvGrpSpPr/>
        <p:nvPr/>
      </p:nvGrpSpPr>
      <p:grpSpPr>
        <a:xfrm>
          <a:off x="0" y="0"/>
          <a:ext cx="0" cy="0"/>
          <a:chOff x="0" y="0"/>
          <a:chExt cx="0" cy="0"/>
        </a:xfrm>
      </p:grpSpPr>
      <p:sp>
        <p:nvSpPr>
          <p:cNvPr id="14" name="Google Shape;14;p3"/>
          <p:cNvSpPr txBox="1">
            <a:spLocks noGrp="1"/>
          </p:cNvSpPr>
          <p:nvPr>
            <p:ph type="ctrTitle"/>
          </p:nvPr>
        </p:nvSpPr>
        <p:spPr>
          <a:xfrm>
            <a:off x="6018850" y="1146775"/>
            <a:ext cx="2453700" cy="1650600"/>
          </a:xfrm>
          <a:prstGeom prst="rect">
            <a:avLst/>
          </a:prstGeom>
        </p:spPr>
        <p:txBody>
          <a:bodyPr spcFirstLastPara="1" wrap="square" lIns="91425" tIns="91425" rIns="91425" bIns="91425" anchor="b" anchorCtr="0">
            <a:noAutofit/>
          </a:bodyPr>
          <a:lstStyle>
            <a:lvl1pPr lvl="0" rtl="0">
              <a:spcBef>
                <a:spcPts val="0"/>
              </a:spcBef>
              <a:spcAft>
                <a:spcPts val="0"/>
              </a:spcAft>
              <a:buSzPts val="3300"/>
              <a:buNone/>
              <a:defRPr sz="3300" b="1"/>
            </a:lvl1pPr>
            <a:lvl2pPr lvl="1" rtl="0">
              <a:spcBef>
                <a:spcPts val="0"/>
              </a:spcBef>
              <a:spcAft>
                <a:spcPts val="0"/>
              </a:spcAft>
              <a:buSzPts val="5200"/>
              <a:buFont typeface="Roboto Slab"/>
              <a:buNone/>
              <a:defRPr sz="5200">
                <a:latin typeface="Roboto Slab"/>
                <a:ea typeface="Roboto Slab"/>
                <a:cs typeface="Roboto Slab"/>
                <a:sym typeface="Roboto Slab"/>
              </a:defRPr>
            </a:lvl2pPr>
            <a:lvl3pPr lvl="2" rtl="0">
              <a:spcBef>
                <a:spcPts val="0"/>
              </a:spcBef>
              <a:spcAft>
                <a:spcPts val="0"/>
              </a:spcAft>
              <a:buSzPts val="5200"/>
              <a:buFont typeface="Roboto Slab"/>
              <a:buNone/>
              <a:defRPr sz="5200">
                <a:latin typeface="Roboto Slab"/>
                <a:ea typeface="Roboto Slab"/>
                <a:cs typeface="Roboto Slab"/>
                <a:sym typeface="Roboto Slab"/>
              </a:defRPr>
            </a:lvl3pPr>
            <a:lvl4pPr lvl="3" rtl="0">
              <a:spcBef>
                <a:spcPts val="0"/>
              </a:spcBef>
              <a:spcAft>
                <a:spcPts val="0"/>
              </a:spcAft>
              <a:buSzPts val="5200"/>
              <a:buFont typeface="Roboto Slab"/>
              <a:buNone/>
              <a:defRPr sz="5200">
                <a:latin typeface="Roboto Slab"/>
                <a:ea typeface="Roboto Slab"/>
                <a:cs typeface="Roboto Slab"/>
                <a:sym typeface="Roboto Slab"/>
              </a:defRPr>
            </a:lvl4pPr>
            <a:lvl5pPr lvl="4" rtl="0">
              <a:spcBef>
                <a:spcPts val="0"/>
              </a:spcBef>
              <a:spcAft>
                <a:spcPts val="0"/>
              </a:spcAft>
              <a:buSzPts val="5200"/>
              <a:buFont typeface="Roboto Slab"/>
              <a:buNone/>
              <a:defRPr sz="5200">
                <a:latin typeface="Roboto Slab"/>
                <a:ea typeface="Roboto Slab"/>
                <a:cs typeface="Roboto Slab"/>
                <a:sym typeface="Roboto Slab"/>
              </a:defRPr>
            </a:lvl5pPr>
            <a:lvl6pPr lvl="5" rtl="0">
              <a:spcBef>
                <a:spcPts val="0"/>
              </a:spcBef>
              <a:spcAft>
                <a:spcPts val="0"/>
              </a:spcAft>
              <a:buSzPts val="5200"/>
              <a:buFont typeface="Roboto Slab"/>
              <a:buNone/>
              <a:defRPr sz="5200">
                <a:latin typeface="Roboto Slab"/>
                <a:ea typeface="Roboto Slab"/>
                <a:cs typeface="Roboto Slab"/>
                <a:sym typeface="Roboto Slab"/>
              </a:defRPr>
            </a:lvl6pPr>
            <a:lvl7pPr lvl="6" rtl="0">
              <a:spcBef>
                <a:spcPts val="0"/>
              </a:spcBef>
              <a:spcAft>
                <a:spcPts val="0"/>
              </a:spcAft>
              <a:buSzPts val="5200"/>
              <a:buFont typeface="Roboto Slab"/>
              <a:buNone/>
              <a:defRPr sz="5200">
                <a:latin typeface="Roboto Slab"/>
                <a:ea typeface="Roboto Slab"/>
                <a:cs typeface="Roboto Slab"/>
                <a:sym typeface="Roboto Slab"/>
              </a:defRPr>
            </a:lvl7pPr>
            <a:lvl8pPr lvl="7" rtl="0">
              <a:spcBef>
                <a:spcPts val="0"/>
              </a:spcBef>
              <a:spcAft>
                <a:spcPts val="0"/>
              </a:spcAft>
              <a:buSzPts val="5200"/>
              <a:buFont typeface="Roboto Slab"/>
              <a:buNone/>
              <a:defRPr sz="5200">
                <a:latin typeface="Roboto Slab"/>
                <a:ea typeface="Roboto Slab"/>
                <a:cs typeface="Roboto Slab"/>
                <a:sym typeface="Roboto Slab"/>
              </a:defRPr>
            </a:lvl8pPr>
            <a:lvl9pPr lvl="8" rtl="0">
              <a:spcBef>
                <a:spcPts val="0"/>
              </a:spcBef>
              <a:spcAft>
                <a:spcPts val="0"/>
              </a:spcAft>
              <a:buSzPts val="5200"/>
              <a:buFont typeface="Roboto Slab"/>
              <a:buNone/>
              <a:defRPr sz="5200">
                <a:latin typeface="Roboto Slab"/>
                <a:ea typeface="Roboto Slab"/>
                <a:cs typeface="Roboto Slab"/>
                <a:sym typeface="Roboto Slab"/>
              </a:defRPr>
            </a:lvl9pPr>
          </a:lstStyle>
          <a:p>
            <a:endParaRPr/>
          </a:p>
        </p:txBody>
      </p:sp>
      <p:sp>
        <p:nvSpPr>
          <p:cNvPr id="15" name="Google Shape;15;p3"/>
          <p:cNvSpPr txBox="1">
            <a:spLocks noGrp="1"/>
          </p:cNvSpPr>
          <p:nvPr>
            <p:ph type="subTitle" idx="1"/>
          </p:nvPr>
        </p:nvSpPr>
        <p:spPr>
          <a:xfrm>
            <a:off x="441075" y="3838375"/>
            <a:ext cx="51096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6" name="Google Shape;16;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930329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Rectangle 4">
            <a:extLst>
              <a:ext uri="{FF2B5EF4-FFF2-40B4-BE49-F238E27FC236}">
                <a16:creationId xmlns:a16="http://schemas.microsoft.com/office/drawing/2014/main" id="{DE68E185-6388-FE4D-981C-495D904E624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32A721A-AD5A-0F41-976E-452B94AC3AA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0F543A39-06D4-7844-9D47-E103F23AB682}"/>
              </a:ext>
            </a:extLst>
          </p:cNvPr>
          <p:cNvSpPr>
            <a:spLocks noGrp="1" noChangeArrowheads="1"/>
          </p:cNvSpPr>
          <p:nvPr>
            <p:ph type="sldNum" sz="quarter" idx="12"/>
          </p:nvPr>
        </p:nvSpPr>
        <p:spPr>
          <a:ln/>
        </p:spPr>
        <p:txBody>
          <a:bodyPr/>
          <a:lstStyle>
            <a:lvl1pPr>
              <a:defRPr/>
            </a:lvl1pPr>
          </a:lstStyle>
          <a:p>
            <a:fld id="{CB6C7AC1-B8A5-B34B-A572-821DAC0E250E}" type="slidenum">
              <a:rPr lang="en-US" altLang="en-VN"/>
              <a:pPr/>
              <a:t>‹#›</a:t>
            </a:fld>
            <a:endParaRPr lang="en-US" altLang="en-VN"/>
          </a:p>
        </p:txBody>
      </p:sp>
    </p:spTree>
    <p:extLst>
      <p:ext uri="{BB962C8B-B14F-4D97-AF65-F5344CB8AC3E}">
        <p14:creationId xmlns:p14="http://schemas.microsoft.com/office/powerpoint/2010/main" val="156930800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slide 1 1">
  <p:cSld name="Title slide 1 1">
    <p:spTree>
      <p:nvGrpSpPr>
        <p:cNvPr id="1" name="Shape 17"/>
        <p:cNvGrpSpPr/>
        <p:nvPr/>
      </p:nvGrpSpPr>
      <p:grpSpPr>
        <a:xfrm>
          <a:off x="0" y="0"/>
          <a:ext cx="0" cy="0"/>
          <a:chOff x="0" y="0"/>
          <a:chExt cx="0" cy="0"/>
        </a:xfrm>
      </p:grpSpPr>
      <p:sp>
        <p:nvSpPr>
          <p:cNvPr id="18" name="Google Shape;18;p4"/>
          <p:cNvSpPr txBox="1">
            <a:spLocks noGrp="1"/>
          </p:cNvSpPr>
          <p:nvPr>
            <p:ph type="ctrTitle"/>
          </p:nvPr>
        </p:nvSpPr>
        <p:spPr>
          <a:xfrm>
            <a:off x="5048500" y="1289275"/>
            <a:ext cx="3528300" cy="1650600"/>
          </a:xfrm>
          <a:prstGeom prst="rect">
            <a:avLst/>
          </a:prstGeom>
        </p:spPr>
        <p:txBody>
          <a:bodyPr spcFirstLastPara="1" wrap="square" lIns="91425" tIns="91425" rIns="91425" bIns="91425" anchor="t" anchorCtr="0">
            <a:noAutofit/>
          </a:bodyPr>
          <a:lstStyle>
            <a:lvl1pPr lvl="0" rtl="0">
              <a:spcBef>
                <a:spcPts val="0"/>
              </a:spcBef>
              <a:spcAft>
                <a:spcPts val="0"/>
              </a:spcAft>
              <a:buSzPts val="3300"/>
              <a:buNone/>
              <a:defRPr sz="3300" b="1"/>
            </a:lvl1pPr>
            <a:lvl2pPr lvl="1" rtl="0">
              <a:spcBef>
                <a:spcPts val="0"/>
              </a:spcBef>
              <a:spcAft>
                <a:spcPts val="0"/>
              </a:spcAft>
              <a:buSzPts val="5200"/>
              <a:buFont typeface="Roboto Condensed"/>
              <a:buNone/>
              <a:defRPr sz="5200">
                <a:latin typeface="Roboto Condensed"/>
                <a:ea typeface="Roboto Condensed"/>
                <a:cs typeface="Roboto Condensed"/>
                <a:sym typeface="Roboto Condensed"/>
              </a:defRPr>
            </a:lvl2pPr>
            <a:lvl3pPr lvl="2" rtl="0">
              <a:spcBef>
                <a:spcPts val="0"/>
              </a:spcBef>
              <a:spcAft>
                <a:spcPts val="0"/>
              </a:spcAft>
              <a:buSzPts val="5200"/>
              <a:buFont typeface="Roboto Condensed"/>
              <a:buNone/>
              <a:defRPr sz="5200">
                <a:latin typeface="Roboto Condensed"/>
                <a:ea typeface="Roboto Condensed"/>
                <a:cs typeface="Roboto Condensed"/>
                <a:sym typeface="Roboto Condensed"/>
              </a:defRPr>
            </a:lvl3pPr>
            <a:lvl4pPr lvl="3" rtl="0">
              <a:spcBef>
                <a:spcPts val="0"/>
              </a:spcBef>
              <a:spcAft>
                <a:spcPts val="0"/>
              </a:spcAft>
              <a:buSzPts val="5200"/>
              <a:buFont typeface="Roboto Condensed"/>
              <a:buNone/>
              <a:defRPr sz="5200">
                <a:latin typeface="Roboto Condensed"/>
                <a:ea typeface="Roboto Condensed"/>
                <a:cs typeface="Roboto Condensed"/>
                <a:sym typeface="Roboto Condensed"/>
              </a:defRPr>
            </a:lvl4pPr>
            <a:lvl5pPr lvl="4" rtl="0">
              <a:spcBef>
                <a:spcPts val="0"/>
              </a:spcBef>
              <a:spcAft>
                <a:spcPts val="0"/>
              </a:spcAft>
              <a:buSzPts val="5200"/>
              <a:buFont typeface="Roboto Condensed"/>
              <a:buNone/>
              <a:defRPr sz="5200">
                <a:latin typeface="Roboto Condensed"/>
                <a:ea typeface="Roboto Condensed"/>
                <a:cs typeface="Roboto Condensed"/>
                <a:sym typeface="Roboto Condensed"/>
              </a:defRPr>
            </a:lvl5pPr>
            <a:lvl6pPr lvl="5" rtl="0">
              <a:spcBef>
                <a:spcPts val="0"/>
              </a:spcBef>
              <a:spcAft>
                <a:spcPts val="0"/>
              </a:spcAft>
              <a:buSzPts val="5200"/>
              <a:buFont typeface="Roboto Condensed"/>
              <a:buNone/>
              <a:defRPr sz="5200">
                <a:latin typeface="Roboto Condensed"/>
                <a:ea typeface="Roboto Condensed"/>
                <a:cs typeface="Roboto Condensed"/>
                <a:sym typeface="Roboto Condensed"/>
              </a:defRPr>
            </a:lvl6pPr>
            <a:lvl7pPr lvl="6" rtl="0">
              <a:spcBef>
                <a:spcPts val="0"/>
              </a:spcBef>
              <a:spcAft>
                <a:spcPts val="0"/>
              </a:spcAft>
              <a:buSzPts val="5200"/>
              <a:buFont typeface="Roboto Condensed"/>
              <a:buNone/>
              <a:defRPr sz="5200">
                <a:latin typeface="Roboto Condensed"/>
                <a:ea typeface="Roboto Condensed"/>
                <a:cs typeface="Roboto Condensed"/>
                <a:sym typeface="Roboto Condensed"/>
              </a:defRPr>
            </a:lvl7pPr>
            <a:lvl8pPr lvl="7" rtl="0">
              <a:spcBef>
                <a:spcPts val="0"/>
              </a:spcBef>
              <a:spcAft>
                <a:spcPts val="0"/>
              </a:spcAft>
              <a:buSzPts val="5200"/>
              <a:buFont typeface="Roboto Condensed"/>
              <a:buNone/>
              <a:defRPr sz="5200">
                <a:latin typeface="Roboto Condensed"/>
                <a:ea typeface="Roboto Condensed"/>
                <a:cs typeface="Roboto Condensed"/>
                <a:sym typeface="Roboto Condensed"/>
              </a:defRPr>
            </a:lvl8pPr>
            <a:lvl9pPr lvl="8" rtl="0">
              <a:spcBef>
                <a:spcPts val="0"/>
              </a:spcBef>
              <a:spcAft>
                <a:spcPts val="0"/>
              </a:spcAft>
              <a:buSzPts val="5200"/>
              <a:buFont typeface="Roboto Condensed"/>
              <a:buNone/>
              <a:defRPr sz="5200">
                <a:latin typeface="Roboto Condensed"/>
                <a:ea typeface="Roboto Condensed"/>
                <a:cs typeface="Roboto Condensed"/>
                <a:sym typeface="Roboto Condensed"/>
              </a:defRPr>
            </a:lvl9pPr>
          </a:lstStyle>
          <a:p>
            <a:endParaRPr/>
          </a:p>
        </p:txBody>
      </p:sp>
      <p:sp>
        <p:nvSpPr>
          <p:cNvPr id="19" name="Google Shape;19;p4"/>
          <p:cNvSpPr txBox="1">
            <a:spLocks noGrp="1"/>
          </p:cNvSpPr>
          <p:nvPr>
            <p:ph type="subTitle" idx="1"/>
          </p:nvPr>
        </p:nvSpPr>
        <p:spPr>
          <a:xfrm>
            <a:off x="5055000" y="3614425"/>
            <a:ext cx="35283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20" name="Google Shape;20;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21" name="Google Shape;21;p4"/>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Tree>
    <p:extLst>
      <p:ext uri="{BB962C8B-B14F-4D97-AF65-F5344CB8AC3E}">
        <p14:creationId xmlns:p14="http://schemas.microsoft.com/office/powerpoint/2010/main" val="311999544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Right Text and Three Picture ">
  <p:cSld name="Right Text and Three Picture ">
    <p:spTree>
      <p:nvGrpSpPr>
        <p:cNvPr id="1" name="Shape 22"/>
        <p:cNvGrpSpPr/>
        <p:nvPr/>
      </p:nvGrpSpPr>
      <p:grpSpPr>
        <a:xfrm>
          <a:off x="0" y="0"/>
          <a:ext cx="0" cy="0"/>
          <a:chOff x="0" y="0"/>
          <a:chExt cx="0" cy="0"/>
        </a:xfrm>
      </p:grpSpPr>
      <p:sp>
        <p:nvSpPr>
          <p:cNvPr id="23" name="Google Shape;23;p5"/>
          <p:cNvSpPr txBox="1">
            <a:spLocks noGrp="1"/>
          </p:cNvSpPr>
          <p:nvPr>
            <p:ph type="ctrTitle"/>
          </p:nvPr>
        </p:nvSpPr>
        <p:spPr>
          <a:xfrm>
            <a:off x="4813550" y="651425"/>
            <a:ext cx="3592500" cy="9138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sz="2500" b="1"/>
            </a:lvl1pPr>
            <a:lvl2pPr lvl="1" rtl="0">
              <a:spcBef>
                <a:spcPts val="0"/>
              </a:spcBef>
              <a:spcAft>
                <a:spcPts val="0"/>
              </a:spcAft>
              <a:buSzPts val="5200"/>
              <a:buFont typeface="Roboto Slab"/>
              <a:buNone/>
              <a:defRPr sz="5200">
                <a:latin typeface="Roboto Slab"/>
                <a:ea typeface="Roboto Slab"/>
                <a:cs typeface="Roboto Slab"/>
                <a:sym typeface="Roboto Slab"/>
              </a:defRPr>
            </a:lvl2pPr>
            <a:lvl3pPr lvl="2" rtl="0">
              <a:spcBef>
                <a:spcPts val="0"/>
              </a:spcBef>
              <a:spcAft>
                <a:spcPts val="0"/>
              </a:spcAft>
              <a:buSzPts val="5200"/>
              <a:buFont typeface="Roboto Slab"/>
              <a:buNone/>
              <a:defRPr sz="5200">
                <a:latin typeface="Roboto Slab"/>
                <a:ea typeface="Roboto Slab"/>
                <a:cs typeface="Roboto Slab"/>
                <a:sym typeface="Roboto Slab"/>
              </a:defRPr>
            </a:lvl3pPr>
            <a:lvl4pPr lvl="3" rtl="0">
              <a:spcBef>
                <a:spcPts val="0"/>
              </a:spcBef>
              <a:spcAft>
                <a:spcPts val="0"/>
              </a:spcAft>
              <a:buSzPts val="5200"/>
              <a:buFont typeface="Roboto Slab"/>
              <a:buNone/>
              <a:defRPr sz="5200">
                <a:latin typeface="Roboto Slab"/>
                <a:ea typeface="Roboto Slab"/>
                <a:cs typeface="Roboto Slab"/>
                <a:sym typeface="Roboto Slab"/>
              </a:defRPr>
            </a:lvl4pPr>
            <a:lvl5pPr lvl="4" rtl="0">
              <a:spcBef>
                <a:spcPts val="0"/>
              </a:spcBef>
              <a:spcAft>
                <a:spcPts val="0"/>
              </a:spcAft>
              <a:buSzPts val="5200"/>
              <a:buFont typeface="Roboto Slab"/>
              <a:buNone/>
              <a:defRPr sz="5200">
                <a:latin typeface="Roboto Slab"/>
                <a:ea typeface="Roboto Slab"/>
                <a:cs typeface="Roboto Slab"/>
                <a:sym typeface="Roboto Slab"/>
              </a:defRPr>
            </a:lvl5pPr>
            <a:lvl6pPr lvl="5" rtl="0">
              <a:spcBef>
                <a:spcPts val="0"/>
              </a:spcBef>
              <a:spcAft>
                <a:spcPts val="0"/>
              </a:spcAft>
              <a:buSzPts val="5200"/>
              <a:buFont typeface="Roboto Slab"/>
              <a:buNone/>
              <a:defRPr sz="5200">
                <a:latin typeface="Roboto Slab"/>
                <a:ea typeface="Roboto Slab"/>
                <a:cs typeface="Roboto Slab"/>
                <a:sym typeface="Roboto Slab"/>
              </a:defRPr>
            </a:lvl6pPr>
            <a:lvl7pPr lvl="6" rtl="0">
              <a:spcBef>
                <a:spcPts val="0"/>
              </a:spcBef>
              <a:spcAft>
                <a:spcPts val="0"/>
              </a:spcAft>
              <a:buSzPts val="5200"/>
              <a:buFont typeface="Roboto Slab"/>
              <a:buNone/>
              <a:defRPr sz="5200">
                <a:latin typeface="Roboto Slab"/>
                <a:ea typeface="Roboto Slab"/>
                <a:cs typeface="Roboto Slab"/>
                <a:sym typeface="Roboto Slab"/>
              </a:defRPr>
            </a:lvl7pPr>
            <a:lvl8pPr lvl="7" rtl="0">
              <a:spcBef>
                <a:spcPts val="0"/>
              </a:spcBef>
              <a:spcAft>
                <a:spcPts val="0"/>
              </a:spcAft>
              <a:buSzPts val="5200"/>
              <a:buFont typeface="Roboto Slab"/>
              <a:buNone/>
              <a:defRPr sz="5200">
                <a:latin typeface="Roboto Slab"/>
                <a:ea typeface="Roboto Slab"/>
                <a:cs typeface="Roboto Slab"/>
                <a:sym typeface="Roboto Slab"/>
              </a:defRPr>
            </a:lvl8pPr>
            <a:lvl9pPr lvl="8" rtl="0">
              <a:spcBef>
                <a:spcPts val="0"/>
              </a:spcBef>
              <a:spcAft>
                <a:spcPts val="0"/>
              </a:spcAft>
              <a:buSzPts val="5200"/>
              <a:buFont typeface="Roboto Slab"/>
              <a:buNone/>
              <a:defRPr sz="5200">
                <a:latin typeface="Roboto Slab"/>
                <a:ea typeface="Roboto Slab"/>
                <a:cs typeface="Roboto Slab"/>
                <a:sym typeface="Roboto Slab"/>
              </a:defRPr>
            </a:lvl9pPr>
          </a:lstStyle>
          <a:p>
            <a:endParaRPr/>
          </a:p>
        </p:txBody>
      </p:sp>
      <p:sp>
        <p:nvSpPr>
          <p:cNvPr id="24" name="Google Shape;24;p5"/>
          <p:cNvSpPr txBox="1">
            <a:spLocks noGrp="1"/>
          </p:cNvSpPr>
          <p:nvPr>
            <p:ph type="subTitle" idx="1"/>
          </p:nvPr>
        </p:nvSpPr>
        <p:spPr>
          <a:xfrm>
            <a:off x="4820325" y="1565225"/>
            <a:ext cx="35856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Font typeface="Open Sans"/>
              <a:buNone/>
              <a:defRPr sz="1000">
                <a:latin typeface="Open Sans"/>
                <a:ea typeface="Open Sans"/>
                <a:cs typeface="Open Sans"/>
                <a:sym typeface="Open Sans"/>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25" name="Google Shape;25;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26" name="Google Shape;26;p5"/>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
        <p:nvSpPr>
          <p:cNvPr id="27" name="Google Shape;27;p5"/>
          <p:cNvSpPr/>
          <p:nvPr/>
        </p:nvSpPr>
        <p:spPr>
          <a:xfrm>
            <a:off x="4922055" y="513238"/>
            <a:ext cx="701400" cy="660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2034696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itle slide 1 1 1">
  <p:cSld name="Title slide 1 1 1">
    <p:spTree>
      <p:nvGrpSpPr>
        <p:cNvPr id="1" name="Shape 28"/>
        <p:cNvGrpSpPr/>
        <p:nvPr/>
      </p:nvGrpSpPr>
      <p:grpSpPr>
        <a:xfrm>
          <a:off x="0" y="0"/>
          <a:ext cx="0" cy="0"/>
          <a:chOff x="0" y="0"/>
          <a:chExt cx="0" cy="0"/>
        </a:xfrm>
      </p:grpSpPr>
      <p:sp>
        <p:nvSpPr>
          <p:cNvPr id="29" name="Google Shape;29;p6"/>
          <p:cNvSpPr txBox="1">
            <a:spLocks noGrp="1"/>
          </p:cNvSpPr>
          <p:nvPr>
            <p:ph type="ctrTitle"/>
          </p:nvPr>
        </p:nvSpPr>
        <p:spPr>
          <a:xfrm>
            <a:off x="5974450" y="910400"/>
            <a:ext cx="2575200" cy="1830900"/>
          </a:xfrm>
          <a:prstGeom prst="rect">
            <a:avLst/>
          </a:prstGeom>
        </p:spPr>
        <p:txBody>
          <a:bodyPr spcFirstLastPara="1" wrap="square" lIns="91425" tIns="91425" rIns="91425" bIns="91425" anchor="t" anchorCtr="0">
            <a:noAutofit/>
          </a:bodyPr>
          <a:lstStyle>
            <a:lvl1pPr lvl="0" rtl="0">
              <a:spcBef>
                <a:spcPts val="0"/>
              </a:spcBef>
              <a:spcAft>
                <a:spcPts val="0"/>
              </a:spcAft>
              <a:buSzPts val="3300"/>
              <a:buNone/>
              <a:defRPr sz="3300" b="1"/>
            </a:lvl1pPr>
            <a:lvl2pPr lvl="1" rtl="0">
              <a:spcBef>
                <a:spcPts val="0"/>
              </a:spcBef>
              <a:spcAft>
                <a:spcPts val="0"/>
              </a:spcAft>
              <a:buSzPts val="5200"/>
              <a:buFont typeface="Roboto Condensed"/>
              <a:buNone/>
              <a:defRPr sz="5200">
                <a:latin typeface="Roboto Condensed"/>
                <a:ea typeface="Roboto Condensed"/>
                <a:cs typeface="Roboto Condensed"/>
                <a:sym typeface="Roboto Condensed"/>
              </a:defRPr>
            </a:lvl2pPr>
            <a:lvl3pPr lvl="2" rtl="0">
              <a:spcBef>
                <a:spcPts val="0"/>
              </a:spcBef>
              <a:spcAft>
                <a:spcPts val="0"/>
              </a:spcAft>
              <a:buSzPts val="5200"/>
              <a:buFont typeface="Roboto Condensed"/>
              <a:buNone/>
              <a:defRPr sz="5200">
                <a:latin typeface="Roboto Condensed"/>
                <a:ea typeface="Roboto Condensed"/>
                <a:cs typeface="Roboto Condensed"/>
                <a:sym typeface="Roboto Condensed"/>
              </a:defRPr>
            </a:lvl3pPr>
            <a:lvl4pPr lvl="3" rtl="0">
              <a:spcBef>
                <a:spcPts val="0"/>
              </a:spcBef>
              <a:spcAft>
                <a:spcPts val="0"/>
              </a:spcAft>
              <a:buSzPts val="5200"/>
              <a:buFont typeface="Roboto Condensed"/>
              <a:buNone/>
              <a:defRPr sz="5200">
                <a:latin typeface="Roboto Condensed"/>
                <a:ea typeface="Roboto Condensed"/>
                <a:cs typeface="Roboto Condensed"/>
                <a:sym typeface="Roboto Condensed"/>
              </a:defRPr>
            </a:lvl4pPr>
            <a:lvl5pPr lvl="4" rtl="0">
              <a:spcBef>
                <a:spcPts val="0"/>
              </a:spcBef>
              <a:spcAft>
                <a:spcPts val="0"/>
              </a:spcAft>
              <a:buSzPts val="5200"/>
              <a:buFont typeface="Roboto Condensed"/>
              <a:buNone/>
              <a:defRPr sz="5200">
                <a:latin typeface="Roboto Condensed"/>
                <a:ea typeface="Roboto Condensed"/>
                <a:cs typeface="Roboto Condensed"/>
                <a:sym typeface="Roboto Condensed"/>
              </a:defRPr>
            </a:lvl5pPr>
            <a:lvl6pPr lvl="5" rtl="0">
              <a:spcBef>
                <a:spcPts val="0"/>
              </a:spcBef>
              <a:spcAft>
                <a:spcPts val="0"/>
              </a:spcAft>
              <a:buSzPts val="5200"/>
              <a:buFont typeface="Roboto Condensed"/>
              <a:buNone/>
              <a:defRPr sz="5200">
                <a:latin typeface="Roboto Condensed"/>
                <a:ea typeface="Roboto Condensed"/>
                <a:cs typeface="Roboto Condensed"/>
                <a:sym typeface="Roboto Condensed"/>
              </a:defRPr>
            </a:lvl6pPr>
            <a:lvl7pPr lvl="6" rtl="0">
              <a:spcBef>
                <a:spcPts val="0"/>
              </a:spcBef>
              <a:spcAft>
                <a:spcPts val="0"/>
              </a:spcAft>
              <a:buSzPts val="5200"/>
              <a:buFont typeface="Roboto Condensed"/>
              <a:buNone/>
              <a:defRPr sz="5200">
                <a:latin typeface="Roboto Condensed"/>
                <a:ea typeface="Roboto Condensed"/>
                <a:cs typeface="Roboto Condensed"/>
                <a:sym typeface="Roboto Condensed"/>
              </a:defRPr>
            </a:lvl7pPr>
            <a:lvl8pPr lvl="7" rtl="0">
              <a:spcBef>
                <a:spcPts val="0"/>
              </a:spcBef>
              <a:spcAft>
                <a:spcPts val="0"/>
              </a:spcAft>
              <a:buSzPts val="5200"/>
              <a:buFont typeface="Roboto Condensed"/>
              <a:buNone/>
              <a:defRPr sz="5200">
                <a:latin typeface="Roboto Condensed"/>
                <a:ea typeface="Roboto Condensed"/>
                <a:cs typeface="Roboto Condensed"/>
                <a:sym typeface="Roboto Condensed"/>
              </a:defRPr>
            </a:lvl8pPr>
            <a:lvl9pPr lvl="8" rtl="0">
              <a:spcBef>
                <a:spcPts val="0"/>
              </a:spcBef>
              <a:spcAft>
                <a:spcPts val="0"/>
              </a:spcAft>
              <a:buSzPts val="5200"/>
              <a:buFont typeface="Roboto Condensed"/>
              <a:buNone/>
              <a:defRPr sz="5200">
                <a:latin typeface="Roboto Condensed"/>
                <a:ea typeface="Roboto Condensed"/>
                <a:cs typeface="Roboto Condensed"/>
                <a:sym typeface="Roboto Condensed"/>
              </a:defRPr>
            </a:lvl9pPr>
          </a:lstStyle>
          <a:p>
            <a:endParaRPr/>
          </a:p>
        </p:txBody>
      </p:sp>
      <p:sp>
        <p:nvSpPr>
          <p:cNvPr id="30" name="Google Shape;30;p6"/>
          <p:cNvSpPr txBox="1">
            <a:spLocks noGrp="1"/>
          </p:cNvSpPr>
          <p:nvPr>
            <p:ph type="subTitle" idx="1"/>
          </p:nvPr>
        </p:nvSpPr>
        <p:spPr>
          <a:xfrm>
            <a:off x="5953500" y="2836400"/>
            <a:ext cx="2629800" cy="94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31" name="Google Shape;31;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32" name="Google Shape;32;p6"/>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
        <p:nvSpPr>
          <p:cNvPr id="33" name="Google Shape;33;p6"/>
          <p:cNvSpPr txBox="1">
            <a:spLocks noGrp="1"/>
          </p:cNvSpPr>
          <p:nvPr>
            <p:ph type="subTitle" idx="2"/>
          </p:nvPr>
        </p:nvSpPr>
        <p:spPr>
          <a:xfrm>
            <a:off x="491075" y="4087375"/>
            <a:ext cx="2629800" cy="517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CC4125"/>
              </a:buClr>
              <a:buSzPts val="1000"/>
              <a:buNone/>
              <a:defRPr sz="1000">
                <a:solidFill>
                  <a:srgbClr val="CC4125"/>
                </a:solidFill>
              </a:defRPr>
            </a:lvl1pPr>
            <a:lvl2pPr lvl="1" rtl="0">
              <a:lnSpc>
                <a:spcPct val="100000"/>
              </a:lnSpc>
              <a:spcBef>
                <a:spcPts val="0"/>
              </a:spcBef>
              <a:spcAft>
                <a:spcPts val="0"/>
              </a:spcAft>
              <a:buClr>
                <a:srgbClr val="CC4125"/>
              </a:buClr>
              <a:buSzPts val="2800"/>
              <a:buNone/>
              <a:defRPr sz="2800">
                <a:solidFill>
                  <a:srgbClr val="CC4125"/>
                </a:solidFill>
              </a:defRPr>
            </a:lvl2pPr>
            <a:lvl3pPr lvl="2" rtl="0">
              <a:lnSpc>
                <a:spcPct val="100000"/>
              </a:lnSpc>
              <a:spcBef>
                <a:spcPts val="0"/>
              </a:spcBef>
              <a:spcAft>
                <a:spcPts val="0"/>
              </a:spcAft>
              <a:buClr>
                <a:srgbClr val="CC4125"/>
              </a:buClr>
              <a:buSzPts val="2800"/>
              <a:buNone/>
              <a:defRPr sz="2800">
                <a:solidFill>
                  <a:srgbClr val="CC4125"/>
                </a:solidFill>
              </a:defRPr>
            </a:lvl3pPr>
            <a:lvl4pPr lvl="3" rtl="0">
              <a:lnSpc>
                <a:spcPct val="100000"/>
              </a:lnSpc>
              <a:spcBef>
                <a:spcPts val="0"/>
              </a:spcBef>
              <a:spcAft>
                <a:spcPts val="0"/>
              </a:spcAft>
              <a:buClr>
                <a:srgbClr val="CC4125"/>
              </a:buClr>
              <a:buSzPts val="2800"/>
              <a:buNone/>
              <a:defRPr sz="2800">
                <a:solidFill>
                  <a:srgbClr val="CC4125"/>
                </a:solidFill>
              </a:defRPr>
            </a:lvl4pPr>
            <a:lvl5pPr lvl="4" rtl="0">
              <a:lnSpc>
                <a:spcPct val="100000"/>
              </a:lnSpc>
              <a:spcBef>
                <a:spcPts val="0"/>
              </a:spcBef>
              <a:spcAft>
                <a:spcPts val="0"/>
              </a:spcAft>
              <a:buClr>
                <a:srgbClr val="CC4125"/>
              </a:buClr>
              <a:buSzPts val="2800"/>
              <a:buNone/>
              <a:defRPr sz="2800">
                <a:solidFill>
                  <a:srgbClr val="CC4125"/>
                </a:solidFill>
              </a:defRPr>
            </a:lvl5pPr>
            <a:lvl6pPr lvl="5" rtl="0">
              <a:lnSpc>
                <a:spcPct val="100000"/>
              </a:lnSpc>
              <a:spcBef>
                <a:spcPts val="0"/>
              </a:spcBef>
              <a:spcAft>
                <a:spcPts val="0"/>
              </a:spcAft>
              <a:buClr>
                <a:srgbClr val="CC4125"/>
              </a:buClr>
              <a:buSzPts val="2800"/>
              <a:buNone/>
              <a:defRPr sz="2800">
                <a:solidFill>
                  <a:srgbClr val="CC4125"/>
                </a:solidFill>
              </a:defRPr>
            </a:lvl6pPr>
            <a:lvl7pPr lvl="6" rtl="0">
              <a:lnSpc>
                <a:spcPct val="100000"/>
              </a:lnSpc>
              <a:spcBef>
                <a:spcPts val="0"/>
              </a:spcBef>
              <a:spcAft>
                <a:spcPts val="0"/>
              </a:spcAft>
              <a:buClr>
                <a:srgbClr val="CC4125"/>
              </a:buClr>
              <a:buSzPts val="2800"/>
              <a:buNone/>
              <a:defRPr sz="2800">
                <a:solidFill>
                  <a:srgbClr val="CC4125"/>
                </a:solidFill>
              </a:defRPr>
            </a:lvl7pPr>
            <a:lvl8pPr lvl="7" rtl="0">
              <a:lnSpc>
                <a:spcPct val="100000"/>
              </a:lnSpc>
              <a:spcBef>
                <a:spcPts val="0"/>
              </a:spcBef>
              <a:spcAft>
                <a:spcPts val="0"/>
              </a:spcAft>
              <a:buClr>
                <a:srgbClr val="CC4125"/>
              </a:buClr>
              <a:buSzPts val="2800"/>
              <a:buNone/>
              <a:defRPr sz="2800">
                <a:solidFill>
                  <a:srgbClr val="CC4125"/>
                </a:solidFill>
              </a:defRPr>
            </a:lvl8pPr>
            <a:lvl9pPr lvl="8" rtl="0">
              <a:lnSpc>
                <a:spcPct val="100000"/>
              </a:lnSpc>
              <a:spcBef>
                <a:spcPts val="0"/>
              </a:spcBef>
              <a:spcAft>
                <a:spcPts val="0"/>
              </a:spcAft>
              <a:buClr>
                <a:srgbClr val="CC4125"/>
              </a:buClr>
              <a:buSzPts val="2800"/>
              <a:buNone/>
              <a:defRPr sz="2800">
                <a:solidFill>
                  <a:srgbClr val="CC4125"/>
                </a:solidFill>
              </a:defRPr>
            </a:lvl9pPr>
          </a:lstStyle>
          <a:p>
            <a:endParaRPr/>
          </a:p>
        </p:txBody>
      </p:sp>
    </p:spTree>
    <p:extLst>
      <p:ext uri="{BB962C8B-B14F-4D97-AF65-F5344CB8AC3E}">
        <p14:creationId xmlns:p14="http://schemas.microsoft.com/office/powerpoint/2010/main" val="289444908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4"/>
        <p:cNvGrpSpPr/>
        <p:nvPr/>
      </p:nvGrpSpPr>
      <p:grpSpPr>
        <a:xfrm>
          <a:off x="0" y="0"/>
          <a:ext cx="0" cy="0"/>
          <a:chOff x="0" y="0"/>
          <a:chExt cx="0" cy="0"/>
        </a:xfrm>
      </p:grpSpPr>
      <p:sp>
        <p:nvSpPr>
          <p:cNvPr id="35" name="Google Shape;35;p7"/>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36" name="Google Shape;36;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5196674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and body 2">
  <p:cSld name="Title and body 2">
    <p:spTree>
      <p:nvGrpSpPr>
        <p:cNvPr id="1" name="Shape 43"/>
        <p:cNvGrpSpPr/>
        <p:nvPr/>
      </p:nvGrpSpPr>
      <p:grpSpPr>
        <a:xfrm>
          <a:off x="0" y="0"/>
          <a:ext cx="0" cy="0"/>
          <a:chOff x="0" y="0"/>
          <a:chExt cx="0" cy="0"/>
        </a:xfrm>
      </p:grpSpPr>
      <p:sp>
        <p:nvSpPr>
          <p:cNvPr id="44" name="Google Shape;44;p9"/>
          <p:cNvSpPr txBox="1">
            <a:spLocks noGrp="1"/>
          </p:cNvSpPr>
          <p:nvPr>
            <p:ph type="title"/>
          </p:nvPr>
        </p:nvSpPr>
        <p:spPr>
          <a:xfrm>
            <a:off x="437650" y="527600"/>
            <a:ext cx="8268600" cy="5988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None/>
              <a:defRPr>
                <a:solidFill>
                  <a:srgbClr val="CC412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5" name="Google Shape;45;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46" name="Google Shape;46;p9"/>
          <p:cNvSpPr/>
          <p:nvPr/>
        </p:nvSpPr>
        <p:spPr>
          <a:xfrm>
            <a:off x="544926" y="513238"/>
            <a:ext cx="701400" cy="660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9"/>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Tree>
    <p:extLst>
      <p:ext uri="{BB962C8B-B14F-4D97-AF65-F5344CB8AC3E}">
        <p14:creationId xmlns:p14="http://schemas.microsoft.com/office/powerpoint/2010/main" val="246287075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itle and body 1">
  <p:cSld name="Title and body 1">
    <p:spTree>
      <p:nvGrpSpPr>
        <p:cNvPr id="1" name="Shape 48"/>
        <p:cNvGrpSpPr/>
        <p:nvPr/>
      </p:nvGrpSpPr>
      <p:grpSpPr>
        <a:xfrm>
          <a:off x="0" y="0"/>
          <a:ext cx="0" cy="0"/>
          <a:chOff x="0" y="0"/>
          <a:chExt cx="0" cy="0"/>
        </a:xfrm>
      </p:grpSpPr>
      <p:sp>
        <p:nvSpPr>
          <p:cNvPr id="49" name="Google Shape;49;p10"/>
          <p:cNvSpPr txBox="1">
            <a:spLocks noGrp="1"/>
          </p:cNvSpPr>
          <p:nvPr>
            <p:ph type="title"/>
          </p:nvPr>
        </p:nvSpPr>
        <p:spPr>
          <a:xfrm>
            <a:off x="437650" y="579250"/>
            <a:ext cx="4124100" cy="10587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Font typeface="Roboto Slab"/>
              <a:buNone/>
              <a:defRPr b="1">
                <a:solidFill>
                  <a:srgbClr val="CC4125"/>
                </a:solidFill>
                <a:latin typeface="Roboto Slab"/>
                <a:ea typeface="Roboto Slab"/>
                <a:cs typeface="Roboto Slab"/>
                <a:sym typeface="Roboto Slab"/>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0" name="Google Shape;50;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51" name="Google Shape;51;p10"/>
          <p:cNvSpPr/>
          <p:nvPr/>
        </p:nvSpPr>
        <p:spPr>
          <a:xfrm>
            <a:off x="544926" y="499667"/>
            <a:ext cx="701400" cy="660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10"/>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Tree>
    <p:extLst>
      <p:ext uri="{BB962C8B-B14F-4D97-AF65-F5344CB8AC3E}">
        <p14:creationId xmlns:p14="http://schemas.microsoft.com/office/powerpoint/2010/main" val="66628196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Paragraph Left And Picture Right">
  <p:cSld name="Paragraph Left And Picture Right">
    <p:spTree>
      <p:nvGrpSpPr>
        <p:cNvPr id="1" name="Shape 53"/>
        <p:cNvGrpSpPr/>
        <p:nvPr/>
      </p:nvGrpSpPr>
      <p:grpSpPr>
        <a:xfrm>
          <a:off x="0" y="0"/>
          <a:ext cx="0" cy="0"/>
          <a:chOff x="0" y="0"/>
          <a:chExt cx="0" cy="0"/>
        </a:xfrm>
      </p:grpSpPr>
      <p:sp>
        <p:nvSpPr>
          <p:cNvPr id="54" name="Google Shape;54;p11"/>
          <p:cNvSpPr txBox="1">
            <a:spLocks noGrp="1"/>
          </p:cNvSpPr>
          <p:nvPr>
            <p:ph type="title"/>
          </p:nvPr>
        </p:nvSpPr>
        <p:spPr>
          <a:xfrm>
            <a:off x="437650" y="579250"/>
            <a:ext cx="4124100" cy="10587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None/>
              <a:defRPr b="1">
                <a:solidFill>
                  <a:srgbClr val="CC412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5" name="Google Shape;55;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56" name="Google Shape;56;p11"/>
          <p:cNvSpPr/>
          <p:nvPr/>
        </p:nvSpPr>
        <p:spPr>
          <a:xfrm>
            <a:off x="544926" y="499667"/>
            <a:ext cx="701400" cy="660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11"/>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
        <p:nvSpPr>
          <p:cNvPr id="58" name="Google Shape;58;p11"/>
          <p:cNvSpPr txBox="1">
            <a:spLocks noGrp="1"/>
          </p:cNvSpPr>
          <p:nvPr>
            <p:ph type="subTitle" idx="1"/>
          </p:nvPr>
        </p:nvSpPr>
        <p:spPr>
          <a:xfrm>
            <a:off x="759989" y="1924850"/>
            <a:ext cx="34065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Font typeface="Open Sans"/>
              <a:buNone/>
              <a:defRPr sz="1000">
                <a:latin typeface="Open Sans"/>
                <a:ea typeface="Open Sans"/>
                <a:cs typeface="Open Sans"/>
                <a:sym typeface="Open Sans"/>
              </a:defRPr>
            </a:lvl1pPr>
            <a:lvl2pPr lvl="1" rtl="0">
              <a:lnSpc>
                <a:spcPct val="100000"/>
              </a:lnSpc>
              <a:spcBef>
                <a:spcPts val="0"/>
              </a:spcBef>
              <a:spcAft>
                <a:spcPts val="0"/>
              </a:spcAft>
              <a:buSzPts val="2800"/>
              <a:buFont typeface="Open Sans"/>
              <a:buNone/>
              <a:defRPr sz="2800">
                <a:latin typeface="Open Sans"/>
                <a:ea typeface="Open Sans"/>
                <a:cs typeface="Open Sans"/>
                <a:sym typeface="Open Sans"/>
              </a:defRPr>
            </a:lvl2pPr>
            <a:lvl3pPr lvl="2" rtl="0">
              <a:lnSpc>
                <a:spcPct val="100000"/>
              </a:lnSpc>
              <a:spcBef>
                <a:spcPts val="0"/>
              </a:spcBef>
              <a:spcAft>
                <a:spcPts val="0"/>
              </a:spcAft>
              <a:buSzPts val="2800"/>
              <a:buFont typeface="Open Sans"/>
              <a:buNone/>
              <a:defRPr sz="2800">
                <a:latin typeface="Open Sans"/>
                <a:ea typeface="Open Sans"/>
                <a:cs typeface="Open Sans"/>
                <a:sym typeface="Open Sans"/>
              </a:defRPr>
            </a:lvl3pPr>
            <a:lvl4pPr lvl="3" rtl="0">
              <a:lnSpc>
                <a:spcPct val="100000"/>
              </a:lnSpc>
              <a:spcBef>
                <a:spcPts val="0"/>
              </a:spcBef>
              <a:spcAft>
                <a:spcPts val="0"/>
              </a:spcAft>
              <a:buSzPts val="2800"/>
              <a:buFont typeface="Open Sans"/>
              <a:buNone/>
              <a:defRPr sz="2800">
                <a:latin typeface="Open Sans"/>
                <a:ea typeface="Open Sans"/>
                <a:cs typeface="Open Sans"/>
                <a:sym typeface="Open Sans"/>
              </a:defRPr>
            </a:lvl4pPr>
            <a:lvl5pPr lvl="4" rtl="0">
              <a:lnSpc>
                <a:spcPct val="100000"/>
              </a:lnSpc>
              <a:spcBef>
                <a:spcPts val="0"/>
              </a:spcBef>
              <a:spcAft>
                <a:spcPts val="0"/>
              </a:spcAft>
              <a:buSzPts val="2800"/>
              <a:buFont typeface="Open Sans"/>
              <a:buNone/>
              <a:defRPr sz="2800">
                <a:latin typeface="Open Sans"/>
                <a:ea typeface="Open Sans"/>
                <a:cs typeface="Open Sans"/>
                <a:sym typeface="Open Sans"/>
              </a:defRPr>
            </a:lvl5pPr>
            <a:lvl6pPr lvl="5" rtl="0">
              <a:lnSpc>
                <a:spcPct val="100000"/>
              </a:lnSpc>
              <a:spcBef>
                <a:spcPts val="0"/>
              </a:spcBef>
              <a:spcAft>
                <a:spcPts val="0"/>
              </a:spcAft>
              <a:buSzPts val="2800"/>
              <a:buFont typeface="Open Sans"/>
              <a:buNone/>
              <a:defRPr sz="2800">
                <a:latin typeface="Open Sans"/>
                <a:ea typeface="Open Sans"/>
                <a:cs typeface="Open Sans"/>
                <a:sym typeface="Open Sans"/>
              </a:defRPr>
            </a:lvl6pPr>
            <a:lvl7pPr lvl="6" rtl="0">
              <a:lnSpc>
                <a:spcPct val="100000"/>
              </a:lnSpc>
              <a:spcBef>
                <a:spcPts val="0"/>
              </a:spcBef>
              <a:spcAft>
                <a:spcPts val="0"/>
              </a:spcAft>
              <a:buSzPts val="2800"/>
              <a:buFont typeface="Open Sans"/>
              <a:buNone/>
              <a:defRPr sz="2800">
                <a:latin typeface="Open Sans"/>
                <a:ea typeface="Open Sans"/>
                <a:cs typeface="Open Sans"/>
                <a:sym typeface="Open Sans"/>
              </a:defRPr>
            </a:lvl7pPr>
            <a:lvl8pPr lvl="7" rtl="0">
              <a:lnSpc>
                <a:spcPct val="100000"/>
              </a:lnSpc>
              <a:spcBef>
                <a:spcPts val="0"/>
              </a:spcBef>
              <a:spcAft>
                <a:spcPts val="0"/>
              </a:spcAft>
              <a:buSzPts val="2800"/>
              <a:buFont typeface="Open Sans"/>
              <a:buNone/>
              <a:defRPr sz="2800">
                <a:latin typeface="Open Sans"/>
                <a:ea typeface="Open Sans"/>
                <a:cs typeface="Open Sans"/>
                <a:sym typeface="Open Sans"/>
              </a:defRPr>
            </a:lvl8pPr>
            <a:lvl9pPr lvl="8" rtl="0">
              <a:lnSpc>
                <a:spcPct val="100000"/>
              </a:lnSpc>
              <a:spcBef>
                <a:spcPts val="0"/>
              </a:spcBef>
              <a:spcAft>
                <a:spcPts val="0"/>
              </a:spcAft>
              <a:buSzPts val="2800"/>
              <a:buFont typeface="Open Sans"/>
              <a:buNone/>
              <a:defRPr sz="2800">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291884009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Paragraph Right And Picture Left ">
  <p:cSld name="Paragraph Right And Picture Left ">
    <p:spTree>
      <p:nvGrpSpPr>
        <p:cNvPr id="1" name="Shape 59"/>
        <p:cNvGrpSpPr/>
        <p:nvPr/>
      </p:nvGrpSpPr>
      <p:grpSpPr>
        <a:xfrm>
          <a:off x="0" y="0"/>
          <a:ext cx="0" cy="0"/>
          <a:chOff x="0" y="0"/>
          <a:chExt cx="0" cy="0"/>
        </a:xfrm>
      </p:grpSpPr>
      <p:sp>
        <p:nvSpPr>
          <p:cNvPr id="60" name="Google Shape;60;p12"/>
          <p:cNvSpPr txBox="1">
            <a:spLocks noGrp="1"/>
          </p:cNvSpPr>
          <p:nvPr>
            <p:ph type="title"/>
          </p:nvPr>
        </p:nvSpPr>
        <p:spPr>
          <a:xfrm>
            <a:off x="437650" y="579250"/>
            <a:ext cx="4124100" cy="10587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None/>
              <a:defRPr b="1">
                <a:solidFill>
                  <a:srgbClr val="CC412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1" name="Google Shape;61;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62" name="Google Shape;62;p12"/>
          <p:cNvSpPr/>
          <p:nvPr/>
        </p:nvSpPr>
        <p:spPr>
          <a:xfrm>
            <a:off x="544926" y="499667"/>
            <a:ext cx="701400" cy="660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12"/>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
        <p:nvSpPr>
          <p:cNvPr id="64" name="Google Shape;64;p12"/>
          <p:cNvSpPr txBox="1">
            <a:spLocks noGrp="1"/>
          </p:cNvSpPr>
          <p:nvPr>
            <p:ph type="subTitle" idx="1"/>
          </p:nvPr>
        </p:nvSpPr>
        <p:spPr>
          <a:xfrm>
            <a:off x="4858500" y="1924850"/>
            <a:ext cx="34065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Font typeface="Open Sans"/>
              <a:buNone/>
              <a:defRPr sz="1000">
                <a:latin typeface="Open Sans"/>
                <a:ea typeface="Open Sans"/>
                <a:cs typeface="Open Sans"/>
                <a:sym typeface="Open Sans"/>
              </a:defRPr>
            </a:lvl1pPr>
            <a:lvl2pPr lvl="1" rtl="0">
              <a:lnSpc>
                <a:spcPct val="100000"/>
              </a:lnSpc>
              <a:spcBef>
                <a:spcPts val="0"/>
              </a:spcBef>
              <a:spcAft>
                <a:spcPts val="0"/>
              </a:spcAft>
              <a:buSzPts val="2800"/>
              <a:buFont typeface="Open Sans"/>
              <a:buNone/>
              <a:defRPr sz="2800">
                <a:latin typeface="Open Sans"/>
                <a:ea typeface="Open Sans"/>
                <a:cs typeface="Open Sans"/>
                <a:sym typeface="Open Sans"/>
              </a:defRPr>
            </a:lvl2pPr>
            <a:lvl3pPr lvl="2" rtl="0">
              <a:lnSpc>
                <a:spcPct val="100000"/>
              </a:lnSpc>
              <a:spcBef>
                <a:spcPts val="0"/>
              </a:spcBef>
              <a:spcAft>
                <a:spcPts val="0"/>
              </a:spcAft>
              <a:buSzPts val="2800"/>
              <a:buFont typeface="Open Sans"/>
              <a:buNone/>
              <a:defRPr sz="2800">
                <a:latin typeface="Open Sans"/>
                <a:ea typeface="Open Sans"/>
                <a:cs typeface="Open Sans"/>
                <a:sym typeface="Open Sans"/>
              </a:defRPr>
            </a:lvl3pPr>
            <a:lvl4pPr lvl="3" rtl="0">
              <a:lnSpc>
                <a:spcPct val="100000"/>
              </a:lnSpc>
              <a:spcBef>
                <a:spcPts val="0"/>
              </a:spcBef>
              <a:spcAft>
                <a:spcPts val="0"/>
              </a:spcAft>
              <a:buSzPts val="2800"/>
              <a:buFont typeface="Open Sans"/>
              <a:buNone/>
              <a:defRPr sz="2800">
                <a:latin typeface="Open Sans"/>
                <a:ea typeface="Open Sans"/>
                <a:cs typeface="Open Sans"/>
                <a:sym typeface="Open Sans"/>
              </a:defRPr>
            </a:lvl4pPr>
            <a:lvl5pPr lvl="4" rtl="0">
              <a:lnSpc>
                <a:spcPct val="100000"/>
              </a:lnSpc>
              <a:spcBef>
                <a:spcPts val="0"/>
              </a:spcBef>
              <a:spcAft>
                <a:spcPts val="0"/>
              </a:spcAft>
              <a:buSzPts val="2800"/>
              <a:buFont typeface="Open Sans"/>
              <a:buNone/>
              <a:defRPr sz="2800">
                <a:latin typeface="Open Sans"/>
                <a:ea typeface="Open Sans"/>
                <a:cs typeface="Open Sans"/>
                <a:sym typeface="Open Sans"/>
              </a:defRPr>
            </a:lvl5pPr>
            <a:lvl6pPr lvl="5" rtl="0">
              <a:lnSpc>
                <a:spcPct val="100000"/>
              </a:lnSpc>
              <a:spcBef>
                <a:spcPts val="0"/>
              </a:spcBef>
              <a:spcAft>
                <a:spcPts val="0"/>
              </a:spcAft>
              <a:buSzPts val="2800"/>
              <a:buFont typeface="Open Sans"/>
              <a:buNone/>
              <a:defRPr sz="2800">
                <a:latin typeface="Open Sans"/>
                <a:ea typeface="Open Sans"/>
                <a:cs typeface="Open Sans"/>
                <a:sym typeface="Open Sans"/>
              </a:defRPr>
            </a:lvl6pPr>
            <a:lvl7pPr lvl="6" rtl="0">
              <a:lnSpc>
                <a:spcPct val="100000"/>
              </a:lnSpc>
              <a:spcBef>
                <a:spcPts val="0"/>
              </a:spcBef>
              <a:spcAft>
                <a:spcPts val="0"/>
              </a:spcAft>
              <a:buSzPts val="2800"/>
              <a:buFont typeface="Open Sans"/>
              <a:buNone/>
              <a:defRPr sz="2800">
                <a:latin typeface="Open Sans"/>
                <a:ea typeface="Open Sans"/>
                <a:cs typeface="Open Sans"/>
                <a:sym typeface="Open Sans"/>
              </a:defRPr>
            </a:lvl7pPr>
            <a:lvl8pPr lvl="7" rtl="0">
              <a:lnSpc>
                <a:spcPct val="100000"/>
              </a:lnSpc>
              <a:spcBef>
                <a:spcPts val="0"/>
              </a:spcBef>
              <a:spcAft>
                <a:spcPts val="0"/>
              </a:spcAft>
              <a:buSzPts val="2800"/>
              <a:buFont typeface="Open Sans"/>
              <a:buNone/>
              <a:defRPr sz="2800">
                <a:latin typeface="Open Sans"/>
                <a:ea typeface="Open Sans"/>
                <a:cs typeface="Open Sans"/>
                <a:sym typeface="Open Sans"/>
              </a:defRPr>
            </a:lvl8pPr>
            <a:lvl9pPr lvl="8" rtl="0">
              <a:lnSpc>
                <a:spcPct val="100000"/>
              </a:lnSpc>
              <a:spcBef>
                <a:spcPts val="0"/>
              </a:spcBef>
              <a:spcAft>
                <a:spcPts val="0"/>
              </a:spcAft>
              <a:buSzPts val="2800"/>
              <a:buFont typeface="Open Sans"/>
              <a:buNone/>
              <a:defRPr sz="2800">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21981676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wo Picture Layout">
  <p:cSld name="Two Picture Layout">
    <p:spTree>
      <p:nvGrpSpPr>
        <p:cNvPr id="1" name="Shape 72"/>
        <p:cNvGrpSpPr/>
        <p:nvPr/>
      </p:nvGrpSpPr>
      <p:grpSpPr>
        <a:xfrm>
          <a:off x="0" y="0"/>
          <a:ext cx="0" cy="0"/>
          <a:chOff x="0" y="0"/>
          <a:chExt cx="0" cy="0"/>
        </a:xfrm>
      </p:grpSpPr>
      <p:sp>
        <p:nvSpPr>
          <p:cNvPr id="73" name="Google Shape;73;p14"/>
          <p:cNvSpPr txBox="1">
            <a:spLocks noGrp="1"/>
          </p:cNvSpPr>
          <p:nvPr>
            <p:ph type="title"/>
          </p:nvPr>
        </p:nvSpPr>
        <p:spPr>
          <a:xfrm>
            <a:off x="437650" y="579250"/>
            <a:ext cx="4124100" cy="10587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None/>
              <a:defRPr b="1">
                <a:solidFill>
                  <a:srgbClr val="CC412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4" name="Google Shape;74;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75" name="Google Shape;75;p14"/>
          <p:cNvSpPr/>
          <p:nvPr/>
        </p:nvSpPr>
        <p:spPr>
          <a:xfrm>
            <a:off x="544926" y="499667"/>
            <a:ext cx="701400" cy="660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14"/>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
        <p:nvSpPr>
          <p:cNvPr id="77" name="Google Shape;77;p14"/>
          <p:cNvSpPr txBox="1">
            <a:spLocks noGrp="1"/>
          </p:cNvSpPr>
          <p:nvPr>
            <p:ph type="subTitle" idx="1"/>
          </p:nvPr>
        </p:nvSpPr>
        <p:spPr>
          <a:xfrm>
            <a:off x="447850" y="1502250"/>
            <a:ext cx="37050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78" name="Google Shape;78;p14"/>
          <p:cNvSpPr txBox="1">
            <a:spLocks noGrp="1"/>
          </p:cNvSpPr>
          <p:nvPr>
            <p:ph type="subTitle" idx="2"/>
          </p:nvPr>
        </p:nvSpPr>
        <p:spPr>
          <a:xfrm>
            <a:off x="4910650" y="2981525"/>
            <a:ext cx="37341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extLst>
      <p:ext uri="{BB962C8B-B14F-4D97-AF65-F5344CB8AC3E}">
        <p14:creationId xmlns:p14="http://schemas.microsoft.com/office/powerpoint/2010/main" val="217460482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89"/>
        <p:cNvGrpSpPr/>
        <p:nvPr/>
      </p:nvGrpSpPr>
      <p:grpSpPr>
        <a:xfrm>
          <a:off x="0" y="0"/>
          <a:ext cx="0" cy="0"/>
          <a:chOff x="0" y="0"/>
          <a:chExt cx="0" cy="0"/>
        </a:xfrm>
      </p:grpSpPr>
      <p:sp>
        <p:nvSpPr>
          <p:cNvPr id="90" name="Google Shape;90;p1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91" name="Google Shape;91;p1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92" name="Google Shape;92;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169760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4CFDBB8-C9EC-A943-8F58-441A805A120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7E724204-ECBA-BB43-BA55-035A53F68F3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6E828E9-4B6C-BB4B-BF2A-7EE3216705B7}"/>
              </a:ext>
            </a:extLst>
          </p:cNvPr>
          <p:cNvSpPr>
            <a:spLocks noGrp="1" noChangeArrowheads="1"/>
          </p:cNvSpPr>
          <p:nvPr>
            <p:ph type="sldNum" sz="quarter" idx="12"/>
          </p:nvPr>
        </p:nvSpPr>
        <p:spPr>
          <a:ln/>
        </p:spPr>
        <p:txBody>
          <a:bodyPr/>
          <a:lstStyle>
            <a:lvl1pPr>
              <a:defRPr/>
            </a:lvl1pPr>
          </a:lstStyle>
          <a:p>
            <a:fld id="{2CCB027E-7222-8D40-879A-116367FBC809}" type="slidenum">
              <a:rPr lang="en-US" altLang="en-VN"/>
              <a:pPr/>
              <a:t>‹#›</a:t>
            </a:fld>
            <a:endParaRPr lang="en-US" altLang="en-VN"/>
          </a:p>
        </p:txBody>
      </p:sp>
    </p:spTree>
    <p:extLst>
      <p:ext uri="{BB962C8B-B14F-4D97-AF65-F5344CB8AC3E}">
        <p14:creationId xmlns:p14="http://schemas.microsoft.com/office/powerpoint/2010/main" val="50348631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93"/>
        <p:cNvGrpSpPr/>
        <p:nvPr/>
      </p:nvGrpSpPr>
      <p:grpSpPr>
        <a:xfrm>
          <a:off x="0" y="0"/>
          <a:ext cx="0" cy="0"/>
          <a:chOff x="0" y="0"/>
          <a:chExt cx="0" cy="0"/>
        </a:xfrm>
      </p:grpSpPr>
      <p:sp>
        <p:nvSpPr>
          <p:cNvPr id="94" name="Google Shape;94;p1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95" name="Google Shape;95;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33984342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96"/>
        <p:cNvGrpSpPr/>
        <p:nvPr/>
      </p:nvGrpSpPr>
      <p:grpSpPr>
        <a:xfrm>
          <a:off x="0" y="0"/>
          <a:ext cx="0" cy="0"/>
          <a:chOff x="0" y="0"/>
          <a:chExt cx="0" cy="0"/>
        </a:xfrm>
      </p:grpSpPr>
      <p:sp>
        <p:nvSpPr>
          <p:cNvPr id="97" name="Google Shape;97;p1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1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99" name="Google Shape;99;p1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00" name="Google Shape;100;p1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01" name="Google Shape;101;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64794136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02"/>
        <p:cNvGrpSpPr/>
        <p:nvPr/>
      </p:nvGrpSpPr>
      <p:grpSpPr>
        <a:xfrm>
          <a:off x="0" y="0"/>
          <a:ext cx="0" cy="0"/>
          <a:chOff x="0" y="0"/>
          <a:chExt cx="0" cy="0"/>
        </a:xfrm>
      </p:grpSpPr>
      <p:sp>
        <p:nvSpPr>
          <p:cNvPr id="103" name="Google Shape;103;p2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104" name="Google Shape;104;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68753300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05"/>
        <p:cNvGrpSpPr/>
        <p:nvPr/>
      </p:nvGrpSpPr>
      <p:grpSpPr>
        <a:xfrm>
          <a:off x="0" y="0"/>
          <a:ext cx="0" cy="0"/>
          <a:chOff x="0" y="0"/>
          <a:chExt cx="0" cy="0"/>
        </a:xfrm>
      </p:grpSpPr>
      <p:sp>
        <p:nvSpPr>
          <p:cNvPr id="106" name="Google Shape;106;p2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107" name="Google Shape;107;p2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108" name="Google Shape;108;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70849554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9"/>
        <p:cNvGrpSpPr/>
        <p:nvPr/>
      </p:nvGrpSpPr>
      <p:grpSpPr>
        <a:xfrm>
          <a:off x="0" y="0"/>
          <a:ext cx="0" cy="0"/>
          <a:chOff x="0" y="0"/>
          <a:chExt cx="0" cy="0"/>
        </a:xfrm>
      </p:grpSpPr>
      <p:sp>
        <p:nvSpPr>
          <p:cNvPr id="110" name="Google Shape;110;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111" name="Google Shape;111;p22"/>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Tree>
    <p:extLst>
      <p:ext uri="{BB962C8B-B14F-4D97-AF65-F5344CB8AC3E}">
        <p14:creationId xmlns:p14="http://schemas.microsoft.com/office/powerpoint/2010/main" val="31885578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Completely blank">
  <p:cSld name="Completely blank">
    <p:spTree>
      <p:nvGrpSpPr>
        <p:cNvPr id="1" name="Shape 49"/>
        <p:cNvGrpSpPr/>
        <p:nvPr/>
      </p:nvGrpSpPr>
      <p:grpSpPr>
        <a:xfrm>
          <a:off x="0" y="0"/>
          <a:ext cx="0" cy="0"/>
          <a:chOff x="0" y="0"/>
          <a:chExt cx="0" cy="0"/>
        </a:xfrm>
      </p:grpSpPr>
      <p:sp>
        <p:nvSpPr>
          <p:cNvPr id="50" name="Google Shape;50;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3374672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766046-4DDE-284D-850C-AA397690FF12}"/>
              </a:ext>
            </a:extLst>
          </p:cNvPr>
          <p:cNvSpPr>
            <a:spLocks noGrp="1"/>
          </p:cNvSpPr>
          <p:nvPr>
            <p:ph type="dt" sz="half" idx="10"/>
          </p:nvPr>
        </p:nvSpPr>
        <p:spPr/>
        <p:txBody>
          <a:bodyPr/>
          <a:lstStyle>
            <a:lvl1pPr>
              <a:defRPr/>
            </a:lvl1pPr>
          </a:lstStyle>
          <a:p>
            <a:pPr>
              <a:defRPr/>
            </a:pPr>
            <a:fld id="{B47EB8F5-BCA3-E647-A52C-556A7C7A7A4E}" type="datetimeFigureOut">
              <a:rPr lang="en-US"/>
              <a:pPr>
                <a:defRPr/>
              </a:pPr>
              <a:t>3/1/22</a:t>
            </a:fld>
            <a:endParaRPr lang="en-US"/>
          </a:p>
        </p:txBody>
      </p:sp>
      <p:sp>
        <p:nvSpPr>
          <p:cNvPr id="5" name="Footer Placeholder 4">
            <a:extLst>
              <a:ext uri="{FF2B5EF4-FFF2-40B4-BE49-F238E27FC236}">
                <a16:creationId xmlns:a16="http://schemas.microsoft.com/office/drawing/2014/main" id="{181B7445-D171-C04C-B39A-5BD126A3FE4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F60A4CB-905F-0343-A0C8-C103CEB43DD2}"/>
              </a:ext>
            </a:extLst>
          </p:cNvPr>
          <p:cNvSpPr>
            <a:spLocks noGrp="1"/>
          </p:cNvSpPr>
          <p:nvPr>
            <p:ph type="sldNum" sz="quarter" idx="12"/>
          </p:nvPr>
        </p:nvSpPr>
        <p:spPr/>
        <p:txBody>
          <a:bodyPr/>
          <a:lstStyle>
            <a:lvl1pPr>
              <a:defRPr/>
            </a:lvl1pPr>
          </a:lstStyle>
          <a:p>
            <a:fld id="{531FD919-4DDB-3242-A85D-38ED18A3E37D}" type="slidenum">
              <a:rPr lang="en-US" altLang="vi-VN"/>
              <a:pPr/>
              <a:t>‹#›</a:t>
            </a:fld>
            <a:endParaRPr lang="en-US" altLang="vi-VN"/>
          </a:p>
        </p:txBody>
      </p:sp>
    </p:spTree>
    <p:extLst>
      <p:ext uri="{BB962C8B-B14F-4D97-AF65-F5344CB8AC3E}">
        <p14:creationId xmlns:p14="http://schemas.microsoft.com/office/powerpoint/2010/main" val="49359108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1"/>
        <p:cNvGrpSpPr/>
        <p:nvPr/>
      </p:nvGrpSpPr>
      <p:grpSpPr>
        <a:xfrm>
          <a:off x="0" y="0"/>
          <a:ext cx="0" cy="0"/>
          <a:chOff x="0" y="0"/>
          <a:chExt cx="0" cy="0"/>
        </a:xfrm>
      </p:grpSpPr>
      <p:sp>
        <p:nvSpPr>
          <p:cNvPr id="22" name="Google Shape;22;p5"/>
          <p:cNvSpPr/>
          <p:nvPr/>
        </p:nvSpPr>
        <p:spPr>
          <a:xfrm>
            <a:off x="0" y="0"/>
            <a:ext cx="2418600" cy="51495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5"/>
          <p:cNvSpPr txBox="1">
            <a:spLocks noGrp="1"/>
          </p:cNvSpPr>
          <p:nvPr>
            <p:ph type="title"/>
          </p:nvPr>
        </p:nvSpPr>
        <p:spPr>
          <a:xfrm>
            <a:off x="398150" y="1129130"/>
            <a:ext cx="1700700" cy="14838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4" name="Google Shape;24;p5"/>
          <p:cNvSpPr txBox="1">
            <a:spLocks noGrp="1"/>
          </p:cNvSpPr>
          <p:nvPr>
            <p:ph type="body" idx="1"/>
          </p:nvPr>
        </p:nvSpPr>
        <p:spPr>
          <a:xfrm>
            <a:off x="2871075" y="1007295"/>
            <a:ext cx="5561100" cy="3571200"/>
          </a:xfrm>
          <a:prstGeom prst="rect">
            <a:avLst/>
          </a:prstGeom>
        </p:spPr>
        <p:txBody>
          <a:bodyPr spcFirstLastPara="1" wrap="square" lIns="91425" tIns="91425" rIns="91425" bIns="91425" anchor="t" anchorCtr="0">
            <a:noAutofit/>
          </a:bodyPr>
          <a:lstStyle>
            <a:lvl1pPr marL="457200" lvl="0" indent="-419100">
              <a:spcBef>
                <a:spcPts val="600"/>
              </a:spcBef>
              <a:spcAft>
                <a:spcPts val="0"/>
              </a:spcAft>
              <a:buSzPts val="3000"/>
              <a:buChar char="⊙"/>
              <a:defRPr/>
            </a:lvl1pPr>
            <a:lvl2pPr marL="914400" lvl="1" indent="-381000">
              <a:spcBef>
                <a:spcPts val="0"/>
              </a:spcBef>
              <a:spcAft>
                <a:spcPts val="0"/>
              </a:spcAft>
              <a:buSzPts val="2400"/>
              <a:buChar char="○"/>
              <a:defRPr/>
            </a:lvl2pPr>
            <a:lvl3pPr marL="1371600" lvl="2" indent="-381000">
              <a:spcBef>
                <a:spcPts val="0"/>
              </a:spcBef>
              <a:spcAft>
                <a:spcPts val="0"/>
              </a:spcAft>
              <a:buSzPts val="24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sp>
        <p:nvSpPr>
          <p:cNvPr id="25" name="Google Shape;25;p5"/>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31404793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E8AFF1FC-8BB6-4DBB-9940-F696B5579502}"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239709524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AFF1FC-8BB6-4DBB-9940-F696B5579502}"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2487865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en-US"/>
              <a:t>Click to edit Master text styles</a:t>
            </a:r>
          </a:p>
        </p:txBody>
      </p:sp>
      <p:sp>
        <p:nvSpPr>
          <p:cNvPr id="4" name="Rectangle 4">
            <a:extLst>
              <a:ext uri="{FF2B5EF4-FFF2-40B4-BE49-F238E27FC236}">
                <a16:creationId xmlns:a16="http://schemas.microsoft.com/office/drawing/2014/main" id="{B604D381-0BF8-964C-B157-67EC6151570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F8F9BC7A-C3C2-8948-81FB-B1B51D1A867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02001F7-9E2F-4D49-B30F-8BAF83A67FAA}"/>
              </a:ext>
            </a:extLst>
          </p:cNvPr>
          <p:cNvSpPr>
            <a:spLocks noGrp="1" noChangeArrowheads="1"/>
          </p:cNvSpPr>
          <p:nvPr>
            <p:ph type="sldNum" sz="quarter" idx="12"/>
          </p:nvPr>
        </p:nvSpPr>
        <p:spPr>
          <a:ln/>
        </p:spPr>
        <p:txBody>
          <a:bodyPr/>
          <a:lstStyle>
            <a:lvl1pPr>
              <a:defRPr/>
            </a:lvl1pPr>
          </a:lstStyle>
          <a:p>
            <a:fld id="{12E5C08A-E0A4-3647-97F5-EC1AAE7C2B2F}" type="slidenum">
              <a:rPr lang="en-US" altLang="en-VN"/>
              <a:pPr/>
              <a:t>‹#›</a:t>
            </a:fld>
            <a:endParaRPr lang="en-US" altLang="en-VN"/>
          </a:p>
        </p:txBody>
      </p:sp>
    </p:spTree>
    <p:extLst>
      <p:ext uri="{BB962C8B-B14F-4D97-AF65-F5344CB8AC3E}">
        <p14:creationId xmlns:p14="http://schemas.microsoft.com/office/powerpoint/2010/main" val="280922190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9"/>
            <a:ext cx="7886700" cy="1125140"/>
          </a:xfrm>
        </p:spPr>
        <p:txBody>
          <a:bodyPr/>
          <a:lstStyle>
            <a:lvl1pPr marL="0" indent="0">
              <a:buNone/>
              <a:defRPr sz="1800">
                <a:solidFill>
                  <a:schemeClr val="tx1">
                    <a:tint val="75000"/>
                  </a:schemeClr>
                </a:solidFill>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8AFF1FC-8BB6-4DBB-9940-F696B5579502}"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31245763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8AFF1FC-8BB6-4DBB-9940-F696B5579502}" type="datetimeFigureOut">
              <a:rPr lang="en-US" smtClean="0"/>
              <a:t>3/1/22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411318107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8AFF1FC-8BB6-4DBB-9940-F696B5579502}" type="datetimeFigureOut">
              <a:rPr lang="en-US" smtClean="0"/>
              <a:t>3/1/22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396879941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8AFF1FC-8BB6-4DBB-9940-F696B5579502}" type="datetimeFigureOut">
              <a:rPr lang="en-US" smtClean="0"/>
              <a:t>3/1/22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121171554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AFF1FC-8BB6-4DBB-9940-F696B5579502}" type="datetimeFigureOut">
              <a:rPr lang="en-US" smtClean="0"/>
              <a:t>3/1/22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53415433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1"/>
            <a:ext cx="2949178" cy="2858691"/>
          </a:xfrm>
        </p:spPr>
        <p:txBody>
          <a:bodyPr/>
          <a:lstStyle>
            <a:lvl1pPr marL="0" indent="0">
              <a:buNone/>
              <a:defRPr sz="1200"/>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E8AFF1FC-8BB6-4DBB-9940-F696B5579502}" type="datetimeFigureOut">
              <a:rPr lang="en-US" smtClean="0"/>
              <a:t>3/1/22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86615907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70"/>
            <a:ext cx="4629150" cy="3655219"/>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endParaRPr lang="en-US"/>
          </a:p>
        </p:txBody>
      </p:sp>
      <p:sp>
        <p:nvSpPr>
          <p:cNvPr id="4" name="Text Placeholder 3"/>
          <p:cNvSpPr>
            <a:spLocks noGrp="1"/>
          </p:cNvSpPr>
          <p:nvPr>
            <p:ph type="body" sz="half" idx="2"/>
          </p:nvPr>
        </p:nvSpPr>
        <p:spPr>
          <a:xfrm>
            <a:off x="629841" y="1543051"/>
            <a:ext cx="2949178" cy="2858691"/>
          </a:xfrm>
        </p:spPr>
        <p:txBody>
          <a:bodyPr/>
          <a:lstStyle>
            <a:lvl1pPr marL="0" indent="0">
              <a:buNone/>
              <a:defRPr sz="1200"/>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E8AFF1FC-8BB6-4DBB-9940-F696B5579502}" type="datetimeFigureOut">
              <a:rPr lang="en-US" smtClean="0"/>
              <a:t>3/1/22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202222652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AFF1FC-8BB6-4DBB-9940-F696B5579502}"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10253183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5"/>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1" y="273845"/>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AFF1FC-8BB6-4DBB-9940-F696B5579502}"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398319564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D6654-EABA-4D43-B242-1901503660B0}"/>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0B6AD251-B91D-4887-8919-58CDC7BBFA25}"/>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1492773A-1A3F-4A5F-AA2A-06D1B12C37DC}"/>
              </a:ext>
            </a:extLst>
          </p:cNvPr>
          <p:cNvSpPr>
            <a:spLocks noGrp="1"/>
          </p:cNvSpPr>
          <p:nvPr>
            <p:ph type="dt" sz="half" idx="10"/>
          </p:nvPr>
        </p:nvSpPr>
        <p:spPr/>
        <p:txBody>
          <a:bodyPr/>
          <a:lstStyle/>
          <a:p>
            <a:fld id="{570635D2-1FD4-42FB-A3A0-B9DFEF7C7F90}" type="datetimeFigureOut">
              <a:rPr lang="en-US" smtClean="0"/>
              <a:t>3/1/22</a:t>
            </a:fld>
            <a:endParaRPr lang="en-US"/>
          </a:p>
        </p:txBody>
      </p:sp>
      <p:sp>
        <p:nvSpPr>
          <p:cNvPr id="5" name="Footer Placeholder 4">
            <a:extLst>
              <a:ext uri="{FF2B5EF4-FFF2-40B4-BE49-F238E27FC236}">
                <a16:creationId xmlns:a16="http://schemas.microsoft.com/office/drawing/2014/main" id="{5657942E-0216-4E73-9469-BD06EE69E8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EFCEDD-E322-4528-809E-927AD9DB1F6A}"/>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13574451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B4F29413-5FF7-6B46-83E1-CFAE835A082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4EE32CF-AD03-9048-B927-7DEB61EB479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BCBB26C1-B502-D644-BBAE-1252BA38ADA6}"/>
              </a:ext>
            </a:extLst>
          </p:cNvPr>
          <p:cNvSpPr>
            <a:spLocks noGrp="1" noChangeArrowheads="1"/>
          </p:cNvSpPr>
          <p:nvPr>
            <p:ph type="sldNum" sz="quarter" idx="12"/>
          </p:nvPr>
        </p:nvSpPr>
        <p:spPr>
          <a:ln/>
        </p:spPr>
        <p:txBody>
          <a:bodyPr/>
          <a:lstStyle>
            <a:lvl1pPr>
              <a:defRPr/>
            </a:lvl1pPr>
          </a:lstStyle>
          <a:p>
            <a:fld id="{2F8A579A-1F85-FC46-AB4D-3D5347ADF004}" type="slidenum">
              <a:rPr lang="en-US" altLang="en-VN"/>
              <a:pPr/>
              <a:t>‹#›</a:t>
            </a:fld>
            <a:endParaRPr lang="en-US" altLang="en-VN"/>
          </a:p>
        </p:txBody>
      </p:sp>
    </p:spTree>
    <p:extLst>
      <p:ext uri="{BB962C8B-B14F-4D97-AF65-F5344CB8AC3E}">
        <p14:creationId xmlns:p14="http://schemas.microsoft.com/office/powerpoint/2010/main" val="61204813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F2D6B-7123-4B3B-AC32-685E8AE379B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47A6A9-6606-44AC-9DE6-29A785F6E9A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97D520-3BDB-4985-8A7E-F62B683DE0D4}"/>
              </a:ext>
            </a:extLst>
          </p:cNvPr>
          <p:cNvSpPr>
            <a:spLocks noGrp="1"/>
          </p:cNvSpPr>
          <p:nvPr>
            <p:ph type="dt" sz="half" idx="10"/>
          </p:nvPr>
        </p:nvSpPr>
        <p:spPr/>
        <p:txBody>
          <a:bodyPr/>
          <a:lstStyle/>
          <a:p>
            <a:fld id="{570635D2-1FD4-42FB-A3A0-B9DFEF7C7F90}" type="datetimeFigureOut">
              <a:rPr lang="en-US" smtClean="0"/>
              <a:t>3/1/22</a:t>
            </a:fld>
            <a:endParaRPr lang="en-US"/>
          </a:p>
        </p:txBody>
      </p:sp>
      <p:sp>
        <p:nvSpPr>
          <p:cNvPr id="5" name="Footer Placeholder 4">
            <a:extLst>
              <a:ext uri="{FF2B5EF4-FFF2-40B4-BE49-F238E27FC236}">
                <a16:creationId xmlns:a16="http://schemas.microsoft.com/office/drawing/2014/main" id="{67CD17E4-2AD3-4063-A782-2D1CDBE5B6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FAA97F-3BD0-4BF7-BA52-88C12A6A387B}"/>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95472987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DBE58-6367-480F-B114-9D9453EB5FFA}"/>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F62341E4-13FD-4E4D-BCDC-172FF360732F}"/>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AAAA12C-0861-47A8-9D17-937BBE3383B7}"/>
              </a:ext>
            </a:extLst>
          </p:cNvPr>
          <p:cNvSpPr>
            <a:spLocks noGrp="1"/>
          </p:cNvSpPr>
          <p:nvPr>
            <p:ph type="dt" sz="half" idx="10"/>
          </p:nvPr>
        </p:nvSpPr>
        <p:spPr/>
        <p:txBody>
          <a:bodyPr/>
          <a:lstStyle/>
          <a:p>
            <a:fld id="{570635D2-1FD4-42FB-A3A0-B9DFEF7C7F90}" type="datetimeFigureOut">
              <a:rPr lang="en-US" smtClean="0"/>
              <a:t>3/1/22</a:t>
            </a:fld>
            <a:endParaRPr lang="en-US"/>
          </a:p>
        </p:txBody>
      </p:sp>
      <p:sp>
        <p:nvSpPr>
          <p:cNvPr id="5" name="Footer Placeholder 4">
            <a:extLst>
              <a:ext uri="{FF2B5EF4-FFF2-40B4-BE49-F238E27FC236}">
                <a16:creationId xmlns:a16="http://schemas.microsoft.com/office/drawing/2014/main" id="{C289F8EC-A0B2-4839-A69F-66DFA17C9F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8BAD9D-D699-40B7-8265-B46F1B5E9B9F}"/>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83274027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25498-E59B-4365-B039-B64EB5D3CF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AF6F49C-58BF-4D7B-9C84-63D06B7772EC}"/>
              </a:ext>
            </a:extLst>
          </p:cNvPr>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AB23686-2A0F-4EDE-AEDB-C7BE06523A7D}"/>
              </a:ext>
            </a:extLst>
          </p:cNvPr>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F8B2AD0-8538-41CF-8CC8-1B5916571A90}"/>
              </a:ext>
            </a:extLst>
          </p:cNvPr>
          <p:cNvSpPr>
            <a:spLocks noGrp="1"/>
          </p:cNvSpPr>
          <p:nvPr>
            <p:ph type="dt" sz="half" idx="10"/>
          </p:nvPr>
        </p:nvSpPr>
        <p:spPr/>
        <p:txBody>
          <a:bodyPr/>
          <a:lstStyle/>
          <a:p>
            <a:fld id="{570635D2-1FD4-42FB-A3A0-B9DFEF7C7F90}" type="datetimeFigureOut">
              <a:rPr lang="en-US" smtClean="0"/>
              <a:t>3/1/22</a:t>
            </a:fld>
            <a:endParaRPr lang="en-US"/>
          </a:p>
        </p:txBody>
      </p:sp>
      <p:sp>
        <p:nvSpPr>
          <p:cNvPr id="6" name="Footer Placeholder 5">
            <a:extLst>
              <a:ext uri="{FF2B5EF4-FFF2-40B4-BE49-F238E27FC236}">
                <a16:creationId xmlns:a16="http://schemas.microsoft.com/office/drawing/2014/main" id="{6FFF27B5-43C1-444C-A6AA-55120A32DD4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D84087-4038-4C19-B666-E249CDABB345}"/>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1906264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D64570-5D27-4466-8233-DD4F39B10FD0}"/>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6CAEE3B-7890-46AE-910E-F9D5459440B4}"/>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92917E56-156D-4906-84E0-EF0495AB222E}"/>
              </a:ext>
            </a:extLst>
          </p:cNvPr>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0E54CDD-4E06-4DEB-A124-E88442860A5F}"/>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ED9B8601-3331-43DF-8132-C71CA580995C}"/>
              </a:ext>
            </a:extLst>
          </p:cNvPr>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CBA6251-AA48-4CDB-AAA5-3DED7C65751B}"/>
              </a:ext>
            </a:extLst>
          </p:cNvPr>
          <p:cNvSpPr>
            <a:spLocks noGrp="1"/>
          </p:cNvSpPr>
          <p:nvPr>
            <p:ph type="dt" sz="half" idx="10"/>
          </p:nvPr>
        </p:nvSpPr>
        <p:spPr/>
        <p:txBody>
          <a:bodyPr/>
          <a:lstStyle/>
          <a:p>
            <a:fld id="{570635D2-1FD4-42FB-A3A0-B9DFEF7C7F90}" type="datetimeFigureOut">
              <a:rPr lang="en-US" smtClean="0"/>
              <a:t>3/1/22</a:t>
            </a:fld>
            <a:endParaRPr lang="en-US"/>
          </a:p>
        </p:txBody>
      </p:sp>
      <p:sp>
        <p:nvSpPr>
          <p:cNvPr id="8" name="Footer Placeholder 7">
            <a:extLst>
              <a:ext uri="{FF2B5EF4-FFF2-40B4-BE49-F238E27FC236}">
                <a16:creationId xmlns:a16="http://schemas.microsoft.com/office/drawing/2014/main" id="{B1CAA3FA-8C90-41E1-AC36-9C0A670C632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33059BD-871B-47CA-ABAB-70DB073D824B}"/>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279554158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405E4-F396-4E5A-A285-206342234A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FF366B1-C31D-4A6A-9510-253737AA01B1}"/>
              </a:ext>
            </a:extLst>
          </p:cNvPr>
          <p:cNvSpPr>
            <a:spLocks noGrp="1"/>
          </p:cNvSpPr>
          <p:nvPr>
            <p:ph type="dt" sz="half" idx="10"/>
          </p:nvPr>
        </p:nvSpPr>
        <p:spPr/>
        <p:txBody>
          <a:bodyPr/>
          <a:lstStyle/>
          <a:p>
            <a:fld id="{570635D2-1FD4-42FB-A3A0-B9DFEF7C7F90}" type="datetimeFigureOut">
              <a:rPr lang="en-US" smtClean="0"/>
              <a:t>3/1/22</a:t>
            </a:fld>
            <a:endParaRPr lang="en-US"/>
          </a:p>
        </p:txBody>
      </p:sp>
      <p:sp>
        <p:nvSpPr>
          <p:cNvPr id="4" name="Footer Placeholder 3">
            <a:extLst>
              <a:ext uri="{FF2B5EF4-FFF2-40B4-BE49-F238E27FC236}">
                <a16:creationId xmlns:a16="http://schemas.microsoft.com/office/drawing/2014/main" id="{A8900E57-D687-422D-ACA8-81B6506B32D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624B204-01EE-4512-A2BC-0CC1DF799923}"/>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152801659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0D54D5F-5D58-4673-A9CA-88693466F8B1}"/>
              </a:ext>
            </a:extLst>
          </p:cNvPr>
          <p:cNvSpPr>
            <a:spLocks noGrp="1"/>
          </p:cNvSpPr>
          <p:nvPr>
            <p:ph type="dt" sz="half" idx="10"/>
          </p:nvPr>
        </p:nvSpPr>
        <p:spPr/>
        <p:txBody>
          <a:bodyPr/>
          <a:lstStyle/>
          <a:p>
            <a:fld id="{570635D2-1FD4-42FB-A3A0-B9DFEF7C7F90}" type="datetimeFigureOut">
              <a:rPr lang="en-US" smtClean="0"/>
              <a:t>3/1/22</a:t>
            </a:fld>
            <a:endParaRPr lang="en-US"/>
          </a:p>
        </p:txBody>
      </p:sp>
      <p:sp>
        <p:nvSpPr>
          <p:cNvPr id="3" name="Footer Placeholder 2">
            <a:extLst>
              <a:ext uri="{FF2B5EF4-FFF2-40B4-BE49-F238E27FC236}">
                <a16:creationId xmlns:a16="http://schemas.microsoft.com/office/drawing/2014/main" id="{623043EF-4A15-42AF-BAF6-7AB80E49897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12D0172-28B8-4776-A0D4-225DE6C89EC5}"/>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289378552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23F20-7D14-454E-B82B-20FBFD005836}"/>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ABEDB786-11E5-40B4-BF3A-0A5A1E6EF18E}"/>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DE334AB-D125-4FDC-A811-BF96C4CF95C7}"/>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56A80024-9F5C-4D08-B84F-8A9F76BE20FC}"/>
              </a:ext>
            </a:extLst>
          </p:cNvPr>
          <p:cNvSpPr>
            <a:spLocks noGrp="1"/>
          </p:cNvSpPr>
          <p:nvPr>
            <p:ph type="dt" sz="half" idx="10"/>
          </p:nvPr>
        </p:nvSpPr>
        <p:spPr/>
        <p:txBody>
          <a:bodyPr/>
          <a:lstStyle/>
          <a:p>
            <a:fld id="{570635D2-1FD4-42FB-A3A0-B9DFEF7C7F90}" type="datetimeFigureOut">
              <a:rPr lang="en-US" smtClean="0"/>
              <a:t>3/1/22</a:t>
            </a:fld>
            <a:endParaRPr lang="en-US"/>
          </a:p>
        </p:txBody>
      </p:sp>
      <p:sp>
        <p:nvSpPr>
          <p:cNvPr id="6" name="Footer Placeholder 5">
            <a:extLst>
              <a:ext uri="{FF2B5EF4-FFF2-40B4-BE49-F238E27FC236}">
                <a16:creationId xmlns:a16="http://schemas.microsoft.com/office/drawing/2014/main" id="{27A32996-E7F3-4A93-98A8-831606F843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000E66-5073-421D-AD6E-A3C6BF9D2B99}"/>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104797485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613C9-F342-4F39-99B8-1B90FC59DAA6}"/>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5BA99DF1-5BF9-4A5C-8BF6-C3B2057813E8}"/>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FA025FA8-0526-4346-BFC7-65403D5BDB02}"/>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0A3DE936-98AE-4081-B8E7-202DF494A013}"/>
              </a:ext>
            </a:extLst>
          </p:cNvPr>
          <p:cNvSpPr>
            <a:spLocks noGrp="1"/>
          </p:cNvSpPr>
          <p:nvPr>
            <p:ph type="dt" sz="half" idx="10"/>
          </p:nvPr>
        </p:nvSpPr>
        <p:spPr/>
        <p:txBody>
          <a:bodyPr/>
          <a:lstStyle/>
          <a:p>
            <a:fld id="{570635D2-1FD4-42FB-A3A0-B9DFEF7C7F90}" type="datetimeFigureOut">
              <a:rPr lang="en-US" smtClean="0"/>
              <a:t>3/1/22</a:t>
            </a:fld>
            <a:endParaRPr lang="en-US"/>
          </a:p>
        </p:txBody>
      </p:sp>
      <p:sp>
        <p:nvSpPr>
          <p:cNvPr id="6" name="Footer Placeholder 5">
            <a:extLst>
              <a:ext uri="{FF2B5EF4-FFF2-40B4-BE49-F238E27FC236}">
                <a16:creationId xmlns:a16="http://schemas.microsoft.com/office/drawing/2014/main" id="{278F3DD2-7DE9-4489-910C-59CE692CD9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E0DFFA-175F-4C77-91A4-DB8C204636EE}"/>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267251644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E4CDF-9377-4F86-B46F-33BC8DAEA07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8FED7E-F2A8-453D-BCB3-ACA3563CC7D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F352F8-7752-4F82-A9E7-CFD79C283902}"/>
              </a:ext>
            </a:extLst>
          </p:cNvPr>
          <p:cNvSpPr>
            <a:spLocks noGrp="1"/>
          </p:cNvSpPr>
          <p:nvPr>
            <p:ph type="dt" sz="half" idx="10"/>
          </p:nvPr>
        </p:nvSpPr>
        <p:spPr/>
        <p:txBody>
          <a:bodyPr/>
          <a:lstStyle/>
          <a:p>
            <a:fld id="{570635D2-1FD4-42FB-A3A0-B9DFEF7C7F90}" type="datetimeFigureOut">
              <a:rPr lang="en-US" smtClean="0"/>
              <a:t>3/1/22</a:t>
            </a:fld>
            <a:endParaRPr lang="en-US"/>
          </a:p>
        </p:txBody>
      </p:sp>
      <p:sp>
        <p:nvSpPr>
          <p:cNvPr id="5" name="Footer Placeholder 4">
            <a:extLst>
              <a:ext uri="{FF2B5EF4-FFF2-40B4-BE49-F238E27FC236}">
                <a16:creationId xmlns:a16="http://schemas.microsoft.com/office/drawing/2014/main" id="{2B11693F-8013-4256-B576-FF801C5978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2C84EE-0EA7-4D2E-B302-D8D5CF767CA5}"/>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31375113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D7811F-727A-422A-856F-45B85A048CD4}"/>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101C796-B81D-43EE-896E-3EB59839F3DB}"/>
              </a:ext>
            </a:extLst>
          </p:cNvPr>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EC6540-BD2C-4455-B4D8-7063E6928B92}"/>
              </a:ext>
            </a:extLst>
          </p:cNvPr>
          <p:cNvSpPr>
            <a:spLocks noGrp="1"/>
          </p:cNvSpPr>
          <p:nvPr>
            <p:ph type="dt" sz="half" idx="10"/>
          </p:nvPr>
        </p:nvSpPr>
        <p:spPr/>
        <p:txBody>
          <a:bodyPr/>
          <a:lstStyle/>
          <a:p>
            <a:fld id="{570635D2-1FD4-42FB-A3A0-B9DFEF7C7F90}" type="datetimeFigureOut">
              <a:rPr lang="en-US" smtClean="0"/>
              <a:t>3/1/22</a:t>
            </a:fld>
            <a:endParaRPr lang="en-US"/>
          </a:p>
        </p:txBody>
      </p:sp>
      <p:sp>
        <p:nvSpPr>
          <p:cNvPr id="5" name="Footer Placeholder 4">
            <a:extLst>
              <a:ext uri="{FF2B5EF4-FFF2-40B4-BE49-F238E27FC236}">
                <a16:creationId xmlns:a16="http://schemas.microsoft.com/office/drawing/2014/main" id="{1E695E79-46B2-48B8-AE93-859E6A9BD9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13243C-CD0F-4CBD-92CF-AF92620E4EAB}"/>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16598235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10.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3.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5" Type="http://schemas.openxmlformats.org/officeDocument/2006/relationships/slideLayout" Target="../slideLayouts/slideLayout34.xml"/><Relationship Id="rId10" Type="http://schemas.openxmlformats.org/officeDocument/2006/relationships/theme" Target="../theme/theme4.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theme" Target="../theme/theme5.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1.xml"/><Relationship Id="rId7" Type="http://schemas.openxmlformats.org/officeDocument/2006/relationships/theme" Target="../theme/theme6.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3" Type="http://schemas.openxmlformats.org/officeDocument/2006/relationships/slideLayout" Target="../slideLayouts/slideLayout60.xml"/><Relationship Id="rId21" Type="http://schemas.openxmlformats.org/officeDocument/2006/relationships/theme" Target="../theme/theme8.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9.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rgbClr val="FFFF00"/>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98150" y="1129130"/>
            <a:ext cx="1700700" cy="1483800"/>
          </a:xfrm>
          <a:prstGeom prst="rect">
            <a:avLst/>
          </a:prstGeom>
          <a:noFill/>
          <a:ln>
            <a:noFill/>
          </a:ln>
        </p:spPr>
        <p:txBody>
          <a:bodyPr spcFirstLastPara="1" wrap="square" lIns="91425" tIns="91425" rIns="91425" bIns="91425" anchor="t" anchorCtr="0">
            <a:noAutofit/>
          </a:bodyPr>
          <a:lstStyle>
            <a:lvl1pPr lvl="0"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1pPr>
            <a:lvl2pPr lvl="1"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2pPr>
            <a:lvl3pPr lvl="2"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3pPr>
            <a:lvl4pPr lvl="3"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4pPr>
            <a:lvl5pPr lvl="4"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5pPr>
            <a:lvl6pPr lvl="5"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6pPr>
            <a:lvl7pPr lvl="6"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7pPr>
            <a:lvl8pPr lvl="7"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8pPr>
            <a:lvl9pPr lvl="8"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9pPr>
          </a:lstStyle>
          <a:p>
            <a:endParaRPr/>
          </a:p>
        </p:txBody>
      </p:sp>
      <p:sp>
        <p:nvSpPr>
          <p:cNvPr id="7" name="Google Shape;7;p1"/>
          <p:cNvSpPr txBox="1">
            <a:spLocks noGrp="1"/>
          </p:cNvSpPr>
          <p:nvPr>
            <p:ph type="body" idx="1"/>
          </p:nvPr>
        </p:nvSpPr>
        <p:spPr>
          <a:xfrm>
            <a:off x="2871075" y="1007295"/>
            <a:ext cx="5561100" cy="3571200"/>
          </a:xfrm>
          <a:prstGeom prst="rect">
            <a:avLst/>
          </a:prstGeom>
          <a:noFill/>
          <a:ln>
            <a:noFill/>
          </a:ln>
        </p:spPr>
        <p:txBody>
          <a:bodyPr spcFirstLastPara="1" wrap="square" lIns="91425" tIns="91425" rIns="91425" bIns="91425" anchor="t" anchorCtr="0">
            <a:noAutofit/>
          </a:bodyPr>
          <a:lstStyle>
            <a:lvl1pPr marL="457200" lvl="0" indent="-419100">
              <a:spcBef>
                <a:spcPts val="600"/>
              </a:spcBef>
              <a:spcAft>
                <a:spcPts val="0"/>
              </a:spcAft>
              <a:buClr>
                <a:schemeClr val="dk1"/>
              </a:buClr>
              <a:buSzPts val="3000"/>
              <a:buFont typeface="Cabin"/>
              <a:buChar char="⊙"/>
              <a:defRPr sz="3000">
                <a:solidFill>
                  <a:schemeClr val="dk1"/>
                </a:solidFill>
                <a:latin typeface="Cabin"/>
                <a:ea typeface="Cabin"/>
                <a:cs typeface="Cabin"/>
                <a:sym typeface="Cabin"/>
              </a:defRPr>
            </a:lvl1pPr>
            <a:lvl2pPr marL="914400" lvl="1" indent="-381000">
              <a:spcBef>
                <a:spcPts val="0"/>
              </a:spcBef>
              <a:spcAft>
                <a:spcPts val="0"/>
              </a:spcAft>
              <a:buClr>
                <a:schemeClr val="dk1"/>
              </a:buClr>
              <a:buSzPts val="2400"/>
              <a:buFont typeface="Cabin"/>
              <a:buChar char="○"/>
              <a:defRPr sz="2400">
                <a:solidFill>
                  <a:schemeClr val="dk1"/>
                </a:solidFill>
                <a:latin typeface="Cabin"/>
                <a:ea typeface="Cabin"/>
                <a:cs typeface="Cabin"/>
                <a:sym typeface="Cabin"/>
              </a:defRPr>
            </a:lvl2pPr>
            <a:lvl3pPr marL="1371600" lvl="2" indent="-381000">
              <a:spcBef>
                <a:spcPts val="0"/>
              </a:spcBef>
              <a:spcAft>
                <a:spcPts val="0"/>
              </a:spcAft>
              <a:buClr>
                <a:schemeClr val="dk1"/>
              </a:buClr>
              <a:buSzPts val="2400"/>
              <a:buFont typeface="Cabin"/>
              <a:buChar char="■"/>
              <a:defRPr sz="2400">
                <a:solidFill>
                  <a:schemeClr val="dk1"/>
                </a:solidFill>
                <a:latin typeface="Cabin"/>
                <a:ea typeface="Cabin"/>
                <a:cs typeface="Cabin"/>
                <a:sym typeface="Cabin"/>
              </a:defRPr>
            </a:lvl3pPr>
            <a:lvl4pPr marL="1828800" lvl="3"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4pPr>
            <a:lvl5pPr marL="2286000" lvl="4"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5pPr>
            <a:lvl6pPr marL="2743200" lvl="5"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6pPr>
            <a:lvl7pPr marL="3200400" lvl="6"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7pPr>
            <a:lvl8pPr marL="3657600" lvl="7"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8pPr>
            <a:lvl9pPr marL="4114800" lvl="8"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a:buNone/>
              <a:defRPr sz="1200">
                <a:solidFill>
                  <a:schemeClr val="dk1"/>
                </a:solidFill>
                <a:latin typeface="Cabin Condensed"/>
                <a:ea typeface="Cabin Condensed"/>
                <a:cs typeface="Cabin Condensed"/>
                <a:sym typeface="Cabin Condensed"/>
              </a:defRPr>
            </a:lvl1pPr>
            <a:lvl2pPr lvl="1" algn="r">
              <a:buNone/>
              <a:defRPr sz="1200">
                <a:solidFill>
                  <a:schemeClr val="dk1"/>
                </a:solidFill>
                <a:latin typeface="Cabin Condensed"/>
                <a:ea typeface="Cabin Condensed"/>
                <a:cs typeface="Cabin Condensed"/>
                <a:sym typeface="Cabin Condensed"/>
              </a:defRPr>
            </a:lvl2pPr>
            <a:lvl3pPr lvl="2" algn="r">
              <a:buNone/>
              <a:defRPr sz="1200">
                <a:solidFill>
                  <a:schemeClr val="dk1"/>
                </a:solidFill>
                <a:latin typeface="Cabin Condensed"/>
                <a:ea typeface="Cabin Condensed"/>
                <a:cs typeface="Cabin Condensed"/>
                <a:sym typeface="Cabin Condensed"/>
              </a:defRPr>
            </a:lvl3pPr>
            <a:lvl4pPr lvl="3" algn="r">
              <a:buNone/>
              <a:defRPr sz="1200">
                <a:solidFill>
                  <a:schemeClr val="dk1"/>
                </a:solidFill>
                <a:latin typeface="Cabin Condensed"/>
                <a:ea typeface="Cabin Condensed"/>
                <a:cs typeface="Cabin Condensed"/>
                <a:sym typeface="Cabin Condensed"/>
              </a:defRPr>
            </a:lvl4pPr>
            <a:lvl5pPr lvl="4" algn="r">
              <a:buNone/>
              <a:defRPr sz="1200">
                <a:solidFill>
                  <a:schemeClr val="dk1"/>
                </a:solidFill>
                <a:latin typeface="Cabin Condensed"/>
                <a:ea typeface="Cabin Condensed"/>
                <a:cs typeface="Cabin Condensed"/>
                <a:sym typeface="Cabin Condensed"/>
              </a:defRPr>
            </a:lvl5pPr>
            <a:lvl6pPr lvl="5" algn="r">
              <a:buNone/>
              <a:defRPr sz="1200">
                <a:solidFill>
                  <a:schemeClr val="dk1"/>
                </a:solidFill>
                <a:latin typeface="Cabin Condensed"/>
                <a:ea typeface="Cabin Condensed"/>
                <a:cs typeface="Cabin Condensed"/>
                <a:sym typeface="Cabin Condensed"/>
              </a:defRPr>
            </a:lvl6pPr>
            <a:lvl7pPr lvl="6" algn="r">
              <a:buNone/>
              <a:defRPr sz="1200">
                <a:solidFill>
                  <a:schemeClr val="dk1"/>
                </a:solidFill>
                <a:latin typeface="Cabin Condensed"/>
                <a:ea typeface="Cabin Condensed"/>
                <a:cs typeface="Cabin Condensed"/>
                <a:sym typeface="Cabin Condensed"/>
              </a:defRPr>
            </a:lvl7pPr>
            <a:lvl8pPr lvl="7" algn="r">
              <a:buNone/>
              <a:defRPr sz="1200">
                <a:solidFill>
                  <a:schemeClr val="dk1"/>
                </a:solidFill>
                <a:latin typeface="Cabin Condensed"/>
                <a:ea typeface="Cabin Condensed"/>
                <a:cs typeface="Cabin Condensed"/>
                <a:sym typeface="Cabin Condensed"/>
              </a:defRPr>
            </a:lvl8pPr>
            <a:lvl9pPr lvl="8" algn="r">
              <a:buNone/>
              <a:defRPr sz="1200">
                <a:solidFill>
                  <a:schemeClr val="dk1"/>
                </a:solidFill>
                <a:latin typeface="Cabin Condensed"/>
                <a:ea typeface="Cabin Condensed"/>
                <a:cs typeface="Cabin Condensed"/>
                <a:sym typeface="Cabin Condensed"/>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2" r:id="rId1"/>
    <p:sldLayoutId id="2147483657" r:id="rId2"/>
    <p:sldLayoutId id="2147483658" r:id="rId3"/>
    <p:sldLayoutId id="2147483660" r:id="rId4"/>
    <p:sldLayoutId id="2147483687" r:id="rId5"/>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2F8DF80-5E69-48EB-9390-9178CF9CBB03}"/>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47227BE-2C9B-4023-BE30-A43BBAE7BFA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BF15CF-DDEC-40BF-B48D-B7B57876A045}"/>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70635D2-1FD4-42FB-A3A0-B9DFEF7C7F90}" type="datetimeFigureOut">
              <a:rPr lang="en-US" smtClean="0"/>
              <a:t>3/1/22</a:t>
            </a:fld>
            <a:endParaRPr lang="en-US"/>
          </a:p>
        </p:txBody>
      </p:sp>
      <p:sp>
        <p:nvSpPr>
          <p:cNvPr id="5" name="Footer Placeholder 4">
            <a:extLst>
              <a:ext uri="{FF2B5EF4-FFF2-40B4-BE49-F238E27FC236}">
                <a16:creationId xmlns:a16="http://schemas.microsoft.com/office/drawing/2014/main" id="{6166434F-C472-42AA-B7F9-778250EE2F4C}"/>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06E6B8-E79C-41EA-A055-7A235E741882}"/>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CC8A4EFB-0D95-4D66-8DB7-7B35D2AA263F}" type="slidenum">
              <a:rPr lang="en-US" smtClean="0"/>
              <a:t>‹#›</a:t>
            </a:fld>
            <a:endParaRPr lang="en-US"/>
          </a:p>
        </p:txBody>
      </p:sp>
    </p:spTree>
    <p:extLst>
      <p:ext uri="{BB962C8B-B14F-4D97-AF65-F5344CB8AC3E}">
        <p14:creationId xmlns:p14="http://schemas.microsoft.com/office/powerpoint/2010/main" val="258834563"/>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F65AAC2F-31DA-6547-8060-FA488BF1E1E2}"/>
              </a:ext>
            </a:extLst>
          </p:cNvPr>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VN"/>
              <a:t>Click to edit Master title style</a:t>
            </a:r>
          </a:p>
        </p:txBody>
      </p:sp>
      <p:sp>
        <p:nvSpPr>
          <p:cNvPr id="1027" name="Rectangle 3">
            <a:extLst>
              <a:ext uri="{FF2B5EF4-FFF2-40B4-BE49-F238E27FC236}">
                <a16:creationId xmlns:a16="http://schemas.microsoft.com/office/drawing/2014/main" id="{671C2E96-E10A-E04D-AFFD-CD906B38F089}"/>
              </a:ext>
            </a:extLst>
          </p:cNvPr>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VN"/>
              <a:t>Click to edit Master text styles</a:t>
            </a:r>
          </a:p>
          <a:p>
            <a:pPr lvl="1"/>
            <a:r>
              <a:rPr lang="en-US" altLang="en-VN"/>
              <a:t>Second level</a:t>
            </a:r>
          </a:p>
          <a:p>
            <a:pPr lvl="2"/>
            <a:r>
              <a:rPr lang="en-US" altLang="en-VN"/>
              <a:t>Third level</a:t>
            </a:r>
          </a:p>
          <a:p>
            <a:pPr lvl="3"/>
            <a:r>
              <a:rPr lang="en-US" altLang="en-VN"/>
              <a:t>Fourth level</a:t>
            </a:r>
          </a:p>
          <a:p>
            <a:pPr lvl="4"/>
            <a:r>
              <a:rPr lang="en-US" altLang="en-VN"/>
              <a:t>Fifth level</a:t>
            </a:r>
          </a:p>
        </p:txBody>
      </p:sp>
      <p:sp>
        <p:nvSpPr>
          <p:cNvPr id="1028" name="Rectangle 4">
            <a:extLst>
              <a:ext uri="{FF2B5EF4-FFF2-40B4-BE49-F238E27FC236}">
                <a16:creationId xmlns:a16="http://schemas.microsoft.com/office/drawing/2014/main" id="{21E24D3F-CFB8-A947-AD66-3B9529C310D5}"/>
              </a:ext>
            </a:extLst>
          </p:cNvPr>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050">
                <a:latin typeface="+mn-lt"/>
              </a:defRPr>
            </a:lvl1pPr>
          </a:lstStyle>
          <a:p>
            <a:pPr>
              <a:defRPr/>
            </a:pPr>
            <a:endParaRPr lang="en-US"/>
          </a:p>
        </p:txBody>
      </p:sp>
      <p:sp>
        <p:nvSpPr>
          <p:cNvPr id="1029" name="Rectangle 5">
            <a:extLst>
              <a:ext uri="{FF2B5EF4-FFF2-40B4-BE49-F238E27FC236}">
                <a16:creationId xmlns:a16="http://schemas.microsoft.com/office/drawing/2014/main" id="{44D33F84-8D77-104F-B41B-035E9044FEEF}"/>
              </a:ext>
            </a:extLst>
          </p:cNvPr>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050">
                <a:latin typeface="+mn-lt"/>
              </a:defRPr>
            </a:lvl1pPr>
          </a:lstStyle>
          <a:p>
            <a:pPr>
              <a:defRPr/>
            </a:pPr>
            <a:endParaRPr lang="en-US"/>
          </a:p>
        </p:txBody>
      </p:sp>
      <p:sp>
        <p:nvSpPr>
          <p:cNvPr id="1030" name="Rectangle 6">
            <a:extLst>
              <a:ext uri="{FF2B5EF4-FFF2-40B4-BE49-F238E27FC236}">
                <a16:creationId xmlns:a16="http://schemas.microsoft.com/office/drawing/2014/main" id="{F87BEA48-06B6-6244-82E6-0A6249239456}"/>
              </a:ext>
            </a:extLst>
          </p:cNvPr>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050">
                <a:latin typeface="Arial" panose="020B0604020202020204" pitchFamily="34" charset="0"/>
              </a:defRPr>
            </a:lvl1pPr>
          </a:lstStyle>
          <a:p>
            <a:fld id="{160B1769-4CA7-C24C-A8EE-92EEA026009B}" type="slidenum">
              <a:rPr lang="en-US" altLang="en-VN"/>
              <a:pPr/>
              <a:t>‹#›</a:t>
            </a:fld>
            <a:endParaRPr lang="en-US" altLang="en-VN"/>
          </a:p>
        </p:txBody>
      </p:sp>
    </p:spTree>
    <p:extLst>
      <p:ext uri="{BB962C8B-B14F-4D97-AF65-F5344CB8AC3E}">
        <p14:creationId xmlns:p14="http://schemas.microsoft.com/office/powerpoint/2010/main" val="19536600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ctr" rtl="0" eaLnBrk="0" fontAlgn="base" hangingPunct="0">
        <a:spcBef>
          <a:spcPct val="0"/>
        </a:spcBef>
        <a:spcAft>
          <a:spcPct val="0"/>
        </a:spcAft>
        <a:defRPr sz="3300" kern="12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panose="020B0604020202020204" pitchFamily="34" charset="0"/>
        </a:defRPr>
      </a:lvl2pPr>
      <a:lvl3pPr algn="ctr" rtl="0" eaLnBrk="0" fontAlgn="base" hangingPunct="0">
        <a:spcBef>
          <a:spcPct val="0"/>
        </a:spcBef>
        <a:spcAft>
          <a:spcPct val="0"/>
        </a:spcAft>
        <a:defRPr sz="3300">
          <a:solidFill>
            <a:schemeClr val="tx2"/>
          </a:solidFill>
          <a:latin typeface="Arial" panose="020B0604020202020204" pitchFamily="34" charset="0"/>
        </a:defRPr>
      </a:lvl3pPr>
      <a:lvl4pPr algn="ctr" rtl="0" eaLnBrk="0" fontAlgn="base" hangingPunct="0">
        <a:spcBef>
          <a:spcPct val="0"/>
        </a:spcBef>
        <a:spcAft>
          <a:spcPct val="0"/>
        </a:spcAft>
        <a:defRPr sz="3300">
          <a:solidFill>
            <a:schemeClr val="tx2"/>
          </a:solidFill>
          <a:latin typeface="Arial" panose="020B0604020202020204" pitchFamily="34" charset="0"/>
        </a:defRPr>
      </a:lvl4pPr>
      <a:lvl5pPr algn="ctr" rtl="0" eaLnBrk="0" fontAlgn="base" hangingPunct="0">
        <a:spcBef>
          <a:spcPct val="0"/>
        </a:spcBef>
        <a:spcAft>
          <a:spcPct val="0"/>
        </a:spcAft>
        <a:defRPr sz="3300">
          <a:solidFill>
            <a:schemeClr val="tx2"/>
          </a:solidFill>
          <a:latin typeface="Arial" panose="020B0604020202020204" pitchFamily="34" charset="0"/>
        </a:defRPr>
      </a:lvl5pPr>
      <a:lvl6pPr marL="342900" algn="ctr" rtl="0" fontAlgn="base">
        <a:spcBef>
          <a:spcPct val="0"/>
        </a:spcBef>
        <a:spcAft>
          <a:spcPct val="0"/>
        </a:spcAft>
        <a:defRPr sz="3300">
          <a:solidFill>
            <a:schemeClr val="tx2"/>
          </a:solidFill>
          <a:latin typeface="Arial" panose="020B0604020202020204" pitchFamily="34" charset="0"/>
        </a:defRPr>
      </a:lvl6pPr>
      <a:lvl7pPr marL="685800" algn="ctr" rtl="0" fontAlgn="base">
        <a:spcBef>
          <a:spcPct val="0"/>
        </a:spcBef>
        <a:spcAft>
          <a:spcPct val="0"/>
        </a:spcAft>
        <a:defRPr sz="3300">
          <a:solidFill>
            <a:schemeClr val="tx2"/>
          </a:solidFill>
          <a:latin typeface="Arial" panose="020B0604020202020204" pitchFamily="34" charset="0"/>
        </a:defRPr>
      </a:lvl7pPr>
      <a:lvl8pPr marL="1028700" algn="ctr" rtl="0" fontAlgn="base">
        <a:spcBef>
          <a:spcPct val="0"/>
        </a:spcBef>
        <a:spcAft>
          <a:spcPct val="0"/>
        </a:spcAft>
        <a:defRPr sz="3300">
          <a:solidFill>
            <a:schemeClr val="tx2"/>
          </a:solidFill>
          <a:latin typeface="Arial" panose="020B0604020202020204" pitchFamily="34" charset="0"/>
        </a:defRPr>
      </a:lvl8pPr>
      <a:lvl9pPr marL="1371600" algn="ctr" rtl="0" fontAlgn="base">
        <a:spcBef>
          <a:spcPct val="0"/>
        </a:spcBef>
        <a:spcAft>
          <a:spcPct val="0"/>
        </a:spcAft>
        <a:defRPr sz="3300">
          <a:solidFill>
            <a:schemeClr val="tx2"/>
          </a:solidFill>
          <a:latin typeface="Arial" panose="020B0604020202020204" pitchFamily="34" charset="0"/>
        </a:defRPr>
      </a:lvl9pPr>
    </p:titleStyle>
    <p:body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A16751C9-5A3F-5C4E-A827-CD0717C2B6C0}"/>
              </a:ext>
            </a:extLst>
          </p:cNvPr>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VN"/>
              <a:t>Click to edit Master title style</a:t>
            </a:r>
          </a:p>
        </p:txBody>
      </p:sp>
      <p:sp>
        <p:nvSpPr>
          <p:cNvPr id="1027" name="Rectangle 3">
            <a:extLst>
              <a:ext uri="{FF2B5EF4-FFF2-40B4-BE49-F238E27FC236}">
                <a16:creationId xmlns:a16="http://schemas.microsoft.com/office/drawing/2014/main" id="{9EE8C076-3935-DF4E-81E8-79C2CFA0D358}"/>
              </a:ext>
            </a:extLst>
          </p:cNvPr>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VN"/>
              <a:t>Click to edit Master text styles</a:t>
            </a:r>
          </a:p>
          <a:p>
            <a:pPr lvl="1"/>
            <a:r>
              <a:rPr lang="en-US" altLang="en-VN"/>
              <a:t>Second level</a:t>
            </a:r>
          </a:p>
          <a:p>
            <a:pPr lvl="2"/>
            <a:r>
              <a:rPr lang="en-US" altLang="en-VN"/>
              <a:t>Third level</a:t>
            </a:r>
          </a:p>
          <a:p>
            <a:pPr lvl="3"/>
            <a:r>
              <a:rPr lang="en-US" altLang="en-VN"/>
              <a:t>Fourth level</a:t>
            </a:r>
          </a:p>
          <a:p>
            <a:pPr lvl="4"/>
            <a:r>
              <a:rPr lang="en-US" altLang="en-VN"/>
              <a:t>Fifth level</a:t>
            </a:r>
          </a:p>
        </p:txBody>
      </p:sp>
      <p:sp>
        <p:nvSpPr>
          <p:cNvPr id="1028" name="Rectangle 4">
            <a:extLst>
              <a:ext uri="{FF2B5EF4-FFF2-40B4-BE49-F238E27FC236}">
                <a16:creationId xmlns:a16="http://schemas.microsoft.com/office/drawing/2014/main" id="{684BAC6D-6C57-CA4F-A74B-5D8BC99C9514}"/>
              </a:ext>
            </a:extLst>
          </p:cNvPr>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050">
                <a:latin typeface="+mn-lt"/>
              </a:defRPr>
            </a:lvl1pPr>
          </a:lstStyle>
          <a:p>
            <a:pPr>
              <a:defRPr/>
            </a:pPr>
            <a:endParaRPr lang="en-US"/>
          </a:p>
        </p:txBody>
      </p:sp>
      <p:sp>
        <p:nvSpPr>
          <p:cNvPr id="1029" name="Rectangle 5">
            <a:extLst>
              <a:ext uri="{FF2B5EF4-FFF2-40B4-BE49-F238E27FC236}">
                <a16:creationId xmlns:a16="http://schemas.microsoft.com/office/drawing/2014/main" id="{5E0D7D53-8296-8C49-BE2E-6AF8A43C01E3}"/>
              </a:ext>
            </a:extLst>
          </p:cNvPr>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050">
                <a:latin typeface="+mn-lt"/>
              </a:defRPr>
            </a:lvl1pPr>
          </a:lstStyle>
          <a:p>
            <a:pPr>
              <a:defRPr/>
            </a:pPr>
            <a:endParaRPr lang="en-US"/>
          </a:p>
        </p:txBody>
      </p:sp>
      <p:sp>
        <p:nvSpPr>
          <p:cNvPr id="1030" name="Rectangle 6">
            <a:extLst>
              <a:ext uri="{FF2B5EF4-FFF2-40B4-BE49-F238E27FC236}">
                <a16:creationId xmlns:a16="http://schemas.microsoft.com/office/drawing/2014/main" id="{93D20D41-328F-AC47-8099-5CD59722C68F}"/>
              </a:ext>
            </a:extLst>
          </p:cNvPr>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050">
                <a:latin typeface="Arial" panose="020B0604020202020204" pitchFamily="34" charset="0"/>
              </a:defRPr>
            </a:lvl1pPr>
          </a:lstStyle>
          <a:p>
            <a:fld id="{FD47FA4B-A3D7-784E-98A5-AA2116D6F272}" type="slidenum">
              <a:rPr lang="en-US" altLang="en-VN"/>
              <a:pPr/>
              <a:t>‹#›</a:t>
            </a:fld>
            <a:endParaRPr lang="en-US" altLang="en-VN"/>
          </a:p>
        </p:txBody>
      </p:sp>
    </p:spTree>
    <p:extLst>
      <p:ext uri="{BB962C8B-B14F-4D97-AF65-F5344CB8AC3E}">
        <p14:creationId xmlns:p14="http://schemas.microsoft.com/office/powerpoint/2010/main" val="163101370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ctr" rtl="0" eaLnBrk="0" fontAlgn="base" hangingPunct="0">
        <a:spcBef>
          <a:spcPct val="0"/>
        </a:spcBef>
        <a:spcAft>
          <a:spcPct val="0"/>
        </a:spcAft>
        <a:defRPr sz="3300" kern="12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panose="020B0604020202020204" pitchFamily="34" charset="0"/>
        </a:defRPr>
      </a:lvl2pPr>
      <a:lvl3pPr algn="ctr" rtl="0" eaLnBrk="0" fontAlgn="base" hangingPunct="0">
        <a:spcBef>
          <a:spcPct val="0"/>
        </a:spcBef>
        <a:spcAft>
          <a:spcPct val="0"/>
        </a:spcAft>
        <a:defRPr sz="3300">
          <a:solidFill>
            <a:schemeClr val="tx2"/>
          </a:solidFill>
          <a:latin typeface="Arial" panose="020B0604020202020204" pitchFamily="34" charset="0"/>
        </a:defRPr>
      </a:lvl3pPr>
      <a:lvl4pPr algn="ctr" rtl="0" eaLnBrk="0" fontAlgn="base" hangingPunct="0">
        <a:spcBef>
          <a:spcPct val="0"/>
        </a:spcBef>
        <a:spcAft>
          <a:spcPct val="0"/>
        </a:spcAft>
        <a:defRPr sz="3300">
          <a:solidFill>
            <a:schemeClr val="tx2"/>
          </a:solidFill>
          <a:latin typeface="Arial" panose="020B0604020202020204" pitchFamily="34" charset="0"/>
        </a:defRPr>
      </a:lvl4pPr>
      <a:lvl5pPr algn="ctr" rtl="0" eaLnBrk="0" fontAlgn="base" hangingPunct="0">
        <a:spcBef>
          <a:spcPct val="0"/>
        </a:spcBef>
        <a:spcAft>
          <a:spcPct val="0"/>
        </a:spcAft>
        <a:defRPr sz="3300">
          <a:solidFill>
            <a:schemeClr val="tx2"/>
          </a:solidFill>
          <a:latin typeface="Arial" panose="020B0604020202020204" pitchFamily="34" charset="0"/>
        </a:defRPr>
      </a:lvl5pPr>
      <a:lvl6pPr marL="342900" algn="ctr" rtl="0" fontAlgn="base">
        <a:spcBef>
          <a:spcPct val="0"/>
        </a:spcBef>
        <a:spcAft>
          <a:spcPct val="0"/>
        </a:spcAft>
        <a:defRPr sz="3300">
          <a:solidFill>
            <a:schemeClr val="tx2"/>
          </a:solidFill>
          <a:latin typeface="Arial" panose="020B0604020202020204" pitchFamily="34" charset="0"/>
        </a:defRPr>
      </a:lvl6pPr>
      <a:lvl7pPr marL="685800" algn="ctr" rtl="0" fontAlgn="base">
        <a:spcBef>
          <a:spcPct val="0"/>
        </a:spcBef>
        <a:spcAft>
          <a:spcPct val="0"/>
        </a:spcAft>
        <a:defRPr sz="3300">
          <a:solidFill>
            <a:schemeClr val="tx2"/>
          </a:solidFill>
          <a:latin typeface="Arial" panose="020B0604020202020204" pitchFamily="34" charset="0"/>
        </a:defRPr>
      </a:lvl7pPr>
      <a:lvl8pPr marL="1028700" algn="ctr" rtl="0" fontAlgn="base">
        <a:spcBef>
          <a:spcPct val="0"/>
        </a:spcBef>
        <a:spcAft>
          <a:spcPct val="0"/>
        </a:spcAft>
        <a:defRPr sz="3300">
          <a:solidFill>
            <a:schemeClr val="tx2"/>
          </a:solidFill>
          <a:latin typeface="Arial" panose="020B0604020202020204" pitchFamily="34" charset="0"/>
        </a:defRPr>
      </a:lvl8pPr>
      <a:lvl9pPr marL="1371600" algn="ctr" rtl="0" fontAlgn="base">
        <a:spcBef>
          <a:spcPct val="0"/>
        </a:spcBef>
        <a:spcAft>
          <a:spcPct val="0"/>
        </a:spcAft>
        <a:defRPr sz="3300">
          <a:solidFill>
            <a:schemeClr val="tx2"/>
          </a:solidFill>
          <a:latin typeface="Arial" panose="020B0604020202020204" pitchFamily="34" charset="0"/>
        </a:defRPr>
      </a:lvl9pPr>
    </p:titleStyle>
    <p:body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98150" y="1129130"/>
            <a:ext cx="1700700" cy="1483800"/>
          </a:xfrm>
          <a:prstGeom prst="rect">
            <a:avLst/>
          </a:prstGeom>
          <a:noFill/>
          <a:ln>
            <a:noFill/>
          </a:ln>
        </p:spPr>
        <p:txBody>
          <a:bodyPr spcFirstLastPara="1" wrap="square" lIns="91425" tIns="91425" rIns="91425" bIns="91425" anchor="t" anchorCtr="0">
            <a:noAutofit/>
          </a:bodyPr>
          <a:lstStyle>
            <a:lvl1pPr lvl="0"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1pPr>
            <a:lvl2pPr lvl="1"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2pPr>
            <a:lvl3pPr lvl="2"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3pPr>
            <a:lvl4pPr lvl="3"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4pPr>
            <a:lvl5pPr lvl="4"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5pPr>
            <a:lvl6pPr lvl="5"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6pPr>
            <a:lvl7pPr lvl="6"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7pPr>
            <a:lvl8pPr lvl="7"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8pPr>
            <a:lvl9pPr lvl="8"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9pPr>
          </a:lstStyle>
          <a:p>
            <a:endParaRPr/>
          </a:p>
        </p:txBody>
      </p:sp>
      <p:sp>
        <p:nvSpPr>
          <p:cNvPr id="7" name="Google Shape;7;p1"/>
          <p:cNvSpPr txBox="1">
            <a:spLocks noGrp="1"/>
          </p:cNvSpPr>
          <p:nvPr>
            <p:ph type="body" idx="1"/>
          </p:nvPr>
        </p:nvSpPr>
        <p:spPr>
          <a:xfrm>
            <a:off x="2871075" y="1007295"/>
            <a:ext cx="5561100" cy="3571200"/>
          </a:xfrm>
          <a:prstGeom prst="rect">
            <a:avLst/>
          </a:prstGeom>
          <a:noFill/>
          <a:ln>
            <a:noFill/>
          </a:ln>
        </p:spPr>
        <p:txBody>
          <a:bodyPr spcFirstLastPara="1" wrap="square" lIns="91425" tIns="91425" rIns="91425" bIns="91425" anchor="t" anchorCtr="0">
            <a:noAutofit/>
          </a:bodyPr>
          <a:lstStyle>
            <a:lvl1pPr marL="457200" lvl="0" indent="-419100">
              <a:spcBef>
                <a:spcPts val="600"/>
              </a:spcBef>
              <a:spcAft>
                <a:spcPts val="0"/>
              </a:spcAft>
              <a:buClr>
                <a:schemeClr val="dk1"/>
              </a:buClr>
              <a:buSzPts val="3000"/>
              <a:buFont typeface="Cabin"/>
              <a:buChar char="⊙"/>
              <a:defRPr sz="3000">
                <a:solidFill>
                  <a:schemeClr val="dk1"/>
                </a:solidFill>
                <a:latin typeface="Cabin"/>
                <a:ea typeface="Cabin"/>
                <a:cs typeface="Cabin"/>
                <a:sym typeface="Cabin"/>
              </a:defRPr>
            </a:lvl1pPr>
            <a:lvl2pPr marL="914400" lvl="1" indent="-381000">
              <a:spcBef>
                <a:spcPts val="0"/>
              </a:spcBef>
              <a:spcAft>
                <a:spcPts val="0"/>
              </a:spcAft>
              <a:buClr>
                <a:schemeClr val="dk1"/>
              </a:buClr>
              <a:buSzPts val="2400"/>
              <a:buFont typeface="Cabin"/>
              <a:buChar char="○"/>
              <a:defRPr sz="2400">
                <a:solidFill>
                  <a:schemeClr val="dk1"/>
                </a:solidFill>
                <a:latin typeface="Cabin"/>
                <a:ea typeface="Cabin"/>
                <a:cs typeface="Cabin"/>
                <a:sym typeface="Cabin"/>
              </a:defRPr>
            </a:lvl2pPr>
            <a:lvl3pPr marL="1371600" lvl="2" indent="-381000">
              <a:spcBef>
                <a:spcPts val="0"/>
              </a:spcBef>
              <a:spcAft>
                <a:spcPts val="0"/>
              </a:spcAft>
              <a:buClr>
                <a:schemeClr val="dk1"/>
              </a:buClr>
              <a:buSzPts val="2400"/>
              <a:buFont typeface="Cabin"/>
              <a:buChar char="■"/>
              <a:defRPr sz="2400">
                <a:solidFill>
                  <a:schemeClr val="dk1"/>
                </a:solidFill>
                <a:latin typeface="Cabin"/>
                <a:ea typeface="Cabin"/>
                <a:cs typeface="Cabin"/>
                <a:sym typeface="Cabin"/>
              </a:defRPr>
            </a:lvl3pPr>
            <a:lvl4pPr marL="1828800" lvl="3"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4pPr>
            <a:lvl5pPr marL="2286000" lvl="4"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5pPr>
            <a:lvl6pPr marL="2743200" lvl="5"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6pPr>
            <a:lvl7pPr marL="3200400" lvl="6"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7pPr>
            <a:lvl8pPr marL="3657600" lvl="7"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8pPr>
            <a:lvl9pPr marL="4114800" lvl="8"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a:buNone/>
              <a:defRPr sz="1200">
                <a:solidFill>
                  <a:schemeClr val="dk1"/>
                </a:solidFill>
                <a:latin typeface="Cabin Condensed"/>
                <a:ea typeface="Cabin Condensed"/>
                <a:cs typeface="Cabin Condensed"/>
                <a:sym typeface="Cabin Condensed"/>
              </a:defRPr>
            </a:lvl1pPr>
            <a:lvl2pPr lvl="1" algn="r">
              <a:buNone/>
              <a:defRPr sz="1200">
                <a:solidFill>
                  <a:schemeClr val="dk1"/>
                </a:solidFill>
                <a:latin typeface="Cabin Condensed"/>
                <a:ea typeface="Cabin Condensed"/>
                <a:cs typeface="Cabin Condensed"/>
                <a:sym typeface="Cabin Condensed"/>
              </a:defRPr>
            </a:lvl2pPr>
            <a:lvl3pPr lvl="2" algn="r">
              <a:buNone/>
              <a:defRPr sz="1200">
                <a:solidFill>
                  <a:schemeClr val="dk1"/>
                </a:solidFill>
                <a:latin typeface="Cabin Condensed"/>
                <a:ea typeface="Cabin Condensed"/>
                <a:cs typeface="Cabin Condensed"/>
                <a:sym typeface="Cabin Condensed"/>
              </a:defRPr>
            </a:lvl3pPr>
            <a:lvl4pPr lvl="3" algn="r">
              <a:buNone/>
              <a:defRPr sz="1200">
                <a:solidFill>
                  <a:schemeClr val="dk1"/>
                </a:solidFill>
                <a:latin typeface="Cabin Condensed"/>
                <a:ea typeface="Cabin Condensed"/>
                <a:cs typeface="Cabin Condensed"/>
                <a:sym typeface="Cabin Condensed"/>
              </a:defRPr>
            </a:lvl4pPr>
            <a:lvl5pPr lvl="4" algn="r">
              <a:buNone/>
              <a:defRPr sz="1200">
                <a:solidFill>
                  <a:schemeClr val="dk1"/>
                </a:solidFill>
                <a:latin typeface="Cabin Condensed"/>
                <a:ea typeface="Cabin Condensed"/>
                <a:cs typeface="Cabin Condensed"/>
                <a:sym typeface="Cabin Condensed"/>
              </a:defRPr>
            </a:lvl5pPr>
            <a:lvl6pPr lvl="5" algn="r">
              <a:buNone/>
              <a:defRPr sz="1200">
                <a:solidFill>
                  <a:schemeClr val="dk1"/>
                </a:solidFill>
                <a:latin typeface="Cabin Condensed"/>
                <a:ea typeface="Cabin Condensed"/>
                <a:cs typeface="Cabin Condensed"/>
                <a:sym typeface="Cabin Condensed"/>
              </a:defRPr>
            </a:lvl6pPr>
            <a:lvl7pPr lvl="6" algn="r">
              <a:buNone/>
              <a:defRPr sz="1200">
                <a:solidFill>
                  <a:schemeClr val="dk1"/>
                </a:solidFill>
                <a:latin typeface="Cabin Condensed"/>
                <a:ea typeface="Cabin Condensed"/>
                <a:cs typeface="Cabin Condensed"/>
                <a:sym typeface="Cabin Condensed"/>
              </a:defRPr>
            </a:lvl7pPr>
            <a:lvl8pPr lvl="7" algn="r">
              <a:buNone/>
              <a:defRPr sz="1200">
                <a:solidFill>
                  <a:schemeClr val="dk1"/>
                </a:solidFill>
                <a:latin typeface="Cabin Condensed"/>
                <a:ea typeface="Cabin Condensed"/>
                <a:cs typeface="Cabin Condensed"/>
                <a:sym typeface="Cabin Condensed"/>
              </a:defRPr>
            </a:lvl8pPr>
            <a:lvl9pPr lvl="8" algn="r">
              <a:buNone/>
              <a:defRPr sz="1200">
                <a:solidFill>
                  <a:schemeClr val="dk1"/>
                </a:solidFill>
                <a:latin typeface="Cabin Condensed"/>
                <a:ea typeface="Cabin Condensed"/>
                <a:cs typeface="Cabin Condensed"/>
                <a:sym typeface="Cabin Condensed"/>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204478071"/>
      </p:ext>
    </p:extLst>
  </p:cSld>
  <p:clrMap bg1="lt1" tx1="dk1" bg2="dk2" tx2="lt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2800"/>
              <a:buFont typeface="PT Serif"/>
              <a:buNone/>
              <a:defRPr sz="2800" b="1">
                <a:solidFill>
                  <a:schemeClr val="dk2"/>
                </a:solidFill>
                <a:latin typeface="PT Serif"/>
                <a:ea typeface="PT Serif"/>
                <a:cs typeface="PT Serif"/>
                <a:sym typeface="PT Serif"/>
              </a:defRPr>
            </a:lvl1pPr>
            <a:lvl2pPr lvl="1">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2pPr>
            <a:lvl3pPr lvl="2">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3pPr>
            <a:lvl4pPr lvl="3">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4pPr>
            <a:lvl5pPr lvl="4">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5pPr>
            <a:lvl6pPr lvl="5">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6pPr>
            <a:lvl7pPr lvl="6">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7pPr>
            <a:lvl8pPr lvl="7">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8pPr>
            <a:lvl9pPr lvl="8">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361459037"/>
      </p:ext>
    </p:extLst>
  </p:cSld>
  <p:clrMap bg1="lt1" tx1="dk1" bg2="dk2" tx2="lt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94975" y="984265"/>
            <a:ext cx="7154100" cy="393600"/>
          </a:xfrm>
          <a:prstGeom prst="rect">
            <a:avLst/>
          </a:prstGeom>
          <a:noFill/>
          <a:ln>
            <a:noFill/>
          </a:ln>
        </p:spPr>
        <p:txBody>
          <a:bodyPr spcFirstLastPara="1" wrap="square" lIns="0" tIns="0" rIns="0" bIns="0" anchor="t" anchorCtr="0">
            <a:noAutofit/>
          </a:bodyPr>
          <a:lstStyle>
            <a:lvl1pPr lvl="0"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1pPr>
            <a:lvl2pPr lvl="1"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2pPr>
            <a:lvl3pPr lvl="2"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3pPr>
            <a:lvl4pPr lvl="3"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4pPr>
            <a:lvl5pPr lvl="4"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5pPr>
            <a:lvl6pPr lvl="5"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6pPr>
            <a:lvl7pPr lvl="6"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7pPr>
            <a:lvl8pPr lvl="7"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8pPr>
            <a:lvl9pPr lvl="8"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9pPr>
          </a:lstStyle>
          <a:p>
            <a:endParaRPr/>
          </a:p>
        </p:txBody>
      </p:sp>
      <p:sp>
        <p:nvSpPr>
          <p:cNvPr id="7" name="Google Shape;7;p1"/>
          <p:cNvSpPr txBox="1">
            <a:spLocks noGrp="1"/>
          </p:cNvSpPr>
          <p:nvPr>
            <p:ph type="body" idx="1"/>
          </p:nvPr>
        </p:nvSpPr>
        <p:spPr>
          <a:xfrm>
            <a:off x="994975" y="1524837"/>
            <a:ext cx="7154100" cy="2805600"/>
          </a:xfrm>
          <a:prstGeom prst="rect">
            <a:avLst/>
          </a:prstGeom>
          <a:noFill/>
          <a:ln>
            <a:noFill/>
          </a:ln>
        </p:spPr>
        <p:txBody>
          <a:bodyPr spcFirstLastPara="1" wrap="square" lIns="0" tIns="0" rIns="0" bIns="0" anchor="t" anchorCtr="0">
            <a:noAutofit/>
          </a:bodyPr>
          <a:lstStyle>
            <a:lvl1pPr marL="457200" lvl="0" indent="-381000" rtl="0">
              <a:lnSpc>
                <a:spcPct val="115000"/>
              </a:lnSpc>
              <a:spcBef>
                <a:spcPts val="600"/>
              </a:spcBef>
              <a:spcAft>
                <a:spcPts val="0"/>
              </a:spcAft>
              <a:buClr>
                <a:schemeClr val="accent3"/>
              </a:buClr>
              <a:buSzPts val="2400"/>
              <a:buFont typeface="Bellota Text Light"/>
              <a:buChar char="⊳"/>
              <a:defRPr sz="2400">
                <a:solidFill>
                  <a:schemeClr val="dk1"/>
                </a:solidFill>
                <a:latin typeface="Bellota Text Light"/>
                <a:ea typeface="Bellota Text Light"/>
                <a:cs typeface="Bellota Text Light"/>
                <a:sym typeface="Bellota Text Light"/>
              </a:defRPr>
            </a:lvl1pPr>
            <a:lvl2pPr marL="914400" lvl="1" indent="-381000" rtl="0">
              <a:lnSpc>
                <a:spcPct val="115000"/>
              </a:lnSpc>
              <a:spcBef>
                <a:spcPts val="0"/>
              </a:spcBef>
              <a:spcAft>
                <a:spcPts val="0"/>
              </a:spcAft>
              <a:buClr>
                <a:schemeClr val="accent3"/>
              </a:buClr>
              <a:buSzPts val="2400"/>
              <a:buFont typeface="Bellota Text Light"/>
              <a:buChar char="○"/>
              <a:defRPr sz="2400">
                <a:solidFill>
                  <a:schemeClr val="dk1"/>
                </a:solidFill>
                <a:latin typeface="Bellota Text Light"/>
                <a:ea typeface="Bellota Text Light"/>
                <a:cs typeface="Bellota Text Light"/>
                <a:sym typeface="Bellota Text Light"/>
              </a:defRPr>
            </a:lvl2pPr>
            <a:lvl3pPr marL="1371600" lvl="2" indent="-381000" rtl="0">
              <a:lnSpc>
                <a:spcPct val="115000"/>
              </a:lnSpc>
              <a:spcBef>
                <a:spcPts val="0"/>
              </a:spcBef>
              <a:spcAft>
                <a:spcPts val="0"/>
              </a:spcAft>
              <a:buClr>
                <a:schemeClr val="accent3"/>
              </a:buClr>
              <a:buSzPts val="2400"/>
              <a:buFont typeface="Bellota Text Light"/>
              <a:buChar char="■"/>
              <a:defRPr sz="2400">
                <a:solidFill>
                  <a:schemeClr val="dk1"/>
                </a:solidFill>
                <a:latin typeface="Bellota Text Light"/>
                <a:ea typeface="Bellota Text Light"/>
                <a:cs typeface="Bellota Text Light"/>
                <a:sym typeface="Bellota Text Light"/>
              </a:defRPr>
            </a:lvl3pPr>
            <a:lvl4pPr marL="1828800" lvl="3" indent="-381000" rtl="0">
              <a:lnSpc>
                <a:spcPct val="115000"/>
              </a:lnSpc>
              <a:spcBef>
                <a:spcPts val="0"/>
              </a:spcBef>
              <a:spcAft>
                <a:spcPts val="0"/>
              </a:spcAft>
              <a:buClr>
                <a:schemeClr val="dk1"/>
              </a:buClr>
              <a:buSzPts val="2400"/>
              <a:buFont typeface="Bellota Text Light"/>
              <a:buChar char="●"/>
              <a:defRPr sz="2400">
                <a:solidFill>
                  <a:schemeClr val="dk1"/>
                </a:solidFill>
                <a:latin typeface="Bellota Text Light"/>
                <a:ea typeface="Bellota Text Light"/>
                <a:cs typeface="Bellota Text Light"/>
                <a:sym typeface="Bellota Text Light"/>
              </a:defRPr>
            </a:lvl4pPr>
            <a:lvl5pPr marL="2286000" lvl="4" indent="-381000" rtl="0">
              <a:lnSpc>
                <a:spcPct val="115000"/>
              </a:lnSpc>
              <a:spcBef>
                <a:spcPts val="0"/>
              </a:spcBef>
              <a:spcAft>
                <a:spcPts val="0"/>
              </a:spcAft>
              <a:buClr>
                <a:schemeClr val="dk1"/>
              </a:buClr>
              <a:buSzPts val="2400"/>
              <a:buFont typeface="Bellota Text Light"/>
              <a:buChar char="○"/>
              <a:defRPr sz="2400">
                <a:solidFill>
                  <a:schemeClr val="dk1"/>
                </a:solidFill>
                <a:latin typeface="Bellota Text Light"/>
                <a:ea typeface="Bellota Text Light"/>
                <a:cs typeface="Bellota Text Light"/>
                <a:sym typeface="Bellota Text Light"/>
              </a:defRPr>
            </a:lvl5pPr>
            <a:lvl6pPr marL="2743200" lvl="5" indent="-381000" rtl="0">
              <a:lnSpc>
                <a:spcPct val="115000"/>
              </a:lnSpc>
              <a:spcBef>
                <a:spcPts val="0"/>
              </a:spcBef>
              <a:spcAft>
                <a:spcPts val="0"/>
              </a:spcAft>
              <a:buClr>
                <a:schemeClr val="dk1"/>
              </a:buClr>
              <a:buSzPts val="2400"/>
              <a:buFont typeface="Bellota Text Light"/>
              <a:buChar char="■"/>
              <a:defRPr sz="2400">
                <a:solidFill>
                  <a:schemeClr val="dk1"/>
                </a:solidFill>
                <a:latin typeface="Bellota Text Light"/>
                <a:ea typeface="Bellota Text Light"/>
                <a:cs typeface="Bellota Text Light"/>
                <a:sym typeface="Bellota Text Light"/>
              </a:defRPr>
            </a:lvl6pPr>
            <a:lvl7pPr marL="3200400" lvl="6" indent="-381000" rtl="0">
              <a:lnSpc>
                <a:spcPct val="115000"/>
              </a:lnSpc>
              <a:spcBef>
                <a:spcPts val="0"/>
              </a:spcBef>
              <a:spcAft>
                <a:spcPts val="0"/>
              </a:spcAft>
              <a:buClr>
                <a:schemeClr val="dk1"/>
              </a:buClr>
              <a:buSzPts val="2400"/>
              <a:buFont typeface="Bellota Text Light"/>
              <a:buChar char="●"/>
              <a:defRPr sz="2400">
                <a:solidFill>
                  <a:schemeClr val="dk1"/>
                </a:solidFill>
                <a:latin typeface="Bellota Text Light"/>
                <a:ea typeface="Bellota Text Light"/>
                <a:cs typeface="Bellota Text Light"/>
                <a:sym typeface="Bellota Text Light"/>
              </a:defRPr>
            </a:lvl7pPr>
            <a:lvl8pPr marL="3657600" lvl="7" indent="-381000" rtl="0">
              <a:lnSpc>
                <a:spcPct val="115000"/>
              </a:lnSpc>
              <a:spcBef>
                <a:spcPts val="0"/>
              </a:spcBef>
              <a:spcAft>
                <a:spcPts val="0"/>
              </a:spcAft>
              <a:buClr>
                <a:schemeClr val="dk1"/>
              </a:buClr>
              <a:buSzPts val="2400"/>
              <a:buFont typeface="Bellota Text Light"/>
              <a:buChar char="○"/>
              <a:defRPr sz="2400">
                <a:solidFill>
                  <a:schemeClr val="dk1"/>
                </a:solidFill>
                <a:latin typeface="Bellota Text Light"/>
                <a:ea typeface="Bellota Text Light"/>
                <a:cs typeface="Bellota Text Light"/>
                <a:sym typeface="Bellota Text Light"/>
              </a:defRPr>
            </a:lvl8pPr>
            <a:lvl9pPr marL="4114800" lvl="8" indent="-381000" rtl="0">
              <a:lnSpc>
                <a:spcPct val="115000"/>
              </a:lnSpc>
              <a:spcBef>
                <a:spcPts val="0"/>
              </a:spcBef>
              <a:spcAft>
                <a:spcPts val="0"/>
              </a:spcAft>
              <a:buClr>
                <a:schemeClr val="dk1"/>
              </a:buClr>
              <a:buSzPts val="2400"/>
              <a:buFont typeface="Bellota Text Light"/>
              <a:buChar char="■"/>
              <a:defRPr sz="2400">
                <a:solidFill>
                  <a:schemeClr val="dk1"/>
                </a:solidFill>
                <a:latin typeface="Bellota Text Light"/>
                <a:ea typeface="Bellota Text Light"/>
                <a:cs typeface="Bellota Text Light"/>
                <a:sym typeface="Bellota Text Light"/>
              </a:defRPr>
            </a:lvl9pPr>
          </a:lstStyle>
          <a:p>
            <a:endParaRPr/>
          </a:p>
        </p:txBody>
      </p:sp>
      <p:sp>
        <p:nvSpPr>
          <p:cNvPr id="8" name="Google Shape;8;p1"/>
          <p:cNvSpPr txBox="1">
            <a:spLocks noGrp="1"/>
          </p:cNvSpPr>
          <p:nvPr>
            <p:ph type="sldNum" idx="12"/>
          </p:nvPr>
        </p:nvSpPr>
        <p:spPr>
          <a:xfrm>
            <a:off x="4297650" y="4594800"/>
            <a:ext cx="548700" cy="548700"/>
          </a:xfrm>
          <a:prstGeom prst="rect">
            <a:avLst/>
          </a:prstGeom>
          <a:noFill/>
          <a:ln>
            <a:noFill/>
          </a:ln>
        </p:spPr>
        <p:txBody>
          <a:bodyPr spcFirstLastPara="1" wrap="square" lIns="0" tIns="0" rIns="0" bIns="0" anchor="ctr" anchorCtr="0">
            <a:noAutofit/>
          </a:bodyPr>
          <a:lstStyle>
            <a:lvl1pPr lvl="0" algn="ctr" rtl="0">
              <a:buNone/>
              <a:defRPr sz="1300">
                <a:solidFill>
                  <a:schemeClr val="accent6"/>
                </a:solidFill>
                <a:latin typeface="Parisienne"/>
                <a:ea typeface="Parisienne"/>
                <a:cs typeface="Parisienne"/>
                <a:sym typeface="Parisienne"/>
              </a:defRPr>
            </a:lvl1pPr>
            <a:lvl2pPr lvl="1" algn="ctr" rtl="0">
              <a:buNone/>
              <a:defRPr sz="1300">
                <a:solidFill>
                  <a:schemeClr val="accent6"/>
                </a:solidFill>
                <a:latin typeface="Parisienne"/>
                <a:ea typeface="Parisienne"/>
                <a:cs typeface="Parisienne"/>
                <a:sym typeface="Parisienne"/>
              </a:defRPr>
            </a:lvl2pPr>
            <a:lvl3pPr lvl="2" algn="ctr" rtl="0">
              <a:buNone/>
              <a:defRPr sz="1300">
                <a:solidFill>
                  <a:schemeClr val="accent6"/>
                </a:solidFill>
                <a:latin typeface="Parisienne"/>
                <a:ea typeface="Parisienne"/>
                <a:cs typeface="Parisienne"/>
                <a:sym typeface="Parisienne"/>
              </a:defRPr>
            </a:lvl3pPr>
            <a:lvl4pPr lvl="3" algn="ctr" rtl="0">
              <a:buNone/>
              <a:defRPr sz="1300">
                <a:solidFill>
                  <a:schemeClr val="accent6"/>
                </a:solidFill>
                <a:latin typeface="Parisienne"/>
                <a:ea typeface="Parisienne"/>
                <a:cs typeface="Parisienne"/>
                <a:sym typeface="Parisienne"/>
              </a:defRPr>
            </a:lvl4pPr>
            <a:lvl5pPr lvl="4" algn="ctr" rtl="0">
              <a:buNone/>
              <a:defRPr sz="1300">
                <a:solidFill>
                  <a:schemeClr val="accent6"/>
                </a:solidFill>
                <a:latin typeface="Parisienne"/>
                <a:ea typeface="Parisienne"/>
                <a:cs typeface="Parisienne"/>
                <a:sym typeface="Parisienne"/>
              </a:defRPr>
            </a:lvl5pPr>
            <a:lvl6pPr lvl="5" algn="ctr" rtl="0">
              <a:buNone/>
              <a:defRPr sz="1300">
                <a:solidFill>
                  <a:schemeClr val="accent6"/>
                </a:solidFill>
                <a:latin typeface="Parisienne"/>
                <a:ea typeface="Parisienne"/>
                <a:cs typeface="Parisienne"/>
                <a:sym typeface="Parisienne"/>
              </a:defRPr>
            </a:lvl6pPr>
            <a:lvl7pPr lvl="6" algn="ctr" rtl="0">
              <a:buNone/>
              <a:defRPr sz="1300">
                <a:solidFill>
                  <a:schemeClr val="accent6"/>
                </a:solidFill>
                <a:latin typeface="Parisienne"/>
                <a:ea typeface="Parisienne"/>
                <a:cs typeface="Parisienne"/>
                <a:sym typeface="Parisienne"/>
              </a:defRPr>
            </a:lvl7pPr>
            <a:lvl8pPr lvl="7" algn="ctr" rtl="0">
              <a:buNone/>
              <a:defRPr sz="1300">
                <a:solidFill>
                  <a:schemeClr val="accent6"/>
                </a:solidFill>
                <a:latin typeface="Parisienne"/>
                <a:ea typeface="Parisienne"/>
                <a:cs typeface="Parisienne"/>
                <a:sym typeface="Parisienne"/>
              </a:defRPr>
            </a:lvl8pPr>
            <a:lvl9pPr lvl="8" algn="ctr" rtl="0">
              <a:buNone/>
              <a:defRPr sz="1300">
                <a:solidFill>
                  <a:schemeClr val="accent6"/>
                </a:solidFill>
                <a:latin typeface="Parisienne"/>
                <a:ea typeface="Parisienne"/>
                <a:cs typeface="Parisienne"/>
                <a:sym typeface="Parisienne"/>
              </a:defRPr>
            </a:lvl9pPr>
          </a:lstStyle>
          <a:p>
            <a:pPr marL="0" lvl="0" indent="0" algn="ct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434672653"/>
      </p:ext>
    </p:extLst>
  </p:cSld>
  <p:clrMap bg1="lt1" tx1="dk1" bg2="dk2" tx2="lt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6" r:id="rId6"/>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2800"/>
              <a:buFont typeface="PT Serif"/>
              <a:buNone/>
              <a:defRPr sz="2800" b="1">
                <a:solidFill>
                  <a:schemeClr val="dk2"/>
                </a:solidFill>
                <a:latin typeface="PT Serif"/>
                <a:ea typeface="PT Serif"/>
                <a:cs typeface="PT Serif"/>
                <a:sym typeface="PT Serif"/>
              </a:defRPr>
            </a:lvl1pPr>
            <a:lvl2pPr lvl="1">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2pPr>
            <a:lvl3pPr lvl="2">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3pPr>
            <a:lvl4pPr lvl="3">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4pPr>
            <a:lvl5pPr lvl="4">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5pPr>
            <a:lvl6pPr lvl="5">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6pPr>
            <a:lvl7pPr lvl="6">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7pPr>
            <a:lvl8pPr lvl="7">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8pPr>
            <a:lvl9pPr lvl="8">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177212192"/>
      </p:ext>
    </p:extLst>
  </p:cSld>
  <p:clrMap bg1="lt1" tx1="dk1" bg2="dk2" tx2="lt2" accent1="accent1" accent2="accent2" accent3="accent3" accent4="accent4" accent5="accent5" accent6="accent6" hlink="hlink" folHlink="folHlink"/>
  <p:sldLayoutIdLst>
    <p:sldLayoutId id="2147483718" r:id="rId1"/>
    <p:sldLayoutId id="2147483719" r:id="rId2"/>
    <p:sldLayoutId id="2147483720"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1"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Roboto Slab"/>
              <a:buNone/>
              <a:defRPr sz="2800">
                <a:solidFill>
                  <a:schemeClr val="dk1"/>
                </a:solidFill>
                <a:latin typeface="Roboto Slab"/>
                <a:ea typeface="Roboto Slab"/>
                <a:cs typeface="Roboto Slab"/>
                <a:sym typeface="Roboto Slab"/>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15000"/>
              </a:lnSpc>
              <a:spcBef>
                <a:spcPts val="1600"/>
              </a:spcBef>
              <a:spcAft>
                <a:spcPts val="160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05651507"/>
      </p:ext>
    </p:extLst>
  </p:cSld>
  <p:clrMap bg1="lt1" tx1="dk1" bg2="dk2" tx2="lt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 id="2147483740" r:id="rId19"/>
    <p:sldLayoutId id="2147483741" r:id="rId2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E8AFF1FC-8BB6-4DBB-9940-F696B5579502}" type="datetimeFigureOut">
              <a:rPr lang="en-US" smtClean="0"/>
              <a:t>3/1/22</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416283F-E79A-4174-97F4-305C981B4A88}" type="slidenum">
              <a:rPr lang="en-US" smtClean="0"/>
              <a:t>‹#›</a:t>
            </a:fld>
            <a:endParaRPr lang="en-US"/>
          </a:p>
        </p:txBody>
      </p:sp>
    </p:spTree>
    <p:extLst>
      <p:ext uri="{BB962C8B-B14F-4D97-AF65-F5344CB8AC3E}">
        <p14:creationId xmlns:p14="http://schemas.microsoft.com/office/powerpoint/2010/main" val="3660838269"/>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Lst>
  <p:txStyles>
    <p:titleStyle>
      <a:lvl1pPr algn="l" defTabSz="685783"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6" indent="-171446" algn="l" defTabSz="685783"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xml"/><Relationship Id="rId1" Type="http://schemas.openxmlformats.org/officeDocument/2006/relationships/slideLayout" Target="../slideLayouts/slideLayout55.xml"/><Relationship Id="rId4" Type="http://schemas.openxmlformats.org/officeDocument/2006/relationships/image" Target="../media/image7.gif"/></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2.gif"/></Relationships>
</file>

<file path=ppt/slides/_rels/slide11.xml.rels><?xml version="1.0" encoding="UTF-8" standalone="yes"?>
<Relationships xmlns="http://schemas.openxmlformats.org/package/2006/relationships"><Relationship Id="rId8" Type="http://schemas.openxmlformats.org/officeDocument/2006/relationships/image" Target="../media/image32.gif"/><Relationship Id="rId3" Type="http://schemas.openxmlformats.org/officeDocument/2006/relationships/slideLayout" Target="../slideLayouts/slideLayout1.xml"/><Relationship Id="rId7" Type="http://schemas.openxmlformats.org/officeDocument/2006/relationships/image" Target="../media/image31.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6.png"/><Relationship Id="rId5" Type="http://schemas.openxmlformats.org/officeDocument/2006/relationships/image" Target="../media/image35.gif"/><Relationship Id="rId10" Type="http://schemas.openxmlformats.org/officeDocument/2006/relationships/image" Target="../media/image38.png"/><Relationship Id="rId4" Type="http://schemas.openxmlformats.org/officeDocument/2006/relationships/notesSlide" Target="../notesSlides/notesSlide5.xml"/><Relationship Id="rId9" Type="http://schemas.openxmlformats.org/officeDocument/2006/relationships/image" Target="../media/image37.gif"/></Relationships>
</file>

<file path=ppt/slides/_rels/slide12.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1.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2.gif"/><Relationship Id="rId5" Type="http://schemas.openxmlformats.org/officeDocument/2006/relationships/image" Target="../media/image40.jpe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32.gif"/><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audio" Target="../media/audio2.wav"/><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32.gif"/><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46.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32.gif"/></Relationships>
</file>

<file path=ppt/slides/_rels/slide1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50.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32.gif"/></Relationships>
</file>

<file path=ppt/slides/_rels/slide18.xml.rels><?xml version="1.0" encoding="UTF-8" standalone="yes"?>
<Relationships xmlns="http://schemas.openxmlformats.org/package/2006/relationships"><Relationship Id="rId3" Type="http://schemas.openxmlformats.org/officeDocument/2006/relationships/audio" Target="../media/audio3.wav"/><Relationship Id="rId7" Type="http://schemas.openxmlformats.org/officeDocument/2006/relationships/audio" Target="../media/audio3.wav"/><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32.gif"/><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2.gif"/></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54.png"/><Relationship Id="rId5" Type="http://schemas.openxmlformats.org/officeDocument/2006/relationships/image" Target="../media/image53.gif"/><Relationship Id="rId4" Type="http://schemas.openxmlformats.org/officeDocument/2006/relationships/image" Target="../media/image52.png"/></Relationships>
</file>

<file path=ppt/slides/_rels/slide21.xml.rels><?xml version="1.0" encoding="UTF-8" standalone="yes"?>
<Relationships xmlns="http://schemas.openxmlformats.org/package/2006/relationships"><Relationship Id="rId8" Type="http://schemas.openxmlformats.org/officeDocument/2006/relationships/audio" Target="../media/audio2.wav"/><Relationship Id="rId3" Type="http://schemas.openxmlformats.org/officeDocument/2006/relationships/audio" Target="../media/audio2.wav"/><Relationship Id="rId7"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30.gif"/></Relationships>
</file>

<file path=ppt/slides/_rels/slide22.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56.png"/><Relationship Id="rId4" Type="http://schemas.openxmlformats.org/officeDocument/2006/relationships/image" Target="../media/image55.png"/></Relationships>
</file>

<file path=ppt/slides/_rels/slide23.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56.png"/><Relationship Id="rId4" Type="http://schemas.openxmlformats.org/officeDocument/2006/relationships/image" Target="../media/image55.png"/></Relationships>
</file>

<file path=ppt/slides/_rels/slide24.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56.png"/><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notesSlide" Target="../notesSlides/notesSlide19.xml"/><Relationship Id="rId7"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30.gif"/></Relationships>
</file>

<file path=ppt/slides/_rels/slide27.xml.rels><?xml version="1.0" encoding="UTF-8" standalone="yes"?>
<Relationships xmlns="http://schemas.openxmlformats.org/package/2006/relationships"><Relationship Id="rId3" Type="http://schemas.openxmlformats.org/officeDocument/2006/relationships/hyperlink" Target="http://upload.wikimedia.org/wikipedia/commons/3/3c/500_series_Shinkansen_train_at_Tokyo_Station.jpg" TargetMode="External"/><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28.xml.rels><?xml version="1.0" encoding="UTF-8" standalone="yes"?>
<Relationships xmlns="http://schemas.openxmlformats.org/package/2006/relationships"><Relationship Id="rId3" Type="http://schemas.openxmlformats.org/officeDocument/2006/relationships/image" Target="../media/image62.jpeg"/><Relationship Id="rId7" Type="http://schemas.openxmlformats.org/officeDocument/2006/relationships/image" Target="../media/image66.jpeg"/><Relationship Id="rId2" Type="http://schemas.openxmlformats.org/officeDocument/2006/relationships/image" Target="../media/image61.jpeg"/><Relationship Id="rId1" Type="http://schemas.openxmlformats.org/officeDocument/2006/relationships/slideLayout" Target="../slideLayouts/slideLayout4.xml"/><Relationship Id="rId6" Type="http://schemas.openxmlformats.org/officeDocument/2006/relationships/image" Target="../media/image65.jpeg"/><Relationship Id="rId5" Type="http://schemas.openxmlformats.org/officeDocument/2006/relationships/image" Target="../media/image64.png"/><Relationship Id="rId4" Type="http://schemas.openxmlformats.org/officeDocument/2006/relationships/image" Target="../media/image63.jpeg"/></Relationships>
</file>

<file path=ppt/slides/_rels/slide29.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68.jpeg"/><Relationship Id="rId7" Type="http://schemas.openxmlformats.org/officeDocument/2006/relationships/image" Target="../media/image72.jpeg"/><Relationship Id="rId2" Type="http://schemas.openxmlformats.org/officeDocument/2006/relationships/image" Target="../media/image67.jpeg"/><Relationship Id="rId1" Type="http://schemas.openxmlformats.org/officeDocument/2006/relationships/slideLayout" Target="../slideLayouts/slideLayout7.xml"/><Relationship Id="rId6" Type="http://schemas.openxmlformats.org/officeDocument/2006/relationships/image" Target="../media/image71.jpeg"/><Relationship Id="rId5" Type="http://schemas.openxmlformats.org/officeDocument/2006/relationships/image" Target="../media/image70.jpeg"/><Relationship Id="rId10" Type="http://schemas.openxmlformats.org/officeDocument/2006/relationships/image" Target="../media/image75.jpeg"/><Relationship Id="rId4" Type="http://schemas.openxmlformats.org/officeDocument/2006/relationships/image" Target="../media/image69.jpeg"/><Relationship Id="rId9" Type="http://schemas.openxmlformats.org/officeDocument/2006/relationships/image" Target="../media/image74.jpe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g"/><Relationship Id="rId4" Type="http://schemas.openxmlformats.org/officeDocument/2006/relationships/image" Target="../media/image11.jpeg"/></Relationships>
</file>

<file path=ppt/slides/_rels/slide30.xml.rels><?xml version="1.0" encoding="UTF-8" standalone="yes"?>
<Relationships xmlns="http://schemas.openxmlformats.org/package/2006/relationships"><Relationship Id="rId8" Type="http://schemas.openxmlformats.org/officeDocument/2006/relationships/image" Target="../media/image82.jpeg"/><Relationship Id="rId3" Type="http://schemas.openxmlformats.org/officeDocument/2006/relationships/image" Target="../media/image77.jpeg"/><Relationship Id="rId7" Type="http://schemas.openxmlformats.org/officeDocument/2006/relationships/image" Target="../media/image81.jpeg"/><Relationship Id="rId2" Type="http://schemas.openxmlformats.org/officeDocument/2006/relationships/image" Target="../media/image76.jpeg"/><Relationship Id="rId1" Type="http://schemas.openxmlformats.org/officeDocument/2006/relationships/slideLayout" Target="../slideLayouts/slideLayout7.xml"/><Relationship Id="rId6" Type="http://schemas.openxmlformats.org/officeDocument/2006/relationships/image" Target="../media/image80.jpeg"/><Relationship Id="rId5" Type="http://schemas.openxmlformats.org/officeDocument/2006/relationships/image" Target="../media/image79.jpeg"/><Relationship Id="rId10" Type="http://schemas.openxmlformats.org/officeDocument/2006/relationships/image" Target="../media/image84.jpeg"/><Relationship Id="rId4" Type="http://schemas.openxmlformats.org/officeDocument/2006/relationships/image" Target="../media/image78.jpeg"/><Relationship Id="rId9" Type="http://schemas.openxmlformats.org/officeDocument/2006/relationships/image" Target="../media/image83.jpeg"/></Relationships>
</file>

<file path=ppt/slides/_rels/slide31.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slideLayout" Target="../slideLayouts/slideLayout18.xml"/><Relationship Id="rId1" Type="http://schemas.openxmlformats.org/officeDocument/2006/relationships/tags" Target="../tags/tag1.xml"/><Relationship Id="rId6" Type="http://schemas.openxmlformats.org/officeDocument/2006/relationships/image" Target="../media/image90.jpeg"/><Relationship Id="rId5" Type="http://schemas.openxmlformats.org/officeDocument/2006/relationships/image" Target="../media/image89.jpeg"/><Relationship Id="rId4" Type="http://schemas.openxmlformats.org/officeDocument/2006/relationships/image" Target="../media/image88.jpeg"/></Relationships>
</file>

<file path=ppt/slides/_rels/slide33.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56.png"/><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8" Type="http://schemas.openxmlformats.org/officeDocument/2006/relationships/image" Target="../media/image98.gif"/><Relationship Id="rId3" Type="http://schemas.openxmlformats.org/officeDocument/2006/relationships/image" Target="../media/image93.png"/><Relationship Id="rId7" Type="http://schemas.openxmlformats.org/officeDocument/2006/relationships/image" Target="../media/image97.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96.gif"/><Relationship Id="rId5" Type="http://schemas.openxmlformats.org/officeDocument/2006/relationships/image" Target="../media/image95.jpeg"/><Relationship Id="rId4" Type="http://schemas.openxmlformats.org/officeDocument/2006/relationships/image" Target="../media/image94.gif"/></Relationships>
</file>

<file path=ppt/slides/_rels/slide38.xml.rels><?xml version="1.0" encoding="UTF-8" standalone="yes"?>
<Relationships xmlns="http://schemas.openxmlformats.org/package/2006/relationships"><Relationship Id="rId3" Type="http://schemas.openxmlformats.org/officeDocument/2006/relationships/image" Target="../media/image99.jpeg"/><Relationship Id="rId7" Type="http://schemas.openxmlformats.org/officeDocument/2006/relationships/image" Target="../media/image103.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102.png"/><Relationship Id="rId5" Type="http://schemas.openxmlformats.org/officeDocument/2006/relationships/image" Target="../media/image101.svg"/><Relationship Id="rId4" Type="http://schemas.openxmlformats.org/officeDocument/2006/relationships/image" Target="../media/image100.png"/></Relationships>
</file>

<file path=ppt/slides/_rels/slide39.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40.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png"/><Relationship Id="rId1" Type="http://schemas.openxmlformats.org/officeDocument/2006/relationships/slideLayout" Target="../slideLayouts/slideLayout2.xml"/><Relationship Id="rId5" Type="http://schemas.openxmlformats.org/officeDocument/2006/relationships/image" Target="../media/image109.jpeg"/><Relationship Id="rId4" Type="http://schemas.openxmlformats.org/officeDocument/2006/relationships/image" Target="../media/image108.jpeg"/></Relationships>
</file>

<file path=ppt/slides/_rels/slide41.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45.xml"/></Relationships>
</file>

<file path=ppt/slides/_rels/slide42.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jpeg"/><Relationship Id="rId1" Type="http://schemas.openxmlformats.org/officeDocument/2006/relationships/slideLayout" Target="../slideLayouts/slideLayout48.xml"/><Relationship Id="rId5" Type="http://schemas.openxmlformats.org/officeDocument/2006/relationships/image" Target="../media/image114.jpeg"/><Relationship Id="rId4" Type="http://schemas.openxmlformats.org/officeDocument/2006/relationships/image" Target="../media/image113.jpeg"/></Relationships>
</file>

<file path=ppt/slides/_rels/slide43.xml.rels><?xml version="1.0" encoding="UTF-8" standalone="yes"?>
<Relationships xmlns="http://schemas.openxmlformats.org/package/2006/relationships"><Relationship Id="rId3" Type="http://schemas.openxmlformats.org/officeDocument/2006/relationships/image" Target="../media/image98.gif"/><Relationship Id="rId7" Type="http://schemas.openxmlformats.org/officeDocument/2006/relationships/image" Target="../media/image119.gif"/><Relationship Id="rId2" Type="http://schemas.openxmlformats.org/officeDocument/2006/relationships/image" Target="../media/image115.gif"/><Relationship Id="rId1" Type="http://schemas.openxmlformats.org/officeDocument/2006/relationships/slideLayout" Target="../slideLayouts/slideLayout33.xml"/><Relationship Id="rId6" Type="http://schemas.openxmlformats.org/officeDocument/2006/relationships/image" Target="../media/image118.svg"/><Relationship Id="rId5" Type="http://schemas.openxmlformats.org/officeDocument/2006/relationships/image" Target="../media/image117.png"/><Relationship Id="rId4" Type="http://schemas.openxmlformats.org/officeDocument/2006/relationships/image" Target="../media/image116.png"/></Relationships>
</file>

<file path=ppt/slides/_rels/slide44.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45.xml.rels><?xml version="1.0" encoding="UTF-8" standalone="yes"?>
<Relationships xmlns="http://schemas.openxmlformats.org/package/2006/relationships"><Relationship Id="rId8" Type="http://schemas.openxmlformats.org/officeDocument/2006/relationships/image" Target="../media/image125.png"/><Relationship Id="rId13" Type="http://schemas.openxmlformats.org/officeDocument/2006/relationships/slide" Target="slide49.xml"/><Relationship Id="rId18" Type="http://schemas.openxmlformats.org/officeDocument/2006/relationships/image" Target="../media/image132.png"/><Relationship Id="rId3" Type="http://schemas.openxmlformats.org/officeDocument/2006/relationships/image" Target="../media/image122.jpeg"/><Relationship Id="rId7" Type="http://schemas.openxmlformats.org/officeDocument/2006/relationships/slide" Target="slide47.xml"/><Relationship Id="rId12" Type="http://schemas.openxmlformats.org/officeDocument/2006/relationships/image" Target="../media/image128.png"/><Relationship Id="rId17" Type="http://schemas.openxmlformats.org/officeDocument/2006/relationships/image" Target="../media/image131.png"/><Relationship Id="rId2" Type="http://schemas.openxmlformats.org/officeDocument/2006/relationships/image" Target="../media/image121.jpg"/><Relationship Id="rId16" Type="http://schemas.openxmlformats.org/officeDocument/2006/relationships/slide" Target="slide50.xml"/><Relationship Id="rId1" Type="http://schemas.openxmlformats.org/officeDocument/2006/relationships/slideLayout" Target="../slideLayouts/slideLayout89.xml"/><Relationship Id="rId6" Type="http://schemas.openxmlformats.org/officeDocument/2006/relationships/image" Target="../media/image124.png"/><Relationship Id="rId11" Type="http://schemas.openxmlformats.org/officeDocument/2006/relationships/image" Target="../media/image127.png"/><Relationship Id="rId5" Type="http://schemas.openxmlformats.org/officeDocument/2006/relationships/image" Target="../media/image123.png"/><Relationship Id="rId15" Type="http://schemas.openxmlformats.org/officeDocument/2006/relationships/image" Target="../media/image130.png"/><Relationship Id="rId10" Type="http://schemas.openxmlformats.org/officeDocument/2006/relationships/slide" Target="slide48.xml"/><Relationship Id="rId19" Type="http://schemas.openxmlformats.org/officeDocument/2006/relationships/image" Target="../media/image133.gif"/><Relationship Id="rId4" Type="http://schemas.openxmlformats.org/officeDocument/2006/relationships/slide" Target="slide1.xml"/><Relationship Id="rId9" Type="http://schemas.openxmlformats.org/officeDocument/2006/relationships/image" Target="../media/image126.png"/><Relationship Id="rId14" Type="http://schemas.openxmlformats.org/officeDocument/2006/relationships/image" Target="../media/image129.png"/></Relationships>
</file>

<file path=ppt/slides/_rels/slide46.xml.rels><?xml version="1.0" encoding="UTF-8" standalone="yes"?>
<Relationships xmlns="http://schemas.openxmlformats.org/package/2006/relationships"><Relationship Id="rId3" Type="http://schemas.openxmlformats.org/officeDocument/2006/relationships/audio" Target="../media/audio6.wav"/><Relationship Id="rId7" Type="http://schemas.openxmlformats.org/officeDocument/2006/relationships/slide" Target="slide45.xml"/><Relationship Id="rId2" Type="http://schemas.openxmlformats.org/officeDocument/2006/relationships/notesSlide" Target="../notesSlides/notesSlide23.xml"/><Relationship Id="rId1" Type="http://schemas.openxmlformats.org/officeDocument/2006/relationships/slideLayout" Target="../slideLayouts/slideLayout79.xml"/><Relationship Id="rId6" Type="http://schemas.openxmlformats.org/officeDocument/2006/relationships/image" Target="../media/image135.gif"/><Relationship Id="rId5" Type="http://schemas.openxmlformats.org/officeDocument/2006/relationships/image" Target="../media/image134.png"/><Relationship Id="rId4" Type="http://schemas.openxmlformats.org/officeDocument/2006/relationships/image" Target="../media/image121.jpg"/></Relationships>
</file>

<file path=ppt/slides/_rels/slide47.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audio" Target="../media/audio6.wav"/><Relationship Id="rId1" Type="http://schemas.openxmlformats.org/officeDocument/2006/relationships/slideLayout" Target="../slideLayouts/slideLayout79.xml"/><Relationship Id="rId6" Type="http://schemas.openxmlformats.org/officeDocument/2006/relationships/slide" Target="slide45.xml"/><Relationship Id="rId5" Type="http://schemas.openxmlformats.org/officeDocument/2006/relationships/image" Target="../media/image135.gif"/><Relationship Id="rId4" Type="http://schemas.openxmlformats.org/officeDocument/2006/relationships/image" Target="../media/image134.png"/></Relationships>
</file>

<file path=ppt/slides/_rels/slide48.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audio" Target="../media/audio6.wav"/><Relationship Id="rId1" Type="http://schemas.openxmlformats.org/officeDocument/2006/relationships/slideLayout" Target="../slideLayouts/slideLayout79.xml"/><Relationship Id="rId6" Type="http://schemas.openxmlformats.org/officeDocument/2006/relationships/slide" Target="slide45.xml"/><Relationship Id="rId5" Type="http://schemas.openxmlformats.org/officeDocument/2006/relationships/image" Target="../media/image135.gif"/><Relationship Id="rId4" Type="http://schemas.openxmlformats.org/officeDocument/2006/relationships/image" Target="../media/image134.png"/></Relationships>
</file>

<file path=ppt/slides/_rels/slide49.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audio" Target="../media/audio6.wav"/><Relationship Id="rId1" Type="http://schemas.openxmlformats.org/officeDocument/2006/relationships/slideLayout" Target="../slideLayouts/slideLayout79.xml"/><Relationship Id="rId6" Type="http://schemas.openxmlformats.org/officeDocument/2006/relationships/slide" Target="slide45.xml"/><Relationship Id="rId5" Type="http://schemas.openxmlformats.org/officeDocument/2006/relationships/image" Target="../media/image135.gif"/><Relationship Id="rId4" Type="http://schemas.openxmlformats.org/officeDocument/2006/relationships/image" Target="../media/image134.png"/></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audio" Target="../media/audio6.wav"/><Relationship Id="rId1" Type="http://schemas.openxmlformats.org/officeDocument/2006/relationships/slideLayout" Target="../slideLayouts/slideLayout79.xml"/><Relationship Id="rId6" Type="http://schemas.openxmlformats.org/officeDocument/2006/relationships/slide" Target="slide45.xml"/><Relationship Id="rId5" Type="http://schemas.openxmlformats.org/officeDocument/2006/relationships/image" Target="../media/image135.gif"/><Relationship Id="rId4" Type="http://schemas.openxmlformats.org/officeDocument/2006/relationships/image" Target="../media/image134.png"/></Relationships>
</file>

<file path=ppt/slides/_rels/slide51.xml.rels><?xml version="1.0" encoding="UTF-8" standalone="yes"?>
<Relationships xmlns="http://schemas.openxmlformats.org/package/2006/relationships"><Relationship Id="rId3" Type="http://schemas.openxmlformats.org/officeDocument/2006/relationships/image" Target="../media/image98.gif"/><Relationship Id="rId7" Type="http://schemas.openxmlformats.org/officeDocument/2006/relationships/image" Target="../media/image119.gif"/><Relationship Id="rId2" Type="http://schemas.openxmlformats.org/officeDocument/2006/relationships/image" Target="../media/image115.gif"/><Relationship Id="rId1" Type="http://schemas.openxmlformats.org/officeDocument/2006/relationships/slideLayout" Target="../slideLayouts/slideLayout33.xml"/><Relationship Id="rId6" Type="http://schemas.openxmlformats.org/officeDocument/2006/relationships/image" Target="../media/image118.svg"/><Relationship Id="rId5" Type="http://schemas.openxmlformats.org/officeDocument/2006/relationships/image" Target="../media/image117.png"/><Relationship Id="rId4" Type="http://schemas.openxmlformats.org/officeDocument/2006/relationships/image" Target="../media/image11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3.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24.xml"/><Relationship Id="rId1" Type="http://schemas.openxmlformats.org/officeDocument/2006/relationships/slideLayout" Target="../slideLayouts/slideLayout72.xml"/><Relationship Id="rId4" Type="http://schemas.openxmlformats.org/officeDocument/2006/relationships/image" Target="../media/image137.png"/></Relationships>
</file>

<file path=ppt/slides/_rels/slide54.xml.rels><?xml version="1.0" encoding="UTF-8" standalone="yes"?>
<Relationships xmlns="http://schemas.openxmlformats.org/package/2006/relationships"><Relationship Id="rId3" Type="http://schemas.openxmlformats.org/officeDocument/2006/relationships/image" Target="../media/image139.gif"/><Relationship Id="rId2" Type="http://schemas.openxmlformats.org/officeDocument/2006/relationships/image" Target="../media/image138.gif"/><Relationship Id="rId1" Type="http://schemas.openxmlformats.org/officeDocument/2006/relationships/slideLayout" Target="../slideLayouts/slideLayout54.xml"/><Relationship Id="rId4" Type="http://schemas.openxmlformats.org/officeDocument/2006/relationships/image" Target="../media/image140.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gif"/><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 Id="rId9" Type="http://schemas.openxmlformats.org/officeDocument/2006/relationships/image" Target="../media/image30.gif"/></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3.gif"/><Relationship Id="rId4" Type="http://schemas.openxmlformats.org/officeDocument/2006/relationships/image" Target="../media/image3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58"/>
        <p:cNvGrpSpPr/>
        <p:nvPr/>
      </p:nvGrpSpPr>
      <p:grpSpPr>
        <a:xfrm>
          <a:off x="0" y="0"/>
          <a:ext cx="0" cy="0"/>
          <a:chOff x="0" y="0"/>
          <a:chExt cx="0" cy="0"/>
        </a:xfrm>
      </p:grpSpPr>
      <p:sp>
        <p:nvSpPr>
          <p:cNvPr id="10" name="Title 9">
            <a:extLst>
              <a:ext uri="{FF2B5EF4-FFF2-40B4-BE49-F238E27FC236}">
                <a16:creationId xmlns:a16="http://schemas.microsoft.com/office/drawing/2014/main" id="{8CDD2C44-DBB0-3841-9425-4B68CEC00A7A}"/>
              </a:ext>
            </a:extLst>
          </p:cNvPr>
          <p:cNvSpPr>
            <a:spLocks noGrp="1"/>
          </p:cNvSpPr>
          <p:nvPr>
            <p:ph type="title"/>
          </p:nvPr>
        </p:nvSpPr>
        <p:spPr>
          <a:xfrm>
            <a:off x="1371600" y="817437"/>
            <a:ext cx="4648199" cy="3508623"/>
          </a:xfrm>
          <a:prstGeom prst="rect">
            <a:avLst/>
          </a:prstGeom>
        </p:spPr>
        <p:txBody>
          <a:bodyPr wrap="square">
            <a:spAutoFit/>
          </a:bodyPr>
          <a:lstStyle/>
          <a:p>
            <a:pPr algn="ctr" defTabSz="685800">
              <a:buClrTx/>
            </a:pPr>
            <a:r>
              <a:rPr lang="en-US" sz="8000" b="1" dirty="0">
                <a:solidFill>
                  <a:srgbClr val="A01127"/>
                </a:solidFill>
                <a:latin typeface="PT Serif"/>
                <a:sym typeface="PT Serif"/>
              </a:rPr>
              <a:t>A. </a:t>
            </a:r>
            <a:br>
              <a:rPr lang="en-US" sz="8000" b="1" dirty="0">
                <a:solidFill>
                  <a:srgbClr val="A01127"/>
                </a:solidFill>
                <a:latin typeface="PT Serif"/>
                <a:sym typeface="PT Serif"/>
              </a:rPr>
            </a:br>
            <a:r>
              <a:rPr lang="en-US" sz="8000" b="1" dirty="0" err="1">
                <a:solidFill>
                  <a:srgbClr val="A01127"/>
                </a:solidFill>
                <a:latin typeface="PT Serif"/>
                <a:sym typeface="PT Serif"/>
              </a:rPr>
              <a:t>Khởi</a:t>
            </a:r>
            <a:r>
              <a:rPr lang="en-US" sz="8000" b="1" dirty="0">
                <a:solidFill>
                  <a:srgbClr val="A01127"/>
                </a:solidFill>
                <a:latin typeface="PT Serif"/>
                <a:sym typeface="PT Serif"/>
              </a:rPr>
              <a:t> </a:t>
            </a:r>
            <a:r>
              <a:rPr lang="en-US" sz="8000" b="1" dirty="0" err="1">
                <a:solidFill>
                  <a:srgbClr val="A01127"/>
                </a:solidFill>
                <a:latin typeface="PT Serif"/>
                <a:sym typeface="PT Serif"/>
              </a:rPr>
              <a:t>Động</a:t>
            </a:r>
            <a:endParaRPr lang="en-VN" sz="8800" b="1" kern="1200" dirty="0">
              <a:ln w="0"/>
              <a:solidFill>
                <a:srgbClr val="FF0000"/>
              </a:solidFill>
              <a:effectLst>
                <a:reflection blurRad="6350" stA="53000" endA="300" endPos="35500" dir="5400000" sy="-90000" algn="bl" rotWithShape="0"/>
              </a:effectLst>
              <a:latin typeface="Times New Roman" panose="02020603050405020304" pitchFamily="18" charset="0"/>
              <a:ea typeface="+mn-ea"/>
              <a:cs typeface="Times New Roman" panose="02020603050405020304" pitchFamily="18" charset="0"/>
            </a:endParaRPr>
          </a:p>
        </p:txBody>
      </p:sp>
      <p:pic>
        <p:nvPicPr>
          <p:cNvPr id="3" name="Picture 2">
            <a:extLst>
              <a:ext uri="{FF2B5EF4-FFF2-40B4-BE49-F238E27FC236}">
                <a16:creationId xmlns:a16="http://schemas.microsoft.com/office/drawing/2014/main" id="{48D9C63C-97FA-6543-BDB6-C2700DD30754}"/>
              </a:ext>
            </a:extLst>
          </p:cNvPr>
          <p:cNvPicPr>
            <a:picLocks noChangeAspect="1"/>
          </p:cNvPicPr>
          <p:nvPr/>
        </p:nvPicPr>
        <p:blipFill>
          <a:blip r:embed="rId3"/>
          <a:stretch>
            <a:fillRect/>
          </a:stretch>
        </p:blipFill>
        <p:spPr>
          <a:xfrm>
            <a:off x="5740399" y="0"/>
            <a:ext cx="2794000" cy="4819649"/>
          </a:xfrm>
          <a:prstGeom prst="rect">
            <a:avLst/>
          </a:prstGeom>
        </p:spPr>
      </p:pic>
      <p:pic>
        <p:nvPicPr>
          <p:cNvPr id="5" name="Picture 4">
            <a:extLst>
              <a:ext uri="{FF2B5EF4-FFF2-40B4-BE49-F238E27FC236}">
                <a16:creationId xmlns:a16="http://schemas.microsoft.com/office/drawing/2014/main" id="{20E0A4A9-01D8-884E-BC37-5F3176FBC5F2}"/>
              </a:ext>
            </a:extLst>
          </p:cNvPr>
          <p:cNvPicPr>
            <a:picLocks noChangeAspect="1"/>
          </p:cNvPicPr>
          <p:nvPr/>
        </p:nvPicPr>
        <p:blipFill>
          <a:blip r:embed="rId4"/>
          <a:stretch>
            <a:fillRect/>
          </a:stretch>
        </p:blipFill>
        <p:spPr>
          <a:xfrm>
            <a:off x="457200" y="209550"/>
            <a:ext cx="1447800" cy="1447800"/>
          </a:xfrm>
          <a:prstGeom prst="rect">
            <a:avLst/>
          </a:prstGeom>
        </p:spPr>
      </p:pic>
    </p:spTree>
    <p:extLst>
      <p:ext uri="{BB962C8B-B14F-4D97-AF65-F5344CB8AC3E}">
        <p14:creationId xmlns:p14="http://schemas.microsoft.com/office/powerpoint/2010/main" val="533759675"/>
      </p:ext>
    </p:extLst>
  </p:cSld>
  <p:clrMapOvr>
    <a:masterClrMapping/>
  </p:clrMapOvr>
  <mc:AlternateContent xmlns:mc="http://schemas.openxmlformats.org/markup-compatibility/2006" xmlns:p14="http://schemas.microsoft.com/office/powerpoint/2010/main">
    <mc:Choice Requires="p14">
      <p:transition spd="med">
        <p14:rippl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5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0000">
                                          <p:cBhvr additive="base">
                                            <p:cTn id="11"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0000">
                                          <p:cBhvr additive="base">
                                            <p:cTn id="15"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14:presetBounceEnd="50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50000">
                                          <p:cBhvr additive="base">
                                            <p:cTn id="19"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50000">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14:bounceEnd="50000">
                                          <p:cBhvr additive="base">
                                            <p:cTn id="23"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1" fill="hold" grpId="1" nodeType="with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00">
            <a:alpha val="63000"/>
          </a:srgbClr>
        </a:solidFill>
        <a:effectLst/>
      </p:bgPr>
    </p:bg>
    <p:spTree>
      <p:nvGrpSpPr>
        <p:cNvPr id="1" name="Shape 62"/>
        <p:cNvGrpSpPr/>
        <p:nvPr/>
      </p:nvGrpSpPr>
      <p:grpSpPr>
        <a:xfrm>
          <a:off x="0" y="0"/>
          <a:ext cx="0" cy="0"/>
          <a:chOff x="0" y="0"/>
          <a:chExt cx="0" cy="0"/>
        </a:xfrm>
      </p:grpSpPr>
      <p:grpSp>
        <p:nvGrpSpPr>
          <p:cNvPr id="64" name="Google Shape;64;p14"/>
          <p:cNvGrpSpPr/>
          <p:nvPr/>
        </p:nvGrpSpPr>
        <p:grpSpPr>
          <a:xfrm>
            <a:off x="1514197" y="368000"/>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grpSp>
      <p:pic>
        <p:nvPicPr>
          <p:cNvPr id="15" name="Picture 8">
            <a:extLst>
              <a:ext uri="{FF2B5EF4-FFF2-40B4-BE49-F238E27FC236}">
                <a16:creationId xmlns:a16="http://schemas.microsoft.com/office/drawing/2014/main" id="{F3A66A4C-7E0F-8D45-868A-A3A0F035281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583" r="23720"/>
          <a:stretch/>
        </p:blipFill>
        <p:spPr bwMode="auto">
          <a:xfrm>
            <a:off x="571552" y="2273575"/>
            <a:ext cx="1239184" cy="2381795"/>
          </a:xfrm>
          <a:prstGeom prst="rect">
            <a:avLst/>
          </a:prstGeom>
          <a:noFill/>
          <a:extLst>
            <a:ext uri="{909E8E84-426E-40DD-AFC4-6F175D3DCCD1}">
              <a14:hiddenFill xmlns:a14="http://schemas.microsoft.com/office/drawing/2010/main">
                <a:solidFill>
                  <a:srgbClr val="FFFFFF"/>
                </a:solidFill>
              </a14:hiddenFill>
            </a:ext>
          </a:extLst>
        </p:spPr>
      </p:pic>
      <p:sp>
        <p:nvSpPr>
          <p:cNvPr id="17" name="Google Shape;63;p14">
            <a:extLst>
              <a:ext uri="{FF2B5EF4-FFF2-40B4-BE49-F238E27FC236}">
                <a16:creationId xmlns:a16="http://schemas.microsoft.com/office/drawing/2014/main" id="{B09874F0-4B2A-4246-996C-7FC5473FC41C}"/>
              </a:ext>
            </a:extLst>
          </p:cNvPr>
          <p:cNvSpPr txBox="1">
            <a:spLocks noGrp="1"/>
          </p:cNvSpPr>
          <p:nvPr>
            <p:ph type="title"/>
          </p:nvPr>
        </p:nvSpPr>
        <p:spPr>
          <a:xfrm>
            <a:off x="79720" y="1177570"/>
            <a:ext cx="2317558" cy="1483800"/>
          </a:xfrm>
          <a:prstGeom prst="rect">
            <a:avLst/>
          </a:prstGeom>
        </p:spPr>
        <p:txBody>
          <a:bodyPr spcFirstLastPara="1" wrap="square" lIns="91425" tIns="91425" rIns="91425" bIns="91425" anchor="t" anchorCtr="0">
            <a:noAutofit/>
          </a:bodyPr>
          <a:lstStyle/>
          <a:p>
            <a:pPr lvl="0">
              <a:buClrTx/>
              <a:buSzTx/>
            </a:pPr>
            <a:r>
              <a:rPr lang="en-US" sz="2000" kern="1200" dirty="0">
                <a:solidFill>
                  <a:srgbClr val="FFFF00"/>
                </a:solidFill>
                <a:latin typeface="Times New Roman" pitchFamily="18" charset="0"/>
                <a:ea typeface="+mn-ea"/>
                <a:cs typeface="Times New Roman" pitchFamily="18" charset="0"/>
              </a:rPr>
              <a:t>I. </a:t>
            </a:r>
            <a:r>
              <a:rPr lang="en-US" sz="2000" kern="1200" dirty="0" err="1">
                <a:solidFill>
                  <a:srgbClr val="FFFF00"/>
                </a:solidFill>
                <a:latin typeface="Times New Roman" pitchFamily="18" charset="0"/>
                <a:ea typeface="+mn-ea"/>
                <a:cs typeface="Times New Roman" pitchFamily="18" charset="0"/>
              </a:rPr>
              <a:t>Tình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hình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Nhật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Bản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sau</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chiến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tranh</a:t>
            </a:r>
            <a:endParaRPr lang="en-US" sz="2000" kern="1200" dirty="0">
              <a:solidFill>
                <a:srgbClr val="FFFF00"/>
              </a:solidFill>
              <a:latin typeface="Times New Roman" pitchFamily="18" charset="0"/>
              <a:ea typeface="+mn-ea"/>
              <a:cs typeface="Times New Roman" pitchFamily="18" charset="0"/>
            </a:endParaRPr>
          </a:p>
        </p:txBody>
      </p:sp>
      <p:pic>
        <p:nvPicPr>
          <p:cNvPr id="20" name="Picture 10">
            <a:extLst>
              <a:ext uri="{FF2B5EF4-FFF2-40B4-BE49-F238E27FC236}">
                <a16:creationId xmlns:a16="http://schemas.microsoft.com/office/drawing/2014/main" id="{353CBF22-41B8-654D-8582-66DA431AB4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50135" y="53791"/>
            <a:ext cx="1064958" cy="727611"/>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id="{390953B8-32BF-A341-AD60-D39FBEDCAFB3}"/>
              </a:ext>
            </a:extLst>
          </p:cNvPr>
          <p:cNvGrpSpPr/>
          <p:nvPr/>
        </p:nvGrpSpPr>
        <p:grpSpPr>
          <a:xfrm>
            <a:off x="3987989" y="71437"/>
            <a:ext cx="5013907" cy="1106133"/>
            <a:chOff x="3987989" y="71437"/>
            <a:chExt cx="5013907" cy="1106133"/>
          </a:xfrm>
        </p:grpSpPr>
        <p:sp>
          <p:nvSpPr>
            <p:cNvPr id="12" name="Rectangular Callout 11">
              <a:extLst>
                <a:ext uri="{FF2B5EF4-FFF2-40B4-BE49-F238E27FC236}">
                  <a16:creationId xmlns:a16="http://schemas.microsoft.com/office/drawing/2014/main" id="{A5C0B6A2-88C1-8442-AE89-E65C8F214A0D}"/>
                </a:ext>
              </a:extLst>
            </p:cNvPr>
            <p:cNvSpPr/>
            <p:nvPr/>
          </p:nvSpPr>
          <p:spPr>
            <a:xfrm>
              <a:off x="3987989" y="71437"/>
              <a:ext cx="5013907" cy="1106133"/>
            </a:xfrm>
            <a:prstGeom prst="wedgeRectCallout">
              <a:avLst>
                <a:gd name="adj1" fmla="val -43482"/>
                <a:gd name="adj2" fmla="val 121409"/>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3" name="TextBox 12">
              <a:extLst>
                <a:ext uri="{FF2B5EF4-FFF2-40B4-BE49-F238E27FC236}">
                  <a16:creationId xmlns:a16="http://schemas.microsoft.com/office/drawing/2014/main" id="{2353D0FF-C107-ED47-96EF-B24AE6BF7543}"/>
                </a:ext>
              </a:extLst>
            </p:cNvPr>
            <p:cNvSpPr txBox="1"/>
            <p:nvPr/>
          </p:nvSpPr>
          <p:spPr>
            <a:xfrm>
              <a:off x="4343482" y="213493"/>
              <a:ext cx="4580580" cy="830997"/>
            </a:xfrm>
            <a:prstGeom prst="rect">
              <a:avLst/>
            </a:prstGeom>
            <a:noFill/>
          </p:spPr>
          <p:txBody>
            <a:bodyPr wrap="square" rtlCol="0">
              <a:spAutoFit/>
            </a:bodyPr>
            <a:lstStyle/>
            <a:p>
              <a:pPr algn="ctr"/>
              <a:r>
                <a:rPr lang="en-VN" sz="2400" dirty="0">
                  <a:latin typeface="Times New Roman" panose="02020603050405020304" pitchFamily="18" charset="0"/>
                  <a:cs typeface="Times New Roman" panose="02020603050405020304" pitchFamily="18" charset="0"/>
                </a:rPr>
                <a:t>Em hãy nêu tình hình Nhật Bản sau chiến tranh thế giới thứ hai?</a:t>
              </a:r>
            </a:p>
          </p:txBody>
        </p:sp>
      </p:grpSp>
      <p:sp>
        <p:nvSpPr>
          <p:cNvPr id="21" name="Rounded Rectangle 20">
            <a:extLst>
              <a:ext uri="{FF2B5EF4-FFF2-40B4-BE49-F238E27FC236}">
                <a16:creationId xmlns:a16="http://schemas.microsoft.com/office/drawing/2014/main" id="{753DAC53-D851-AF49-91BE-2FBEBA5162B3}"/>
              </a:ext>
            </a:extLst>
          </p:cNvPr>
          <p:cNvSpPr/>
          <p:nvPr/>
        </p:nvSpPr>
        <p:spPr>
          <a:xfrm>
            <a:off x="2465796" y="146735"/>
            <a:ext cx="1377653" cy="727611"/>
          </a:xfrm>
          <a:prstGeom prst="roundRect">
            <a:avLst/>
          </a:prstGeom>
          <a:solidFill>
            <a:srgbClr val="FFFF00"/>
          </a:solidFill>
          <a:effectLst>
            <a:glow rad="139700">
              <a:schemeClr val="accent4">
                <a:satMod val="175000"/>
                <a:alpha val="40000"/>
              </a:schemeClr>
            </a:glow>
            <a:reflection blurRad="6350" stA="50000" endA="300" endPos="0" dir="5400000" sy="-100000" algn="bl" rotWithShape="0"/>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b="1" dirty="0">
                <a:latin typeface="Times New Roman" panose="02020603050405020304" pitchFamily="18" charset="0"/>
                <a:cs typeface="Times New Roman" panose="02020603050405020304" pitchFamily="18" charset="0"/>
              </a:rPr>
              <a:t>G</a:t>
            </a:r>
            <a:r>
              <a:rPr lang="en-VN" sz="2000" b="1" dirty="0">
                <a:latin typeface="Times New Roman" panose="02020603050405020304" pitchFamily="18" charset="0"/>
                <a:cs typeface="Times New Roman" panose="02020603050405020304" pitchFamily="18" charset="0"/>
              </a:rPr>
              <a:t>ROUP 1</a:t>
            </a:r>
          </a:p>
        </p:txBody>
      </p:sp>
      <p:pic>
        <p:nvPicPr>
          <p:cNvPr id="16" name="Picture 2">
            <a:extLst>
              <a:ext uri="{FF2B5EF4-FFF2-40B4-BE49-F238E27FC236}">
                <a16:creationId xmlns:a16="http://schemas.microsoft.com/office/drawing/2014/main" id="{CFD2CCBA-7E56-884E-B53B-43179DE9ECF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2765087" y="1411110"/>
            <a:ext cx="2445804" cy="3856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7762672"/>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14:bounceEnd="50000">
                                          <p:cBhvr additive="base">
                                            <p:cTn id="7" dur="500" fill="hold"/>
                                            <p:tgtEl>
                                              <p:spTgt spid="6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0000">
                                          <p:cBhvr additive="base">
                                            <p:cTn id="11"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50000">
                                          <p:cBhvr additive="base">
                                            <p:cTn id="15"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par>
                                    <p:cTn id="20" presetID="2" presetClass="entr" presetSubtype="1"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1500" fill="hold"/>
                                            <p:tgtEl>
                                              <p:spTgt spid="21"/>
                                            </p:tgtEl>
                                            <p:attrNameLst>
                                              <p:attrName>ppt_x</p:attrName>
                                            </p:attrNameLst>
                                          </p:cBhvr>
                                          <p:tavLst>
                                            <p:tav tm="0">
                                              <p:val>
                                                <p:strVal val="#ppt_x"/>
                                              </p:val>
                                            </p:tav>
                                            <p:tav tm="100000">
                                              <p:val>
                                                <p:strVal val="#ppt_x"/>
                                              </p:val>
                                            </p:tav>
                                          </p:tavLst>
                                        </p:anim>
                                        <p:anim calcmode="lin" valueType="num">
                                          <p:cBhvr additive="base">
                                            <p:cTn id="23" dur="1500" fill="hold"/>
                                            <p:tgtEl>
                                              <p:spTgt spid="21"/>
                                            </p:tgtEl>
                                            <p:attrNameLst>
                                              <p:attrName>ppt_y</p:attrName>
                                            </p:attrNameLst>
                                          </p:cBhvr>
                                          <p:tavLst>
                                            <p:tav tm="0">
                                              <p:val>
                                                <p:strVal val="0-#ppt_h/2"/>
                                              </p:val>
                                            </p:tav>
                                            <p:tav tm="100000">
                                              <p:val>
                                                <p:strVal val="#ppt_y"/>
                                              </p:val>
                                            </p:tav>
                                          </p:tavLst>
                                        </p:anim>
                                      </p:childTnLst>
                                    </p:cTn>
                                  </p:par>
                                  <p:par>
                                    <p:cTn id="24" presetID="22" presetClass="entr" presetSubtype="4"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down)">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par>
                                    <p:cTn id="20" presetID="2" presetClass="entr" presetSubtype="1"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1500" fill="hold"/>
                                            <p:tgtEl>
                                              <p:spTgt spid="21"/>
                                            </p:tgtEl>
                                            <p:attrNameLst>
                                              <p:attrName>ppt_x</p:attrName>
                                            </p:attrNameLst>
                                          </p:cBhvr>
                                          <p:tavLst>
                                            <p:tav tm="0">
                                              <p:val>
                                                <p:strVal val="#ppt_x"/>
                                              </p:val>
                                            </p:tav>
                                            <p:tav tm="100000">
                                              <p:val>
                                                <p:strVal val="#ppt_x"/>
                                              </p:val>
                                            </p:tav>
                                          </p:tavLst>
                                        </p:anim>
                                        <p:anim calcmode="lin" valueType="num">
                                          <p:cBhvr additive="base">
                                            <p:cTn id="23" dur="1500" fill="hold"/>
                                            <p:tgtEl>
                                              <p:spTgt spid="21"/>
                                            </p:tgtEl>
                                            <p:attrNameLst>
                                              <p:attrName>ppt_y</p:attrName>
                                            </p:attrNameLst>
                                          </p:cBhvr>
                                          <p:tavLst>
                                            <p:tav tm="0">
                                              <p:val>
                                                <p:strVal val="0-#ppt_h/2"/>
                                              </p:val>
                                            </p:tav>
                                            <p:tav tm="100000">
                                              <p:val>
                                                <p:strVal val="#ppt_y"/>
                                              </p:val>
                                            </p:tav>
                                          </p:tavLst>
                                        </p:anim>
                                      </p:childTnLst>
                                    </p:cTn>
                                  </p:par>
                                  <p:par>
                                    <p:cTn id="24" presetID="22" presetClass="entr" presetSubtype="4"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down)">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00">
            <a:alpha val="58000"/>
          </a:srgbClr>
        </a:solidFill>
        <a:effectLst/>
      </p:bgPr>
    </p:bg>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0" y="1277905"/>
            <a:ext cx="2317558" cy="1483800"/>
          </a:xfrm>
          <a:prstGeom prst="rect">
            <a:avLst/>
          </a:prstGeom>
        </p:spPr>
        <p:txBody>
          <a:bodyPr spcFirstLastPara="1" wrap="square" lIns="91425" tIns="91425" rIns="91425" bIns="91425" anchor="t" anchorCtr="0">
            <a:noAutofit/>
          </a:bodyPr>
          <a:lstStyle/>
          <a:p>
            <a:pPr lvl="0">
              <a:buClrTx/>
              <a:buSzTx/>
            </a:pPr>
            <a:r>
              <a:rPr lang="en-US" sz="2000" kern="1200" dirty="0">
                <a:solidFill>
                  <a:srgbClr val="FFFF00"/>
                </a:solidFill>
                <a:latin typeface="Times New Roman" pitchFamily="18" charset="0"/>
                <a:ea typeface="+mn-ea"/>
                <a:cs typeface="Times New Roman" pitchFamily="18" charset="0"/>
              </a:rPr>
              <a:t>I. </a:t>
            </a:r>
            <a:r>
              <a:rPr lang="en-US" sz="2000" kern="1200" dirty="0" err="1">
                <a:solidFill>
                  <a:srgbClr val="FFFF00"/>
                </a:solidFill>
                <a:latin typeface="Times New Roman" pitchFamily="18" charset="0"/>
                <a:ea typeface="+mn-ea"/>
                <a:cs typeface="Times New Roman" pitchFamily="18" charset="0"/>
              </a:rPr>
              <a:t>Tình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hình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Nhật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Bản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sau</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chiến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tranh</a:t>
            </a:r>
            <a:endParaRPr lang="en-US" sz="2000" kern="1200" dirty="0">
              <a:solidFill>
                <a:srgbClr val="FFFF00"/>
              </a:solidFill>
              <a:latin typeface="Times New Roman" pitchFamily="18" charset="0"/>
              <a:ea typeface="+mn-ea"/>
              <a:cs typeface="Times New Roman" pitchFamily="18" charset="0"/>
            </a:endParaRPr>
          </a:p>
        </p:txBody>
      </p:sp>
      <p:grpSp>
        <p:nvGrpSpPr>
          <p:cNvPr id="64" name="Google Shape;64;p14"/>
          <p:cNvGrpSpPr/>
          <p:nvPr/>
        </p:nvGrpSpPr>
        <p:grpSpPr>
          <a:xfrm>
            <a:off x="1428201" y="590422"/>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 name="Picture 4">
            <a:extLst>
              <a:ext uri="{FF2B5EF4-FFF2-40B4-BE49-F238E27FC236}">
                <a16:creationId xmlns:a16="http://schemas.microsoft.com/office/drawing/2014/main" id="{E5D17A9B-C7D8-FB4F-950A-2B6CDA3D9EB7}"/>
              </a:ext>
            </a:extLst>
          </p:cNvPr>
          <p:cNvPicPr>
            <a:picLocks noChangeAspect="1"/>
          </p:cNvPicPr>
          <p:nvPr/>
        </p:nvPicPr>
        <p:blipFill rotWithShape="1">
          <a:blip r:embed="rId5"/>
          <a:srcRect l="30740" t="16966" r="27008" b="14294"/>
          <a:stretch/>
        </p:blipFill>
        <p:spPr>
          <a:xfrm rot="21380173">
            <a:off x="4485462" y="2264396"/>
            <a:ext cx="922776" cy="1173892"/>
          </a:xfrm>
          <a:prstGeom prst="rect">
            <a:avLst/>
          </a:prstGeom>
        </p:spPr>
      </p:pic>
      <p:pic>
        <p:nvPicPr>
          <p:cNvPr id="17" name="Picture 16">
            <a:extLst>
              <a:ext uri="{FF2B5EF4-FFF2-40B4-BE49-F238E27FC236}">
                <a16:creationId xmlns:a16="http://schemas.microsoft.com/office/drawing/2014/main" id="{C8D62FC8-221F-2F4A-8945-A54F42CF3446}"/>
              </a:ext>
            </a:extLst>
          </p:cNvPr>
          <p:cNvPicPr>
            <a:picLocks noChangeAspect="1"/>
          </p:cNvPicPr>
          <p:nvPr/>
        </p:nvPicPr>
        <p:blipFill rotWithShape="1">
          <a:blip r:embed="rId5"/>
          <a:srcRect l="30740" t="16966" r="27008" b="14294"/>
          <a:stretch/>
        </p:blipFill>
        <p:spPr>
          <a:xfrm rot="21380173">
            <a:off x="3834650" y="2879625"/>
            <a:ext cx="922776" cy="1173892"/>
          </a:xfrm>
          <a:prstGeom prst="rect">
            <a:avLst/>
          </a:prstGeom>
        </p:spPr>
      </p:pic>
      <p:pic>
        <p:nvPicPr>
          <p:cNvPr id="10242" name="Picture 2">
            <a:extLst>
              <a:ext uri="{FF2B5EF4-FFF2-40B4-BE49-F238E27FC236}">
                <a16:creationId xmlns:a16="http://schemas.microsoft.com/office/drawing/2014/main" id="{323E65ED-A751-B14F-9F4F-2608F5335A00}"/>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5869" t="3603" b="6066"/>
          <a:stretch/>
        </p:blipFill>
        <p:spPr bwMode="auto">
          <a:xfrm rot="228297">
            <a:off x="3947816" y="244120"/>
            <a:ext cx="4019761" cy="4646142"/>
          </a:xfrm>
          <a:prstGeom prst="rect">
            <a:avLst/>
          </a:prstGeom>
          <a:noFill/>
          <a:extLst>
            <a:ext uri="{909E8E84-426E-40DD-AFC4-6F175D3DCCD1}">
              <a14:hiddenFill xmlns:a14="http://schemas.microsoft.com/office/drawing/2010/main">
                <a:solidFill>
                  <a:srgbClr val="FFFFFF"/>
                </a:solidFill>
              </a14:hiddenFill>
            </a:ext>
          </a:extLst>
        </p:spPr>
      </p:pic>
      <p:sp>
        <p:nvSpPr>
          <p:cNvPr id="20" name="Google Shape;617;p39">
            <a:extLst>
              <a:ext uri="{FF2B5EF4-FFF2-40B4-BE49-F238E27FC236}">
                <a16:creationId xmlns:a16="http://schemas.microsoft.com/office/drawing/2014/main" id="{D41A18BF-E348-134F-A7C4-40E42906C547}"/>
              </a:ext>
            </a:extLst>
          </p:cNvPr>
          <p:cNvSpPr/>
          <p:nvPr/>
        </p:nvSpPr>
        <p:spPr>
          <a:xfrm>
            <a:off x="4581295" y="43520"/>
            <a:ext cx="700356" cy="700356"/>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solidFill>
            <a:schemeClr val="tx1"/>
          </a:solidFill>
          <a:ln w="38100" cap="flat" cmpd="sng">
            <a:solidFill>
              <a:srgbClr val="F1C232"/>
            </a:solidFill>
            <a:prstDash val="solid"/>
            <a:bevel/>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610;p39">
            <a:extLst>
              <a:ext uri="{FF2B5EF4-FFF2-40B4-BE49-F238E27FC236}">
                <a16:creationId xmlns:a16="http://schemas.microsoft.com/office/drawing/2014/main" id="{70E3884D-739E-6E4C-88A5-3C8C4212DD79}"/>
              </a:ext>
            </a:extLst>
          </p:cNvPr>
          <p:cNvSpPr/>
          <p:nvPr/>
        </p:nvSpPr>
        <p:spPr>
          <a:xfrm>
            <a:off x="5113561" y="417597"/>
            <a:ext cx="1295932" cy="678529"/>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 name="Google Shape;610;p39">
            <a:extLst>
              <a:ext uri="{FF2B5EF4-FFF2-40B4-BE49-F238E27FC236}">
                <a16:creationId xmlns:a16="http://schemas.microsoft.com/office/drawing/2014/main" id="{D2A964EF-F983-714D-934A-DA12302B20D2}"/>
              </a:ext>
            </a:extLst>
          </p:cNvPr>
          <p:cNvSpPr/>
          <p:nvPr/>
        </p:nvSpPr>
        <p:spPr>
          <a:xfrm>
            <a:off x="2468328" y="337136"/>
            <a:ext cx="920586" cy="548167"/>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610;p39">
            <a:extLst>
              <a:ext uri="{FF2B5EF4-FFF2-40B4-BE49-F238E27FC236}">
                <a16:creationId xmlns:a16="http://schemas.microsoft.com/office/drawing/2014/main" id="{B6FFB2BB-CD6A-E144-A97A-AD6A812D5033}"/>
              </a:ext>
            </a:extLst>
          </p:cNvPr>
          <p:cNvSpPr/>
          <p:nvPr/>
        </p:nvSpPr>
        <p:spPr>
          <a:xfrm>
            <a:off x="3573511" y="89100"/>
            <a:ext cx="1295932" cy="678529"/>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10248" name="Picture 8">
            <a:extLst>
              <a:ext uri="{FF2B5EF4-FFF2-40B4-BE49-F238E27FC236}">
                <a16:creationId xmlns:a16="http://schemas.microsoft.com/office/drawing/2014/main" id="{D1085B38-EC7C-CC47-A55B-6B350FB6007B}"/>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5583" r="23720"/>
          <a:stretch/>
        </p:blipFill>
        <p:spPr bwMode="auto">
          <a:xfrm>
            <a:off x="864120" y="2391001"/>
            <a:ext cx="1239184" cy="2381795"/>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a:extLst>
              <a:ext uri="{FF2B5EF4-FFF2-40B4-BE49-F238E27FC236}">
                <a16:creationId xmlns:a16="http://schemas.microsoft.com/office/drawing/2014/main" id="{837023F4-643E-4545-B161-26D9FD7706E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flipH="1">
            <a:off x="50135" y="53791"/>
            <a:ext cx="1064958" cy="727611"/>
          </a:xfrm>
          <a:prstGeom prst="rect">
            <a:avLst/>
          </a:prstGeom>
          <a:noFill/>
          <a:extLst>
            <a:ext uri="{909E8E84-426E-40DD-AFC4-6F175D3DCCD1}">
              <a14:hiddenFill xmlns:a14="http://schemas.microsoft.com/office/drawing/2010/main">
                <a:solidFill>
                  <a:srgbClr val="FFFFFF"/>
                </a:solidFill>
              </a14:hiddenFill>
            </a:ext>
          </a:extLst>
        </p:spPr>
      </p:pic>
      <p:pic>
        <p:nvPicPr>
          <p:cNvPr id="10252" name="Picture 12">
            <a:extLst>
              <a:ext uri="{FF2B5EF4-FFF2-40B4-BE49-F238E27FC236}">
                <a16:creationId xmlns:a16="http://schemas.microsoft.com/office/drawing/2014/main" id="{B27C763D-1BF8-9B42-96EC-98958245073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0018555" flipH="1">
            <a:off x="3434834" y="603456"/>
            <a:ext cx="1625600" cy="1257300"/>
          </a:xfrm>
          <a:prstGeom prst="rect">
            <a:avLst/>
          </a:prstGeom>
          <a:noFill/>
          <a:extLst>
            <a:ext uri="{909E8E84-426E-40DD-AFC4-6F175D3DCCD1}">
              <a14:hiddenFill xmlns:a14="http://schemas.microsoft.com/office/drawing/2010/main">
                <a:solidFill>
                  <a:srgbClr val="FFFFFF"/>
                </a:solidFill>
              </a14:hiddenFill>
            </a:ext>
          </a:extLst>
        </p:spPr>
      </p:pic>
      <p:sp>
        <p:nvSpPr>
          <p:cNvPr id="19" name="Google Shape;610;p39">
            <a:extLst>
              <a:ext uri="{FF2B5EF4-FFF2-40B4-BE49-F238E27FC236}">
                <a16:creationId xmlns:a16="http://schemas.microsoft.com/office/drawing/2014/main" id="{5CC7EA5E-DFED-414E-A7A1-934877A89B20}"/>
              </a:ext>
            </a:extLst>
          </p:cNvPr>
          <p:cNvSpPr/>
          <p:nvPr/>
        </p:nvSpPr>
        <p:spPr>
          <a:xfrm>
            <a:off x="2605169" y="1163890"/>
            <a:ext cx="1295932" cy="678529"/>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 name="TextBox 5">
            <a:extLst>
              <a:ext uri="{FF2B5EF4-FFF2-40B4-BE49-F238E27FC236}">
                <a16:creationId xmlns:a16="http://schemas.microsoft.com/office/drawing/2014/main" id="{F3230B79-CC73-3E42-9EE5-C50ABB772D52}"/>
              </a:ext>
            </a:extLst>
          </p:cNvPr>
          <p:cNvSpPr txBox="1"/>
          <p:nvPr/>
        </p:nvSpPr>
        <p:spPr>
          <a:xfrm>
            <a:off x="4824781" y="4171167"/>
            <a:ext cx="4319219" cy="954107"/>
          </a:xfrm>
          <a:prstGeom prst="rect">
            <a:avLst/>
          </a:prstGeom>
          <a:noFill/>
        </p:spPr>
        <p:txBody>
          <a:bodyPr wrap="square" rtlCol="0">
            <a:spAutoFit/>
          </a:bodyPr>
          <a:lstStyle/>
          <a:p>
            <a:pPr algn="ctr"/>
            <a:r>
              <a:rPr lang="en-VN" sz="2800" dirty="0">
                <a:solidFill>
                  <a:srgbClr val="FF0000"/>
                </a:solidFill>
                <a:latin typeface="Times New Roman" panose="02020603050405020304" pitchFamily="18" charset="0"/>
                <a:cs typeface="Times New Roman" panose="02020603050405020304" pitchFamily="18" charset="0"/>
              </a:rPr>
              <a:t>Mỹ ném hai quả bom nguyên tử xuống Nhật Bản</a:t>
            </a:r>
          </a:p>
        </p:txBody>
      </p:sp>
      <p:pic>
        <p:nvPicPr>
          <p:cNvPr id="2" name="mỹ thả bom nguyên tử.mp4" descr="mỹ thả bom nguyên tử.mp4">
            <a:hlinkClick r:id="" action="ppaction://media"/>
            <a:extLst>
              <a:ext uri="{FF2B5EF4-FFF2-40B4-BE49-F238E27FC236}">
                <a16:creationId xmlns:a16="http://schemas.microsoft.com/office/drawing/2014/main" id="{DAA57D9C-086F-4A40-A187-63F9A3522DA8}"/>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0" y="0"/>
            <a:ext cx="9144000" cy="5143500"/>
          </a:xfrm>
          <a:prstGeom prst="rect">
            <a:avLst/>
          </a:prstGeom>
        </p:spPr>
      </p:pic>
    </p:spTree>
    <p:extLst>
      <p:ext uri="{BB962C8B-B14F-4D97-AF65-F5344CB8AC3E}">
        <p14:creationId xmlns:p14="http://schemas.microsoft.com/office/powerpoint/2010/main" val="226468430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with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xEl>
                                              <p:pRg st="0" end="0"/>
                                            </p:txEl>
                                          </p:spTgt>
                                        </p:tgtEl>
                                      </p:cBhvr>
                                    </p:animEffect>
                                  </p:childTnLst>
                                </p:cTn>
                              </p:par>
                            </p:childTnLst>
                          </p:cTn>
                        </p:par>
                        <p:par>
                          <p:cTn id="12" fill="hold">
                            <p:stCondLst>
                              <p:cond delay="2150"/>
                            </p:stCondLst>
                            <p:childTnLst>
                              <p:par>
                                <p:cTn id="13" presetID="22" presetClass="emph" presetSubtype="0" fill="hold" nodeType="afterEffect">
                                  <p:stCondLst>
                                    <p:cond delay="0"/>
                                  </p:stCondLst>
                                  <p:childTnLst>
                                    <p:animClr clrSpc="hsl" dir="cw">
                                      <p:cBhvr override="childStyle">
                                        <p:cTn id="14" dur="500" fill="hold"/>
                                        <p:tgtEl>
                                          <p:spTgt spid="6"/>
                                        </p:tgtEl>
                                        <p:attrNameLst>
                                          <p:attrName>style.color</p:attrName>
                                        </p:attrNameLst>
                                      </p:cBhvr>
                                      <p:by>
                                        <p:hsl h="-7200000" s="0" l="0"/>
                                      </p:by>
                                    </p:animClr>
                                    <p:animClr clrSpc="hsl" dir="cw">
                                      <p:cBhvr>
                                        <p:cTn id="15" dur="500" fill="hold"/>
                                        <p:tgtEl>
                                          <p:spTgt spid="6"/>
                                        </p:tgtEl>
                                        <p:attrNameLst>
                                          <p:attrName>fillcolor</p:attrName>
                                        </p:attrNameLst>
                                      </p:cBhvr>
                                      <p:by>
                                        <p:hsl h="-7200000" s="0" l="0"/>
                                      </p:by>
                                    </p:animClr>
                                    <p:animClr clrSpc="hsl" dir="cw">
                                      <p:cBhvr>
                                        <p:cTn id="16" dur="500" fill="hold"/>
                                        <p:tgtEl>
                                          <p:spTgt spid="6"/>
                                        </p:tgtEl>
                                        <p:attrNameLst>
                                          <p:attrName>stroke.color</p:attrName>
                                        </p:attrNameLst>
                                      </p:cBhvr>
                                      <p:by>
                                        <p:hsl h="-7200000" s="0" l="0"/>
                                      </p:by>
                                    </p:animClr>
                                    <p:set>
                                      <p:cBhvr>
                                        <p:cTn id="17" dur="500" fill="hold"/>
                                        <p:tgtEl>
                                          <p:spTgt spid="6"/>
                                        </p:tgtEl>
                                        <p:attrNameLst>
                                          <p:attrName>fill.type</p:attrName>
                                        </p:attrNameLst>
                                      </p:cBhvr>
                                      <p:to>
                                        <p:strVal val="solid"/>
                                      </p:to>
                                    </p:se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outVertical)">
                                      <p:cBhvr>
                                        <p:cTn id="22"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3" fill="hold" display="0">
                  <p:stCondLst>
                    <p:cond delay="indefinite"/>
                  </p:stCondLst>
                </p:cTn>
                <p:tgtEl>
                  <p:spTgt spid="2"/>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grpSp>
        <p:nvGrpSpPr>
          <p:cNvPr id="64" name="Google Shape;64;p14"/>
          <p:cNvGrpSpPr/>
          <p:nvPr/>
        </p:nvGrpSpPr>
        <p:grpSpPr>
          <a:xfrm>
            <a:off x="1514197" y="368000"/>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grpSp>
      <p:pic>
        <p:nvPicPr>
          <p:cNvPr id="13" name="Picture 4" descr="Hiroshima, 3 tuan sau vu no">
            <a:extLst>
              <a:ext uri="{FF2B5EF4-FFF2-40B4-BE49-F238E27FC236}">
                <a16:creationId xmlns:a16="http://schemas.microsoft.com/office/drawing/2014/main" id="{01F44767-7C95-CA47-AE3A-861382388B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8597" y="0"/>
            <a:ext cx="6745402" cy="454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6">
            <a:extLst>
              <a:ext uri="{FF2B5EF4-FFF2-40B4-BE49-F238E27FC236}">
                <a16:creationId xmlns:a16="http://schemas.microsoft.com/office/drawing/2014/main" id="{31AE1CE4-6626-0744-9753-9A4A2E8E5E90}"/>
              </a:ext>
            </a:extLst>
          </p:cNvPr>
          <p:cNvSpPr>
            <a:spLocks noChangeArrowheads="1"/>
          </p:cNvSpPr>
          <p:nvPr/>
        </p:nvSpPr>
        <p:spPr bwMode="auto">
          <a:xfrm>
            <a:off x="2398597" y="4479103"/>
            <a:ext cx="6519862"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VN" sz="3600" b="1" dirty="0" err="1">
                <a:solidFill>
                  <a:srgbClr val="FF3300"/>
                </a:solidFill>
                <a:latin typeface="Times New Roman" panose="02020603050405020304" pitchFamily="18" charset="0"/>
                <a:cs typeface="Times New Roman" panose="02020603050405020304" pitchFamily="18" charset="0"/>
              </a:rPr>
              <a:t>Thành</a:t>
            </a:r>
            <a:r>
              <a:rPr lang="en-US" altLang="en-VN" sz="3600" b="1" dirty="0">
                <a:solidFill>
                  <a:srgbClr val="FF3300"/>
                </a:solidFill>
                <a:latin typeface="Times New Roman" panose="02020603050405020304" pitchFamily="18" charset="0"/>
                <a:cs typeface="Times New Roman" panose="02020603050405020304" pitchFamily="18" charset="0"/>
              </a:rPr>
              <a:t> </a:t>
            </a:r>
            <a:r>
              <a:rPr lang="en-US" altLang="en-VN" sz="3600" b="1" dirty="0" err="1">
                <a:solidFill>
                  <a:srgbClr val="FF3300"/>
                </a:solidFill>
                <a:latin typeface="Times New Roman" panose="02020603050405020304" pitchFamily="18" charset="0"/>
                <a:cs typeface="Times New Roman" panose="02020603050405020304" pitchFamily="18" charset="0"/>
              </a:rPr>
              <a:t>phố</a:t>
            </a:r>
            <a:r>
              <a:rPr lang="en-US" altLang="en-VN" sz="3600" b="1" dirty="0">
                <a:solidFill>
                  <a:srgbClr val="FF3300"/>
                </a:solidFill>
                <a:latin typeface="Times New Roman" panose="02020603050405020304" pitchFamily="18" charset="0"/>
                <a:cs typeface="Times New Roman" panose="02020603050405020304" pitchFamily="18" charset="0"/>
              </a:rPr>
              <a:t> Hi-</a:t>
            </a:r>
            <a:r>
              <a:rPr lang="en-US" altLang="en-VN" sz="3600" b="1" dirty="0" err="1">
                <a:solidFill>
                  <a:srgbClr val="FF3300"/>
                </a:solidFill>
                <a:latin typeface="Times New Roman" panose="02020603050405020304" pitchFamily="18" charset="0"/>
                <a:cs typeface="Times New Roman" panose="02020603050405020304" pitchFamily="18" charset="0"/>
              </a:rPr>
              <a:t>ro</a:t>
            </a:r>
            <a:r>
              <a:rPr lang="en-US" altLang="en-VN" sz="3600" b="1" dirty="0">
                <a:solidFill>
                  <a:srgbClr val="FF3300"/>
                </a:solidFill>
                <a:latin typeface="Times New Roman" panose="02020603050405020304" pitchFamily="18" charset="0"/>
                <a:cs typeface="Times New Roman" panose="02020603050405020304" pitchFamily="18" charset="0"/>
              </a:rPr>
              <a:t>-</a:t>
            </a:r>
            <a:r>
              <a:rPr lang="en-US" altLang="en-VN" sz="3600" b="1" dirty="0" err="1">
                <a:solidFill>
                  <a:srgbClr val="FF3300"/>
                </a:solidFill>
                <a:latin typeface="Times New Roman" panose="02020603050405020304" pitchFamily="18" charset="0"/>
                <a:cs typeface="Times New Roman" panose="02020603050405020304" pitchFamily="18" charset="0"/>
              </a:rPr>
              <a:t>shi</a:t>
            </a:r>
            <a:r>
              <a:rPr lang="en-US" altLang="en-VN" sz="3600" b="1" dirty="0">
                <a:solidFill>
                  <a:srgbClr val="FF3300"/>
                </a:solidFill>
                <a:latin typeface="Times New Roman" panose="02020603050405020304" pitchFamily="18" charset="0"/>
                <a:cs typeface="Times New Roman" panose="02020603050405020304" pitchFamily="18" charset="0"/>
              </a:rPr>
              <a:t>-ma</a:t>
            </a:r>
          </a:p>
        </p:txBody>
      </p:sp>
      <p:pic>
        <p:nvPicPr>
          <p:cNvPr id="15" name="Picture 8">
            <a:extLst>
              <a:ext uri="{FF2B5EF4-FFF2-40B4-BE49-F238E27FC236}">
                <a16:creationId xmlns:a16="http://schemas.microsoft.com/office/drawing/2014/main" id="{F3A66A4C-7E0F-8D45-868A-A3A0F035281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5583" r="23720"/>
          <a:stretch/>
        </p:blipFill>
        <p:spPr bwMode="auto">
          <a:xfrm>
            <a:off x="571552" y="2273575"/>
            <a:ext cx="1239184" cy="2381795"/>
          </a:xfrm>
          <a:prstGeom prst="rect">
            <a:avLst/>
          </a:prstGeom>
          <a:noFill/>
          <a:extLst>
            <a:ext uri="{909E8E84-426E-40DD-AFC4-6F175D3DCCD1}">
              <a14:hiddenFill xmlns:a14="http://schemas.microsoft.com/office/drawing/2010/main">
                <a:solidFill>
                  <a:srgbClr val="FFFFFF"/>
                </a:solidFill>
              </a14:hiddenFill>
            </a:ext>
          </a:extLst>
        </p:spPr>
      </p:pic>
      <p:sp>
        <p:nvSpPr>
          <p:cNvPr id="17" name="Google Shape;63;p14">
            <a:extLst>
              <a:ext uri="{FF2B5EF4-FFF2-40B4-BE49-F238E27FC236}">
                <a16:creationId xmlns:a16="http://schemas.microsoft.com/office/drawing/2014/main" id="{B09874F0-4B2A-4246-996C-7FC5473FC41C}"/>
              </a:ext>
            </a:extLst>
          </p:cNvPr>
          <p:cNvSpPr txBox="1">
            <a:spLocks noGrp="1"/>
          </p:cNvSpPr>
          <p:nvPr>
            <p:ph type="title"/>
          </p:nvPr>
        </p:nvSpPr>
        <p:spPr>
          <a:xfrm>
            <a:off x="79720" y="1177570"/>
            <a:ext cx="2317558" cy="1483800"/>
          </a:xfrm>
          <a:prstGeom prst="rect">
            <a:avLst/>
          </a:prstGeom>
        </p:spPr>
        <p:txBody>
          <a:bodyPr spcFirstLastPara="1" wrap="square" lIns="91425" tIns="91425" rIns="91425" bIns="91425" anchor="t" anchorCtr="0">
            <a:noAutofit/>
          </a:bodyPr>
          <a:lstStyle/>
          <a:p>
            <a:pPr lvl="0">
              <a:buClrTx/>
              <a:buSzTx/>
            </a:pPr>
            <a:r>
              <a:rPr lang="en-US" sz="2000" kern="1200" dirty="0">
                <a:solidFill>
                  <a:srgbClr val="FFFF00"/>
                </a:solidFill>
                <a:latin typeface="Times New Roman" pitchFamily="18" charset="0"/>
                <a:ea typeface="+mn-ea"/>
                <a:cs typeface="Times New Roman" pitchFamily="18" charset="0"/>
              </a:rPr>
              <a:t>I. </a:t>
            </a:r>
            <a:r>
              <a:rPr lang="en-US" sz="2000" kern="1200" dirty="0" err="1">
                <a:solidFill>
                  <a:srgbClr val="FFFF00"/>
                </a:solidFill>
                <a:latin typeface="Times New Roman" pitchFamily="18" charset="0"/>
                <a:ea typeface="+mn-ea"/>
                <a:cs typeface="Times New Roman" pitchFamily="18" charset="0"/>
              </a:rPr>
              <a:t>Tình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hình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Nhật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Bản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sau</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chiến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tranh</a:t>
            </a:r>
            <a:endParaRPr lang="en-US" sz="2000" kern="1200" dirty="0">
              <a:solidFill>
                <a:srgbClr val="FFFF00"/>
              </a:solidFill>
              <a:latin typeface="Times New Roman" pitchFamily="18" charset="0"/>
              <a:ea typeface="+mn-ea"/>
              <a:cs typeface="Times New Roman" pitchFamily="18" charset="0"/>
            </a:endParaRPr>
          </a:p>
        </p:txBody>
      </p:sp>
      <p:pic>
        <p:nvPicPr>
          <p:cNvPr id="18" name="Picture 3" descr="images706963_T3">
            <a:extLst>
              <a:ext uri="{FF2B5EF4-FFF2-40B4-BE49-F238E27FC236}">
                <a16:creationId xmlns:a16="http://schemas.microsoft.com/office/drawing/2014/main" id="{9A6A8CA4-D667-1B46-B53F-0CAEDA91AF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97278" y="0"/>
            <a:ext cx="6745402" cy="5143500"/>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19" name="TextBox 4">
            <a:extLst>
              <a:ext uri="{FF2B5EF4-FFF2-40B4-BE49-F238E27FC236}">
                <a16:creationId xmlns:a16="http://schemas.microsoft.com/office/drawing/2014/main" id="{87E3654D-8A1D-E34D-8353-5132DFADBB4A}"/>
              </a:ext>
            </a:extLst>
          </p:cNvPr>
          <p:cNvSpPr txBox="1">
            <a:spLocks noChangeArrowheads="1"/>
          </p:cNvSpPr>
          <p:nvPr/>
        </p:nvSpPr>
        <p:spPr bwMode="auto">
          <a:xfrm>
            <a:off x="3682651" y="4655370"/>
            <a:ext cx="4653419" cy="4616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VN" sz="2400" b="1" dirty="0">
                <a:solidFill>
                  <a:srgbClr val="FF3300"/>
                </a:solidFill>
                <a:latin typeface="Times New Roman" panose="02020603050405020304" pitchFamily="18" charset="0"/>
                <a:cs typeface="Times New Roman" panose="02020603050405020304" pitchFamily="18" charset="0"/>
              </a:rPr>
              <a:t>NƯỚC NHẬT BỊ TÀN PHÁ</a:t>
            </a:r>
          </a:p>
        </p:txBody>
      </p:sp>
      <p:pic>
        <p:nvPicPr>
          <p:cNvPr id="20" name="Picture 10">
            <a:extLst>
              <a:ext uri="{FF2B5EF4-FFF2-40B4-BE49-F238E27FC236}">
                <a16:creationId xmlns:a16="http://schemas.microsoft.com/office/drawing/2014/main" id="{353CBF22-41B8-654D-8582-66DA431AB40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50135" y="53791"/>
            <a:ext cx="1064958" cy="72761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descr="Japan_1945_SurrenderSigning">
            <a:extLst>
              <a:ext uri="{FF2B5EF4-FFF2-40B4-BE49-F238E27FC236}">
                <a16:creationId xmlns:a16="http://schemas.microsoft.com/office/drawing/2014/main" id="{645DC1AD-1BD1-B445-9378-EE50D27DF76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a:xfrm>
            <a:off x="2398596" y="1671"/>
            <a:ext cx="6745403" cy="5115364"/>
          </a:xfrm>
          <a:prstGeom prst="rect">
            <a:avLst/>
          </a:prstGeom>
          <a:noFill/>
          <a:ln>
            <a:noFill/>
          </a:ln>
        </p:spPr>
      </p:pic>
      <p:sp>
        <p:nvSpPr>
          <p:cNvPr id="22" name="Rectangle 21">
            <a:extLst>
              <a:ext uri="{FF2B5EF4-FFF2-40B4-BE49-F238E27FC236}">
                <a16:creationId xmlns:a16="http://schemas.microsoft.com/office/drawing/2014/main" id="{5D385141-6E88-6E43-A308-29B0582F4E0C}"/>
              </a:ext>
            </a:extLst>
          </p:cNvPr>
          <p:cNvSpPr/>
          <p:nvPr/>
        </p:nvSpPr>
        <p:spPr>
          <a:xfrm>
            <a:off x="2459617" y="4680164"/>
            <a:ext cx="6620723" cy="461665"/>
          </a:xfrm>
          <a:prstGeom prst="rect">
            <a:avLst/>
          </a:prstGeom>
          <a:solidFill>
            <a:schemeClr val="bg1"/>
          </a:solidFill>
        </p:spPr>
        <p:txBody>
          <a:bodyPr wrap="none">
            <a:spAutoFit/>
          </a:bodyPr>
          <a:lstStyle/>
          <a:p>
            <a:r>
              <a:rPr lang="en-US" altLang="en-VN" sz="2400" b="1" dirty="0" err="1">
                <a:solidFill>
                  <a:srgbClr val="FF3300"/>
                </a:solidFill>
                <a:latin typeface="Times New Roman" panose="02020603050405020304" pitchFamily="18" charset="0"/>
              </a:rPr>
              <a:t>Nhật</a:t>
            </a:r>
            <a:r>
              <a:rPr lang="en-US" altLang="en-VN" sz="2400" b="1" dirty="0">
                <a:solidFill>
                  <a:srgbClr val="FF3300"/>
                </a:solidFill>
                <a:latin typeface="Times New Roman" panose="02020603050405020304" pitchFamily="18" charset="0"/>
              </a:rPr>
              <a:t> </a:t>
            </a:r>
            <a:r>
              <a:rPr lang="en-US" altLang="en-VN" sz="2400" b="1" dirty="0" err="1">
                <a:solidFill>
                  <a:srgbClr val="FF3300"/>
                </a:solidFill>
                <a:latin typeface="Times New Roman" panose="02020603050405020304" pitchFamily="18" charset="0"/>
              </a:rPr>
              <a:t>kí</a:t>
            </a:r>
            <a:r>
              <a:rPr lang="en-US" altLang="en-VN" sz="2400" b="1" dirty="0">
                <a:solidFill>
                  <a:srgbClr val="FF3300"/>
                </a:solidFill>
                <a:latin typeface="Times New Roman" panose="02020603050405020304" pitchFamily="18" charset="0"/>
              </a:rPr>
              <a:t> </a:t>
            </a:r>
            <a:r>
              <a:rPr lang="en-US" altLang="en-VN" sz="2400" b="1" dirty="0" err="1">
                <a:solidFill>
                  <a:srgbClr val="FF3300"/>
                </a:solidFill>
                <a:latin typeface="Times New Roman" panose="02020603050405020304" pitchFamily="18" charset="0"/>
              </a:rPr>
              <a:t>hiệp</a:t>
            </a:r>
            <a:r>
              <a:rPr lang="en-US" altLang="en-VN" sz="2400" b="1" dirty="0">
                <a:solidFill>
                  <a:srgbClr val="FF3300"/>
                </a:solidFill>
                <a:latin typeface="Times New Roman" panose="02020603050405020304" pitchFamily="18" charset="0"/>
              </a:rPr>
              <a:t> </a:t>
            </a:r>
            <a:r>
              <a:rPr lang="en-US" altLang="en-VN" sz="2400" b="1" dirty="0" err="1">
                <a:solidFill>
                  <a:srgbClr val="FF3300"/>
                </a:solidFill>
                <a:latin typeface="Times New Roman" panose="02020603050405020304" pitchFamily="18" charset="0"/>
              </a:rPr>
              <a:t>ước</a:t>
            </a:r>
            <a:r>
              <a:rPr lang="en-US" altLang="en-VN" sz="2400" b="1" dirty="0">
                <a:solidFill>
                  <a:srgbClr val="FF3300"/>
                </a:solidFill>
                <a:latin typeface="Times New Roman" panose="02020603050405020304" pitchFamily="18" charset="0"/>
              </a:rPr>
              <a:t>  </a:t>
            </a:r>
            <a:r>
              <a:rPr lang="en-US" altLang="en-VN" sz="2400" b="1" dirty="0" err="1">
                <a:solidFill>
                  <a:srgbClr val="FF3300"/>
                </a:solidFill>
                <a:latin typeface="Times New Roman" panose="02020603050405020304" pitchFamily="18" charset="0"/>
              </a:rPr>
              <a:t>đầu</a:t>
            </a:r>
            <a:r>
              <a:rPr lang="en-US" altLang="en-VN" sz="2400" b="1" dirty="0">
                <a:solidFill>
                  <a:srgbClr val="FF3300"/>
                </a:solidFill>
                <a:latin typeface="Times New Roman" panose="02020603050405020304" pitchFamily="18" charset="0"/>
              </a:rPr>
              <a:t> </a:t>
            </a:r>
            <a:r>
              <a:rPr lang="en-US" altLang="en-VN" sz="2400" b="1" dirty="0" err="1">
                <a:solidFill>
                  <a:srgbClr val="FF3300"/>
                </a:solidFill>
                <a:latin typeface="Times New Roman" panose="02020603050405020304" pitchFamily="18" charset="0"/>
              </a:rPr>
              <a:t>hàng</a:t>
            </a:r>
            <a:r>
              <a:rPr lang="en-US" altLang="en-VN" sz="2400" b="1" dirty="0">
                <a:solidFill>
                  <a:srgbClr val="FF3300"/>
                </a:solidFill>
                <a:latin typeface="Times New Roman" panose="02020603050405020304" pitchFamily="18" charset="0"/>
              </a:rPr>
              <a:t> </a:t>
            </a:r>
            <a:r>
              <a:rPr lang="en-US" altLang="en-VN" sz="2400" b="1" dirty="0" err="1">
                <a:solidFill>
                  <a:srgbClr val="FF3300"/>
                </a:solidFill>
                <a:latin typeface="Times New Roman" panose="02020603050405020304" pitchFamily="18" charset="0"/>
              </a:rPr>
              <a:t>đồng</a:t>
            </a:r>
            <a:r>
              <a:rPr lang="en-US" altLang="en-VN" sz="2400" b="1" dirty="0">
                <a:solidFill>
                  <a:srgbClr val="FF3300"/>
                </a:solidFill>
                <a:latin typeface="Times New Roman" panose="02020603050405020304" pitchFamily="18" charset="0"/>
              </a:rPr>
              <a:t> </a:t>
            </a:r>
            <a:r>
              <a:rPr lang="en-US" altLang="en-VN" sz="2400" b="1" dirty="0" err="1">
                <a:solidFill>
                  <a:srgbClr val="FF3300"/>
                </a:solidFill>
                <a:latin typeface="Times New Roman" panose="02020603050405020304" pitchFamily="18" charset="0"/>
              </a:rPr>
              <a:t>minh</a:t>
            </a:r>
            <a:r>
              <a:rPr lang="en-US" altLang="en-VN" sz="2400" b="1" dirty="0">
                <a:solidFill>
                  <a:srgbClr val="FF3300"/>
                </a:solidFill>
                <a:latin typeface="Times New Roman" panose="02020603050405020304" pitchFamily="18" charset="0"/>
              </a:rPr>
              <a:t> (2/9/1945)</a:t>
            </a:r>
            <a:endParaRPr lang="en-VN" sz="2400" dirty="0"/>
          </a:p>
        </p:txBody>
      </p:sp>
    </p:spTree>
    <p:extLst>
      <p:ext uri="{BB962C8B-B14F-4D97-AF65-F5344CB8AC3E}">
        <p14:creationId xmlns:p14="http://schemas.microsoft.com/office/powerpoint/2010/main" val="1537950217"/>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14:bounceEnd="50000">
                                          <p:cBhvr additive="base">
                                            <p:cTn id="7" dur="500" fill="hold"/>
                                            <p:tgtEl>
                                              <p:spTgt spid="6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0000">
                                          <p:cBhvr additive="base">
                                            <p:cTn id="11"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50000">
                                          <p:cBhvr additive="base">
                                            <p:cTn id="15"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5"/>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1" presetClass="entr" presetSubtype="3"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heel(3)">
                                          <p:cBhvr>
                                            <p:cTn id="20" dur="750"/>
                                            <p:tgtEl>
                                              <p:spTgt spid="13"/>
                                            </p:tgtEl>
                                          </p:cBhvr>
                                        </p:animEffect>
                                      </p:childTnLst>
                                    </p:cTn>
                                  </p:par>
                                  <p:par>
                                    <p:cTn id="21" presetID="2" presetClass="entr" presetSubtype="8" fill="hold" grpId="0" nodeType="withEffect" p14:presetBounceEnd="50000">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14:bounceEnd="50000">
                                          <p:cBhvr additive="base">
                                            <p:cTn id="23"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0"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heel(1)">
                                          <p:cBhvr>
                                            <p:cTn id="34" dur="75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2"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heel(2)">
                                          <p:cBhvr>
                                            <p:cTn id="39" dur="500"/>
                                            <p:tgtEl>
                                              <p:spTgt spid="21"/>
                                            </p:tgtEl>
                                          </p:cBhvr>
                                        </p:animEffect>
                                      </p:childTnLst>
                                    </p:cTn>
                                  </p:par>
                                  <p:par>
                                    <p:cTn id="40" presetID="21" presetClass="entr" presetSubtype="2"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heel(2)">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19" grpId="0" animBg="1"/>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1" presetClass="entr" presetSubtype="3"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heel(3)">
                                          <p:cBhvr>
                                            <p:cTn id="20" dur="750"/>
                                            <p:tgtEl>
                                              <p:spTgt spid="13"/>
                                            </p:tgtEl>
                                          </p:cBhvr>
                                        </p:animEffect>
                                      </p:childTnLst>
                                    </p:cTn>
                                  </p:par>
                                  <p:par>
                                    <p:cTn id="21" presetID="2" presetClass="entr" presetSubtype="8"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0-#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0"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heel(1)">
                                          <p:cBhvr>
                                            <p:cTn id="34" dur="75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2"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heel(2)">
                                          <p:cBhvr>
                                            <p:cTn id="39" dur="500"/>
                                            <p:tgtEl>
                                              <p:spTgt spid="21"/>
                                            </p:tgtEl>
                                          </p:cBhvr>
                                        </p:animEffect>
                                      </p:childTnLst>
                                    </p:cTn>
                                  </p:par>
                                  <p:par>
                                    <p:cTn id="40" presetID="21" presetClass="entr" presetSubtype="2"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heel(2)">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19" grpId="0" animBg="1"/>
          <p:bldP spid="22"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00">
            <a:alpha val="63000"/>
          </a:srgbClr>
        </a:solidFill>
        <a:effectLst/>
      </p:bgPr>
    </p:bg>
    <p:spTree>
      <p:nvGrpSpPr>
        <p:cNvPr id="1" name="Shape 62"/>
        <p:cNvGrpSpPr/>
        <p:nvPr/>
      </p:nvGrpSpPr>
      <p:grpSpPr>
        <a:xfrm>
          <a:off x="0" y="0"/>
          <a:ext cx="0" cy="0"/>
          <a:chOff x="0" y="0"/>
          <a:chExt cx="0" cy="0"/>
        </a:xfrm>
      </p:grpSpPr>
      <p:grpSp>
        <p:nvGrpSpPr>
          <p:cNvPr id="64" name="Google Shape;64;p14"/>
          <p:cNvGrpSpPr/>
          <p:nvPr/>
        </p:nvGrpSpPr>
        <p:grpSpPr>
          <a:xfrm>
            <a:off x="1514197" y="368000"/>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grpSp>
      <p:pic>
        <p:nvPicPr>
          <p:cNvPr id="15" name="Picture 8">
            <a:extLst>
              <a:ext uri="{FF2B5EF4-FFF2-40B4-BE49-F238E27FC236}">
                <a16:creationId xmlns:a16="http://schemas.microsoft.com/office/drawing/2014/main" id="{F3A66A4C-7E0F-8D45-868A-A3A0F035281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5583" r="23720"/>
          <a:stretch/>
        </p:blipFill>
        <p:spPr bwMode="auto">
          <a:xfrm>
            <a:off x="571552" y="2273575"/>
            <a:ext cx="1239184" cy="2381795"/>
          </a:xfrm>
          <a:prstGeom prst="rect">
            <a:avLst/>
          </a:prstGeom>
          <a:noFill/>
          <a:extLst>
            <a:ext uri="{909E8E84-426E-40DD-AFC4-6F175D3DCCD1}">
              <a14:hiddenFill xmlns:a14="http://schemas.microsoft.com/office/drawing/2010/main">
                <a:solidFill>
                  <a:srgbClr val="FFFFFF"/>
                </a:solidFill>
              </a14:hiddenFill>
            </a:ext>
          </a:extLst>
        </p:spPr>
      </p:pic>
      <p:sp>
        <p:nvSpPr>
          <p:cNvPr id="17" name="Google Shape;63;p14">
            <a:extLst>
              <a:ext uri="{FF2B5EF4-FFF2-40B4-BE49-F238E27FC236}">
                <a16:creationId xmlns:a16="http://schemas.microsoft.com/office/drawing/2014/main" id="{B09874F0-4B2A-4246-996C-7FC5473FC41C}"/>
              </a:ext>
            </a:extLst>
          </p:cNvPr>
          <p:cNvSpPr txBox="1">
            <a:spLocks noGrp="1"/>
          </p:cNvSpPr>
          <p:nvPr>
            <p:ph type="title"/>
          </p:nvPr>
        </p:nvSpPr>
        <p:spPr>
          <a:xfrm>
            <a:off x="79720" y="1177570"/>
            <a:ext cx="2317558" cy="1483800"/>
          </a:xfrm>
          <a:prstGeom prst="rect">
            <a:avLst/>
          </a:prstGeom>
        </p:spPr>
        <p:txBody>
          <a:bodyPr spcFirstLastPara="1" wrap="square" lIns="91425" tIns="91425" rIns="91425" bIns="91425" anchor="t" anchorCtr="0">
            <a:noAutofit/>
          </a:bodyPr>
          <a:lstStyle/>
          <a:p>
            <a:pPr lvl="0">
              <a:buClrTx/>
              <a:buSzTx/>
            </a:pPr>
            <a:r>
              <a:rPr lang="en-US" sz="2000" kern="1200" dirty="0">
                <a:solidFill>
                  <a:srgbClr val="FFFF00"/>
                </a:solidFill>
                <a:latin typeface="Times New Roman" pitchFamily="18" charset="0"/>
                <a:ea typeface="+mn-ea"/>
                <a:cs typeface="Times New Roman" pitchFamily="18" charset="0"/>
              </a:rPr>
              <a:t>I. </a:t>
            </a:r>
            <a:r>
              <a:rPr lang="en-US" sz="2000" kern="1200" dirty="0" err="1">
                <a:solidFill>
                  <a:srgbClr val="FFFF00"/>
                </a:solidFill>
                <a:latin typeface="Times New Roman" pitchFamily="18" charset="0"/>
                <a:ea typeface="+mn-ea"/>
                <a:cs typeface="Times New Roman" pitchFamily="18" charset="0"/>
              </a:rPr>
              <a:t>Tình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hình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Nhật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Bản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sau</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chiến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tranh</a:t>
            </a:r>
            <a:endParaRPr lang="en-US" sz="2000" kern="1200" dirty="0">
              <a:solidFill>
                <a:srgbClr val="FFFF00"/>
              </a:solidFill>
              <a:latin typeface="Times New Roman" pitchFamily="18" charset="0"/>
              <a:ea typeface="+mn-ea"/>
              <a:cs typeface="Times New Roman" pitchFamily="18" charset="0"/>
            </a:endParaRPr>
          </a:p>
        </p:txBody>
      </p:sp>
      <p:pic>
        <p:nvPicPr>
          <p:cNvPr id="20" name="Picture 10">
            <a:extLst>
              <a:ext uri="{FF2B5EF4-FFF2-40B4-BE49-F238E27FC236}">
                <a16:creationId xmlns:a16="http://schemas.microsoft.com/office/drawing/2014/main" id="{353CBF22-41B8-654D-8582-66DA431AB40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50135" y="53791"/>
            <a:ext cx="1064958" cy="727611"/>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id="{390953B8-32BF-A341-AD60-D39FBEDCAFB3}"/>
              </a:ext>
            </a:extLst>
          </p:cNvPr>
          <p:cNvGrpSpPr/>
          <p:nvPr/>
        </p:nvGrpSpPr>
        <p:grpSpPr>
          <a:xfrm>
            <a:off x="3987989" y="71437"/>
            <a:ext cx="5013907" cy="1106133"/>
            <a:chOff x="3987989" y="71437"/>
            <a:chExt cx="5013907" cy="1106133"/>
          </a:xfrm>
        </p:grpSpPr>
        <p:sp>
          <p:nvSpPr>
            <p:cNvPr id="12" name="Rectangular Callout 11">
              <a:extLst>
                <a:ext uri="{FF2B5EF4-FFF2-40B4-BE49-F238E27FC236}">
                  <a16:creationId xmlns:a16="http://schemas.microsoft.com/office/drawing/2014/main" id="{A5C0B6A2-88C1-8442-AE89-E65C8F214A0D}"/>
                </a:ext>
              </a:extLst>
            </p:cNvPr>
            <p:cNvSpPr/>
            <p:nvPr/>
          </p:nvSpPr>
          <p:spPr>
            <a:xfrm>
              <a:off x="3987989" y="71437"/>
              <a:ext cx="5013907" cy="1106133"/>
            </a:xfrm>
            <a:prstGeom prst="wedgeRectCallout">
              <a:avLst>
                <a:gd name="adj1" fmla="val -43482"/>
                <a:gd name="adj2" fmla="val 121409"/>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3" name="TextBox 12">
              <a:extLst>
                <a:ext uri="{FF2B5EF4-FFF2-40B4-BE49-F238E27FC236}">
                  <a16:creationId xmlns:a16="http://schemas.microsoft.com/office/drawing/2014/main" id="{2353D0FF-C107-ED47-96EF-B24AE6BF7543}"/>
                </a:ext>
              </a:extLst>
            </p:cNvPr>
            <p:cNvSpPr txBox="1"/>
            <p:nvPr/>
          </p:nvSpPr>
          <p:spPr>
            <a:xfrm>
              <a:off x="4343482" y="213493"/>
              <a:ext cx="4580580" cy="830997"/>
            </a:xfrm>
            <a:prstGeom prst="rect">
              <a:avLst/>
            </a:prstGeom>
            <a:noFill/>
          </p:spPr>
          <p:txBody>
            <a:bodyPr wrap="square" rtlCol="0">
              <a:spAutoFit/>
            </a:bodyPr>
            <a:lstStyle/>
            <a:p>
              <a:pPr algn="ctr"/>
              <a:r>
                <a:rPr lang="en-VN" sz="2400" dirty="0">
                  <a:latin typeface="Times New Roman" panose="02020603050405020304" pitchFamily="18" charset="0"/>
                  <a:cs typeface="Times New Roman" panose="02020603050405020304" pitchFamily="18" charset="0"/>
                </a:rPr>
                <a:t>Em hãy nêu tình hình Nhật Bản sau chiến tranh thế giới thứ hai?</a:t>
              </a:r>
            </a:p>
          </p:txBody>
        </p:sp>
      </p:grpSp>
      <p:sp>
        <p:nvSpPr>
          <p:cNvPr id="14" name="TextBox 13">
            <a:extLst>
              <a:ext uri="{FF2B5EF4-FFF2-40B4-BE49-F238E27FC236}">
                <a16:creationId xmlns:a16="http://schemas.microsoft.com/office/drawing/2014/main" id="{10D8C768-1B0C-D14E-9494-806B7ADD5094}"/>
              </a:ext>
            </a:extLst>
          </p:cNvPr>
          <p:cNvSpPr txBox="1"/>
          <p:nvPr/>
        </p:nvSpPr>
        <p:spPr>
          <a:xfrm>
            <a:off x="6271053" y="1750023"/>
            <a:ext cx="2872945" cy="707886"/>
          </a:xfrm>
          <a:prstGeom prst="rect">
            <a:avLst/>
          </a:prstGeom>
          <a:noFill/>
        </p:spPr>
        <p:txBody>
          <a:bodyPr wrap="square" rtlCol="0">
            <a:spAutoFit/>
          </a:bodyPr>
          <a:lstStyle/>
          <a:p>
            <a:pPr algn="just"/>
            <a:r>
              <a:rPr lang="en-VN" sz="2000" dirty="0">
                <a:latin typeface="Times New Roman" panose="02020603050405020304" pitchFamily="18" charset="0"/>
                <a:cs typeface="Times New Roman" panose="02020603050405020304" pitchFamily="18" charset="0"/>
              </a:rPr>
              <a:t>- Bị quân đội nước ngoài chiếm đóng.</a:t>
            </a:r>
          </a:p>
        </p:txBody>
      </p:sp>
      <p:sp>
        <p:nvSpPr>
          <p:cNvPr id="16" name="TextBox 15">
            <a:extLst>
              <a:ext uri="{FF2B5EF4-FFF2-40B4-BE49-F238E27FC236}">
                <a16:creationId xmlns:a16="http://schemas.microsoft.com/office/drawing/2014/main" id="{D8E494AD-C270-4941-9E53-2A175E031964}"/>
              </a:ext>
            </a:extLst>
          </p:cNvPr>
          <p:cNvSpPr txBox="1"/>
          <p:nvPr/>
        </p:nvSpPr>
        <p:spPr>
          <a:xfrm>
            <a:off x="6215448" y="2571750"/>
            <a:ext cx="2928551" cy="707886"/>
          </a:xfrm>
          <a:prstGeom prst="rect">
            <a:avLst/>
          </a:prstGeom>
          <a:noFill/>
        </p:spPr>
        <p:txBody>
          <a:bodyPr wrap="square" rtlCol="0">
            <a:spAutoFit/>
          </a:bodyPr>
          <a:lstStyle/>
          <a:p>
            <a:pPr algn="just"/>
            <a:r>
              <a:rPr lang="en-VN" sz="2000" dirty="0">
                <a:latin typeface="Times New Roman" panose="02020603050405020304" pitchFamily="18" charset="0"/>
                <a:cs typeface="Times New Roman" panose="02020603050405020304" pitchFamily="18" charset="0"/>
              </a:rPr>
              <a:t>- Mất hết thuộc địa, kinh tế bị tàn phá nặng nề.</a:t>
            </a:r>
          </a:p>
        </p:txBody>
      </p:sp>
      <p:sp>
        <p:nvSpPr>
          <p:cNvPr id="18" name="TextBox 17">
            <a:extLst>
              <a:ext uri="{FF2B5EF4-FFF2-40B4-BE49-F238E27FC236}">
                <a16:creationId xmlns:a16="http://schemas.microsoft.com/office/drawing/2014/main" id="{F94703C4-0E43-8543-95D0-D2DF52EECE43}"/>
              </a:ext>
            </a:extLst>
          </p:cNvPr>
          <p:cNvSpPr txBox="1"/>
          <p:nvPr/>
        </p:nvSpPr>
        <p:spPr>
          <a:xfrm>
            <a:off x="6215449" y="3351635"/>
            <a:ext cx="2928551" cy="1015663"/>
          </a:xfrm>
          <a:prstGeom prst="rect">
            <a:avLst/>
          </a:prstGeom>
          <a:noFill/>
        </p:spPr>
        <p:txBody>
          <a:bodyPr wrap="square" rtlCol="0">
            <a:spAutoFit/>
          </a:bodyPr>
          <a:lstStyle/>
          <a:p>
            <a:pPr algn="just"/>
            <a:r>
              <a:rPr lang="en-VN" sz="2000" dirty="0">
                <a:latin typeface="Times New Roman" panose="02020603050405020304" pitchFamily="18" charset="0"/>
                <a:cs typeface="Times New Roman" panose="02020603050405020304" pitchFamily="18" charset="0"/>
              </a:rPr>
              <a:t>- Thất nghiệp trầm trọng, thiếu thốn lương thực thực phẩm, hàng hóa tiêu dùng.</a:t>
            </a:r>
          </a:p>
        </p:txBody>
      </p:sp>
      <p:sp>
        <p:nvSpPr>
          <p:cNvPr id="19" name="TextBox 18">
            <a:extLst>
              <a:ext uri="{FF2B5EF4-FFF2-40B4-BE49-F238E27FC236}">
                <a16:creationId xmlns:a16="http://schemas.microsoft.com/office/drawing/2014/main" id="{45656635-D899-A24C-B1C6-1950C2465C30}"/>
              </a:ext>
            </a:extLst>
          </p:cNvPr>
          <p:cNvSpPr txBox="1"/>
          <p:nvPr/>
        </p:nvSpPr>
        <p:spPr>
          <a:xfrm>
            <a:off x="6357550" y="4522203"/>
            <a:ext cx="2644346" cy="400110"/>
          </a:xfrm>
          <a:prstGeom prst="rect">
            <a:avLst/>
          </a:prstGeom>
          <a:noFill/>
        </p:spPr>
        <p:txBody>
          <a:bodyPr wrap="square" rtlCol="0">
            <a:spAutoFit/>
          </a:bodyPr>
          <a:lstStyle/>
          <a:p>
            <a:pPr algn="just"/>
            <a:r>
              <a:rPr lang="en-VN" sz="2000" dirty="0">
                <a:latin typeface="Times New Roman" panose="02020603050405020304" pitchFamily="18" charset="0"/>
                <a:cs typeface="Times New Roman" panose="02020603050405020304" pitchFamily="18" charset="0"/>
              </a:rPr>
              <a:t>- Lạm phát nặng nề.</a:t>
            </a:r>
          </a:p>
        </p:txBody>
      </p:sp>
      <p:sp>
        <p:nvSpPr>
          <p:cNvPr id="21" name="Rounded Rectangle 20">
            <a:extLst>
              <a:ext uri="{FF2B5EF4-FFF2-40B4-BE49-F238E27FC236}">
                <a16:creationId xmlns:a16="http://schemas.microsoft.com/office/drawing/2014/main" id="{753DAC53-D851-AF49-91BE-2FBEBA5162B3}"/>
              </a:ext>
            </a:extLst>
          </p:cNvPr>
          <p:cNvSpPr/>
          <p:nvPr/>
        </p:nvSpPr>
        <p:spPr>
          <a:xfrm>
            <a:off x="2465796" y="146735"/>
            <a:ext cx="1377653" cy="727611"/>
          </a:xfrm>
          <a:prstGeom prst="roundRect">
            <a:avLst/>
          </a:prstGeom>
          <a:solidFill>
            <a:srgbClr val="FFFF00"/>
          </a:solidFill>
          <a:effectLst>
            <a:glow rad="139700">
              <a:schemeClr val="accent4">
                <a:satMod val="175000"/>
                <a:alpha val="40000"/>
              </a:schemeClr>
            </a:glow>
            <a:reflection blurRad="6350" stA="50000" endA="300" endPos="0" dir="5400000" sy="-100000" algn="bl" rotWithShape="0"/>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b="1" dirty="0">
                <a:latin typeface="Times New Roman" panose="02020603050405020304" pitchFamily="18" charset="0"/>
                <a:cs typeface="Times New Roman" panose="02020603050405020304" pitchFamily="18" charset="0"/>
              </a:rPr>
              <a:t>G</a:t>
            </a:r>
            <a:r>
              <a:rPr lang="en-VN" sz="2000" b="1" dirty="0">
                <a:latin typeface="Times New Roman" panose="02020603050405020304" pitchFamily="18" charset="0"/>
                <a:cs typeface="Times New Roman" panose="02020603050405020304" pitchFamily="18" charset="0"/>
              </a:rPr>
              <a:t>ROUP 1</a:t>
            </a:r>
          </a:p>
        </p:txBody>
      </p:sp>
      <p:pic>
        <p:nvPicPr>
          <p:cNvPr id="22" name="Picture 21">
            <a:extLst>
              <a:ext uri="{FF2B5EF4-FFF2-40B4-BE49-F238E27FC236}">
                <a16:creationId xmlns:a16="http://schemas.microsoft.com/office/drawing/2014/main" id="{590D184A-F691-7F49-AFD7-6DEDCA0F207B}"/>
              </a:ext>
            </a:extLst>
          </p:cNvPr>
          <p:cNvPicPr>
            <a:picLocks noChangeAspect="1"/>
          </p:cNvPicPr>
          <p:nvPr/>
        </p:nvPicPr>
        <p:blipFill>
          <a:blip r:embed="rId6"/>
          <a:stretch>
            <a:fillRect/>
          </a:stretch>
        </p:blipFill>
        <p:spPr>
          <a:xfrm flipH="1">
            <a:off x="2010878" y="1096301"/>
            <a:ext cx="3192753" cy="4366669"/>
          </a:xfrm>
          <a:prstGeom prst="rect">
            <a:avLst/>
          </a:prstGeom>
        </p:spPr>
      </p:pic>
    </p:spTree>
    <p:extLst>
      <p:ext uri="{BB962C8B-B14F-4D97-AF65-F5344CB8AC3E}">
        <p14:creationId xmlns:p14="http://schemas.microsoft.com/office/powerpoint/2010/main" val="742364681"/>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 presetClass="entr" presetSubtype="1" fill="hold" nodeType="withEffect" p14:presetBounceEnd="50000">
                                      <p:stCondLst>
                                        <p:cond delay="0"/>
                                      </p:stCondLst>
                                      <p:childTnLst>
                                        <p:set>
                                          <p:cBhvr>
                                            <p:cTn id="9" dur="1" fill="hold">
                                              <p:stCondLst>
                                                <p:cond delay="0"/>
                                              </p:stCondLst>
                                            </p:cTn>
                                            <p:tgtEl>
                                              <p:spTgt spid="64"/>
                                            </p:tgtEl>
                                            <p:attrNameLst>
                                              <p:attrName>style.visibility</p:attrName>
                                            </p:attrNameLst>
                                          </p:cBhvr>
                                          <p:to>
                                            <p:strVal val="visible"/>
                                          </p:to>
                                        </p:set>
                                        <p:anim calcmode="lin" valueType="num" p14:bounceEnd="50000">
                                          <p:cBhvr additive="base">
                                            <p:cTn id="10" dur="500" fill="hold"/>
                                            <p:tgtEl>
                                              <p:spTgt spid="64"/>
                                            </p:tgtEl>
                                            <p:attrNameLst>
                                              <p:attrName>ppt_x</p:attrName>
                                            </p:attrNameLst>
                                          </p:cBhvr>
                                          <p:tavLst>
                                            <p:tav tm="0">
                                              <p:val>
                                                <p:strVal val="#ppt_x"/>
                                              </p:val>
                                            </p:tav>
                                            <p:tav tm="100000">
                                              <p:val>
                                                <p:strVal val="#ppt_x"/>
                                              </p:val>
                                            </p:tav>
                                          </p:tavLst>
                                        </p:anim>
                                        <p:anim calcmode="lin" valueType="num" p14:bounceEnd="50000">
                                          <p:cBhvr additive="base">
                                            <p:cTn id="11" dur="500" fill="hold"/>
                                            <p:tgtEl>
                                              <p:spTgt spid="64"/>
                                            </p:tgtEl>
                                            <p:attrNameLst>
                                              <p:attrName>ppt_y</p:attrName>
                                            </p:attrNameLst>
                                          </p:cBhvr>
                                          <p:tavLst>
                                            <p:tav tm="0">
                                              <p:val>
                                                <p:strVal val="0-#ppt_h/2"/>
                                              </p:val>
                                            </p:tav>
                                            <p:tav tm="100000">
                                              <p:val>
                                                <p:strVal val="#ppt_y"/>
                                              </p:val>
                                            </p:tav>
                                          </p:tavLst>
                                        </p:anim>
                                      </p:childTnLst>
                                    </p:cTn>
                                  </p:par>
                                  <p:par>
                                    <p:cTn id="12" presetID="2" presetClass="entr" presetSubtype="1" fill="hold" grpId="0" nodeType="withEffect" p14:presetBounceEnd="50000">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14:bounceEnd="50000">
                                          <p:cBhvr additive="base">
                                            <p:cTn id="14"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17"/>
                                            </p:tgtEl>
                                            <p:attrNameLst>
                                              <p:attrName>ppt_y</p:attrName>
                                            </p:attrNameLst>
                                          </p:cBhvr>
                                          <p:tavLst>
                                            <p:tav tm="0">
                                              <p:val>
                                                <p:strVal val="0-#ppt_h/2"/>
                                              </p:val>
                                            </p:tav>
                                            <p:tav tm="100000">
                                              <p:val>
                                                <p:strVal val="#ppt_y"/>
                                              </p:val>
                                            </p:tav>
                                          </p:tavLst>
                                        </p:anim>
                                      </p:childTnLst>
                                    </p:cTn>
                                  </p:par>
                                  <p:par>
                                    <p:cTn id="16" presetID="2" presetClass="entr" presetSubtype="1" fill="hold" nodeType="withEffect" p14:presetBounceEnd="50000">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14:bounceEnd="50000">
                                          <p:cBhvr additive="base">
                                            <p:cTn id="18"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19" dur="500" fill="hold"/>
                                            <p:tgtEl>
                                              <p:spTgt spid="15"/>
                                            </p:tgtEl>
                                            <p:attrNameLst>
                                              <p:attrName>ppt_y</p:attrName>
                                            </p:attrNameLst>
                                          </p:cBhvr>
                                          <p:tavLst>
                                            <p:tav tm="0">
                                              <p:val>
                                                <p:strVal val="0-#ppt_h/2"/>
                                              </p:val>
                                            </p:tav>
                                            <p:tav tm="100000">
                                              <p:val>
                                                <p:strVal val="#ppt_y"/>
                                              </p:val>
                                            </p:tav>
                                          </p:tavLst>
                                        </p:anim>
                                      </p:childTnLst>
                                    </p:cTn>
                                  </p:par>
                                  <p:par>
                                    <p:cTn id="20" presetID="22" presetClass="entr" presetSubtype="4"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par>
                                    <p:cTn id="23" presetID="2" presetClass="entr" presetSubtype="1"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1500" fill="hold"/>
                                            <p:tgtEl>
                                              <p:spTgt spid="21"/>
                                            </p:tgtEl>
                                            <p:attrNameLst>
                                              <p:attrName>ppt_x</p:attrName>
                                            </p:attrNameLst>
                                          </p:cBhvr>
                                          <p:tavLst>
                                            <p:tav tm="0">
                                              <p:val>
                                                <p:strVal val="#ppt_x"/>
                                              </p:val>
                                            </p:tav>
                                            <p:tav tm="100000">
                                              <p:val>
                                                <p:strVal val="#ppt_x"/>
                                              </p:val>
                                            </p:tav>
                                          </p:tavLst>
                                        </p:anim>
                                        <p:anim calcmode="lin" valueType="num">
                                          <p:cBhvr additive="base">
                                            <p:cTn id="26" dur="1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14:presetBounceEnd="50000">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14:bounceEnd="50000">
                                          <p:cBhvr additive="base">
                                            <p:cTn id="31"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1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camera.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14:presetBounceEnd="50000">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14:bounceEnd="50000">
                                          <p:cBhvr additive="base">
                                            <p:cTn id="37"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38" dur="500" fill="hold"/>
                                            <p:tgtEl>
                                              <p:spTgt spid="1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camera.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14:presetBounceEnd="50000">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14:bounceEnd="50000">
                                          <p:cBhvr additive="base">
                                            <p:cTn id="43" dur="5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44" dur="500" fill="hold"/>
                                            <p:tgtEl>
                                              <p:spTgt spid="1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camera.wav"/>
                                            </p:tgtEl>
                                          </p:cMediaNode>
                                        </p:audio>
                                      </p:sub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14:presetBounceEnd="50000">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14:bounceEnd="50000">
                                          <p:cBhvr additive="base">
                                            <p:cTn id="49" dur="5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50" dur="500" fill="hold"/>
                                            <p:tgtEl>
                                              <p:spTgt spid="1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6" grpId="0"/>
          <p:bldP spid="18" grpId="0"/>
          <p:bldP spid="19"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 presetClass="entr" presetSubtype="1" fill="hold" nodeType="withEffect">
                                      <p:stCondLst>
                                        <p:cond delay="0"/>
                                      </p:stCondLst>
                                      <p:childTnLst>
                                        <p:set>
                                          <p:cBhvr>
                                            <p:cTn id="9" dur="1" fill="hold">
                                              <p:stCondLst>
                                                <p:cond delay="0"/>
                                              </p:stCondLst>
                                            </p:cTn>
                                            <p:tgtEl>
                                              <p:spTgt spid="64"/>
                                            </p:tgtEl>
                                            <p:attrNameLst>
                                              <p:attrName>style.visibility</p:attrName>
                                            </p:attrNameLst>
                                          </p:cBhvr>
                                          <p:to>
                                            <p:strVal val="visible"/>
                                          </p:to>
                                        </p:set>
                                        <p:anim calcmode="lin" valueType="num">
                                          <p:cBhvr additive="base">
                                            <p:cTn id="10" dur="500" fill="hold"/>
                                            <p:tgtEl>
                                              <p:spTgt spid="64"/>
                                            </p:tgtEl>
                                            <p:attrNameLst>
                                              <p:attrName>ppt_x</p:attrName>
                                            </p:attrNameLst>
                                          </p:cBhvr>
                                          <p:tavLst>
                                            <p:tav tm="0">
                                              <p:val>
                                                <p:strVal val="#ppt_x"/>
                                              </p:val>
                                            </p:tav>
                                            <p:tav tm="100000">
                                              <p:val>
                                                <p:strVal val="#ppt_x"/>
                                              </p:val>
                                            </p:tav>
                                          </p:tavLst>
                                        </p:anim>
                                        <p:anim calcmode="lin" valueType="num">
                                          <p:cBhvr additive="base">
                                            <p:cTn id="11" dur="500" fill="hold"/>
                                            <p:tgtEl>
                                              <p:spTgt spid="64"/>
                                            </p:tgtEl>
                                            <p:attrNameLst>
                                              <p:attrName>ppt_y</p:attrName>
                                            </p:attrNameLst>
                                          </p:cBhvr>
                                          <p:tavLst>
                                            <p:tav tm="0">
                                              <p:val>
                                                <p:strVal val="0-#ppt_h/2"/>
                                              </p:val>
                                            </p:tav>
                                            <p:tav tm="100000">
                                              <p:val>
                                                <p:strVal val="#ppt_y"/>
                                              </p:val>
                                            </p:tav>
                                          </p:tavLst>
                                        </p:anim>
                                      </p:childTnLst>
                                    </p:cTn>
                                  </p:par>
                                  <p:par>
                                    <p:cTn id="12" presetID="2" presetClass="entr" presetSubtype="1"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fill="hold"/>
                                            <p:tgtEl>
                                              <p:spTgt spid="17"/>
                                            </p:tgtEl>
                                            <p:attrNameLst>
                                              <p:attrName>ppt_x</p:attrName>
                                            </p:attrNameLst>
                                          </p:cBhvr>
                                          <p:tavLst>
                                            <p:tav tm="0">
                                              <p:val>
                                                <p:strVal val="#ppt_x"/>
                                              </p:val>
                                            </p:tav>
                                            <p:tav tm="100000">
                                              <p:val>
                                                <p:strVal val="#ppt_x"/>
                                              </p:val>
                                            </p:tav>
                                          </p:tavLst>
                                        </p:anim>
                                        <p:anim calcmode="lin" valueType="num">
                                          <p:cBhvr additive="base">
                                            <p:cTn id="15" dur="500" fill="hold"/>
                                            <p:tgtEl>
                                              <p:spTgt spid="17"/>
                                            </p:tgtEl>
                                            <p:attrNameLst>
                                              <p:attrName>ppt_y</p:attrName>
                                            </p:attrNameLst>
                                          </p:cBhvr>
                                          <p:tavLst>
                                            <p:tav tm="0">
                                              <p:val>
                                                <p:strVal val="0-#ppt_h/2"/>
                                              </p:val>
                                            </p:tav>
                                            <p:tav tm="100000">
                                              <p:val>
                                                <p:strVal val="#ppt_y"/>
                                              </p:val>
                                            </p:tav>
                                          </p:tavLst>
                                        </p:anim>
                                      </p:childTnLst>
                                    </p:cTn>
                                  </p:par>
                                  <p:par>
                                    <p:cTn id="16" presetID="2" presetClass="entr" presetSubtype="1"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0-#ppt_h/2"/>
                                              </p:val>
                                            </p:tav>
                                            <p:tav tm="100000">
                                              <p:val>
                                                <p:strVal val="#ppt_y"/>
                                              </p:val>
                                            </p:tav>
                                          </p:tavLst>
                                        </p:anim>
                                      </p:childTnLst>
                                    </p:cTn>
                                  </p:par>
                                  <p:par>
                                    <p:cTn id="20" presetID="22" presetClass="entr" presetSubtype="4"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par>
                                    <p:cTn id="23" presetID="2" presetClass="entr" presetSubtype="1"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1500" fill="hold"/>
                                            <p:tgtEl>
                                              <p:spTgt spid="21"/>
                                            </p:tgtEl>
                                            <p:attrNameLst>
                                              <p:attrName>ppt_x</p:attrName>
                                            </p:attrNameLst>
                                          </p:cBhvr>
                                          <p:tavLst>
                                            <p:tav tm="0">
                                              <p:val>
                                                <p:strVal val="#ppt_x"/>
                                              </p:val>
                                            </p:tav>
                                            <p:tav tm="100000">
                                              <p:val>
                                                <p:strVal val="#ppt_x"/>
                                              </p:val>
                                            </p:tav>
                                          </p:tavLst>
                                        </p:anim>
                                        <p:anim calcmode="lin" valueType="num">
                                          <p:cBhvr additive="base">
                                            <p:cTn id="26" dur="1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7" name="camera.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0-#ppt_w/2"/>
                                              </p:val>
                                            </p:tav>
                                            <p:tav tm="100000">
                                              <p:val>
                                                <p:strVal val="#ppt_x"/>
                                              </p:val>
                                            </p:tav>
                                          </p:tavLst>
                                        </p:anim>
                                        <p:anim calcmode="lin" valueType="num">
                                          <p:cBhvr additive="base">
                                            <p:cTn id="38" dur="500" fill="hold"/>
                                            <p:tgtEl>
                                              <p:spTgt spid="1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7" name="camera.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7" name="camera.wav"/>
                                            </p:tgtEl>
                                          </p:cMediaNode>
                                        </p:audio>
                                      </p:sub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0-#ppt_w/2"/>
                                              </p:val>
                                            </p:tav>
                                            <p:tav tm="100000">
                                              <p:val>
                                                <p:strVal val="#ppt_x"/>
                                              </p:val>
                                            </p:tav>
                                          </p:tavLst>
                                        </p:anim>
                                        <p:anim calcmode="lin" valueType="num">
                                          <p:cBhvr additive="base">
                                            <p:cTn id="50" dur="500" fill="hold"/>
                                            <p:tgtEl>
                                              <p:spTgt spid="1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7"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6" grpId="0"/>
          <p:bldP spid="18" grpId="0"/>
          <p:bldP spid="19" grpId="0"/>
          <p:bldP spid="21"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grpSp>
        <p:nvGrpSpPr>
          <p:cNvPr id="64" name="Google Shape;64;p14"/>
          <p:cNvGrpSpPr/>
          <p:nvPr/>
        </p:nvGrpSpPr>
        <p:grpSpPr>
          <a:xfrm>
            <a:off x="1514197" y="368000"/>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grpSp>
      <p:pic>
        <p:nvPicPr>
          <p:cNvPr id="15" name="Picture 8">
            <a:extLst>
              <a:ext uri="{FF2B5EF4-FFF2-40B4-BE49-F238E27FC236}">
                <a16:creationId xmlns:a16="http://schemas.microsoft.com/office/drawing/2014/main" id="{F3A66A4C-7E0F-8D45-868A-A3A0F035281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5583" r="23720"/>
          <a:stretch/>
        </p:blipFill>
        <p:spPr bwMode="auto">
          <a:xfrm>
            <a:off x="571552" y="2273575"/>
            <a:ext cx="1239184" cy="2381795"/>
          </a:xfrm>
          <a:prstGeom prst="rect">
            <a:avLst/>
          </a:prstGeom>
          <a:noFill/>
          <a:extLst>
            <a:ext uri="{909E8E84-426E-40DD-AFC4-6F175D3DCCD1}">
              <a14:hiddenFill xmlns:a14="http://schemas.microsoft.com/office/drawing/2010/main">
                <a:solidFill>
                  <a:srgbClr val="FFFFFF"/>
                </a:solidFill>
              </a14:hiddenFill>
            </a:ext>
          </a:extLst>
        </p:spPr>
      </p:pic>
      <p:sp>
        <p:nvSpPr>
          <p:cNvPr id="17" name="Google Shape;63;p14">
            <a:extLst>
              <a:ext uri="{FF2B5EF4-FFF2-40B4-BE49-F238E27FC236}">
                <a16:creationId xmlns:a16="http://schemas.microsoft.com/office/drawing/2014/main" id="{B09874F0-4B2A-4246-996C-7FC5473FC41C}"/>
              </a:ext>
            </a:extLst>
          </p:cNvPr>
          <p:cNvSpPr txBox="1">
            <a:spLocks noGrp="1"/>
          </p:cNvSpPr>
          <p:nvPr>
            <p:ph type="title"/>
          </p:nvPr>
        </p:nvSpPr>
        <p:spPr>
          <a:xfrm>
            <a:off x="79720" y="1177570"/>
            <a:ext cx="2317558" cy="1483800"/>
          </a:xfrm>
          <a:prstGeom prst="rect">
            <a:avLst/>
          </a:prstGeom>
        </p:spPr>
        <p:txBody>
          <a:bodyPr spcFirstLastPara="1" wrap="square" lIns="91425" tIns="91425" rIns="91425" bIns="91425" anchor="t" anchorCtr="0">
            <a:noAutofit/>
          </a:bodyPr>
          <a:lstStyle/>
          <a:p>
            <a:pPr lvl="0">
              <a:buClrTx/>
              <a:buSzTx/>
            </a:pPr>
            <a:r>
              <a:rPr lang="en-US" sz="2000" kern="1200" dirty="0">
                <a:solidFill>
                  <a:srgbClr val="FFFF00"/>
                </a:solidFill>
                <a:latin typeface="Times New Roman" pitchFamily="18" charset="0"/>
                <a:ea typeface="+mn-ea"/>
                <a:cs typeface="Times New Roman" pitchFamily="18" charset="0"/>
              </a:rPr>
              <a:t>I. </a:t>
            </a:r>
            <a:r>
              <a:rPr lang="en-US" sz="2000" kern="1200" dirty="0" err="1">
                <a:solidFill>
                  <a:srgbClr val="FFFF00"/>
                </a:solidFill>
                <a:latin typeface="Times New Roman" pitchFamily="18" charset="0"/>
                <a:ea typeface="+mn-ea"/>
                <a:cs typeface="Times New Roman" pitchFamily="18" charset="0"/>
              </a:rPr>
              <a:t>Tình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hình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Nhật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Bản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sau</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chiến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tranh</a:t>
            </a:r>
            <a:endParaRPr lang="en-US" sz="2000" kern="1200" dirty="0">
              <a:solidFill>
                <a:srgbClr val="FFFF00"/>
              </a:solidFill>
              <a:latin typeface="Times New Roman" pitchFamily="18" charset="0"/>
              <a:ea typeface="+mn-ea"/>
              <a:cs typeface="Times New Roman" pitchFamily="18" charset="0"/>
            </a:endParaRPr>
          </a:p>
        </p:txBody>
      </p:sp>
      <p:pic>
        <p:nvPicPr>
          <p:cNvPr id="20" name="Picture 10">
            <a:extLst>
              <a:ext uri="{FF2B5EF4-FFF2-40B4-BE49-F238E27FC236}">
                <a16:creationId xmlns:a16="http://schemas.microsoft.com/office/drawing/2014/main" id="{353CBF22-41B8-654D-8582-66DA431AB40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50135" y="53791"/>
            <a:ext cx="1064958" cy="72761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320F4734-C560-134F-AEAE-F398C7673B88}"/>
              </a:ext>
            </a:extLst>
          </p:cNvPr>
          <p:cNvGrpSpPr/>
          <p:nvPr/>
        </p:nvGrpSpPr>
        <p:grpSpPr>
          <a:xfrm>
            <a:off x="3899977" y="156728"/>
            <a:ext cx="5076290" cy="1294376"/>
            <a:chOff x="3899977" y="156728"/>
            <a:chExt cx="5076290" cy="1294376"/>
          </a:xfrm>
        </p:grpSpPr>
        <p:sp>
          <p:nvSpPr>
            <p:cNvPr id="11" name="Rectangular Callout 10">
              <a:extLst>
                <a:ext uri="{FF2B5EF4-FFF2-40B4-BE49-F238E27FC236}">
                  <a16:creationId xmlns:a16="http://schemas.microsoft.com/office/drawing/2014/main" id="{D3EB63BE-D35C-4349-A533-9FC92E90B5F3}"/>
                </a:ext>
              </a:extLst>
            </p:cNvPr>
            <p:cNvSpPr/>
            <p:nvPr/>
          </p:nvSpPr>
          <p:spPr>
            <a:xfrm>
              <a:off x="3899977" y="156728"/>
              <a:ext cx="5076290" cy="1294376"/>
            </a:xfrm>
            <a:prstGeom prst="wedgeRectCallout">
              <a:avLst>
                <a:gd name="adj1" fmla="val -45098"/>
                <a:gd name="adj2" fmla="val 85831"/>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2" name="TextBox 11">
              <a:extLst>
                <a:ext uri="{FF2B5EF4-FFF2-40B4-BE49-F238E27FC236}">
                  <a16:creationId xmlns:a16="http://schemas.microsoft.com/office/drawing/2014/main" id="{C91256A3-C05D-6941-BADC-ACF63C9205A1}"/>
                </a:ext>
              </a:extLst>
            </p:cNvPr>
            <p:cNvSpPr txBox="1"/>
            <p:nvPr/>
          </p:nvSpPr>
          <p:spPr>
            <a:xfrm>
              <a:off x="4048237" y="326862"/>
              <a:ext cx="4779770" cy="954107"/>
            </a:xfrm>
            <a:prstGeom prst="rect">
              <a:avLst/>
            </a:prstGeom>
            <a:noFill/>
          </p:spPr>
          <p:txBody>
            <a:bodyPr wrap="square" rtlCol="0">
              <a:spAutoFit/>
            </a:bodyPr>
            <a:lstStyle/>
            <a:p>
              <a:pPr algn="ctr"/>
              <a:r>
                <a:rPr lang="en-VN" sz="2800" dirty="0">
                  <a:latin typeface="Times New Roman" panose="02020603050405020304" pitchFamily="18" charset="0"/>
                  <a:cs typeface="Times New Roman" panose="02020603050405020304" pitchFamily="18" charset="0"/>
                </a:rPr>
                <a:t>Nêu những điểm tiến bộ của hiến pháp Nhật Bản năm 1946?</a:t>
              </a:r>
            </a:p>
          </p:txBody>
        </p:sp>
      </p:grpSp>
      <p:sp>
        <p:nvSpPr>
          <p:cNvPr id="13" name="TextBox 12">
            <a:extLst>
              <a:ext uri="{FF2B5EF4-FFF2-40B4-BE49-F238E27FC236}">
                <a16:creationId xmlns:a16="http://schemas.microsoft.com/office/drawing/2014/main" id="{E594FA40-CDBB-1348-B12B-590CE1F4F439}"/>
              </a:ext>
            </a:extLst>
          </p:cNvPr>
          <p:cNvSpPr txBox="1"/>
          <p:nvPr/>
        </p:nvSpPr>
        <p:spPr>
          <a:xfrm>
            <a:off x="4673572" y="2042742"/>
            <a:ext cx="4110192" cy="461665"/>
          </a:xfrm>
          <a:prstGeom prst="rect">
            <a:avLst/>
          </a:prstGeom>
          <a:noFill/>
        </p:spPr>
        <p:txBody>
          <a:bodyPr wrap="square" rtlCol="0">
            <a:spAutoFit/>
          </a:bodyPr>
          <a:lstStyle/>
          <a:p>
            <a:r>
              <a:rPr lang="en-VN" sz="2400" dirty="0">
                <a:latin typeface="Times New Roman" panose="02020603050405020304" pitchFamily="18" charset="0"/>
                <a:cs typeface="Times New Roman" panose="02020603050405020304" pitchFamily="18" charset="0"/>
              </a:rPr>
              <a:t>- Thực hiện cải cách ruộng đất</a:t>
            </a:r>
          </a:p>
        </p:txBody>
      </p:sp>
      <p:sp>
        <p:nvSpPr>
          <p:cNvPr id="14" name="TextBox 13">
            <a:extLst>
              <a:ext uri="{FF2B5EF4-FFF2-40B4-BE49-F238E27FC236}">
                <a16:creationId xmlns:a16="http://schemas.microsoft.com/office/drawing/2014/main" id="{A6EAFC0F-6850-3B43-8B9F-6861874A8F70}"/>
              </a:ext>
            </a:extLst>
          </p:cNvPr>
          <p:cNvSpPr txBox="1"/>
          <p:nvPr/>
        </p:nvSpPr>
        <p:spPr>
          <a:xfrm>
            <a:off x="4572000" y="2691950"/>
            <a:ext cx="4450056" cy="830997"/>
          </a:xfrm>
          <a:prstGeom prst="rect">
            <a:avLst/>
          </a:prstGeom>
          <a:noFill/>
        </p:spPr>
        <p:txBody>
          <a:bodyPr wrap="square" rtlCol="0">
            <a:spAutoFit/>
          </a:bodyPr>
          <a:lstStyle/>
          <a:p>
            <a:pPr algn="just"/>
            <a:r>
              <a:rPr lang="en-VN" sz="2400" dirty="0">
                <a:latin typeface="Times New Roman" panose="02020603050405020304" pitchFamily="18" charset="0"/>
                <a:cs typeface="Times New Roman" panose="02020603050405020304" pitchFamily="18" charset="0"/>
              </a:rPr>
              <a:t>- Xóa bỏ chủ nghĩa quân phiệt và trừng trị tội phạm chiến tranh</a:t>
            </a:r>
          </a:p>
        </p:txBody>
      </p:sp>
      <p:sp>
        <p:nvSpPr>
          <p:cNvPr id="16" name="TextBox 15">
            <a:extLst>
              <a:ext uri="{FF2B5EF4-FFF2-40B4-BE49-F238E27FC236}">
                <a16:creationId xmlns:a16="http://schemas.microsoft.com/office/drawing/2014/main" id="{67D5E28C-4916-324B-8CAB-534A0E6C61A7}"/>
              </a:ext>
            </a:extLst>
          </p:cNvPr>
          <p:cNvSpPr txBox="1"/>
          <p:nvPr/>
        </p:nvSpPr>
        <p:spPr>
          <a:xfrm>
            <a:off x="4572000" y="4193705"/>
            <a:ext cx="4790792" cy="461665"/>
          </a:xfrm>
          <a:prstGeom prst="rect">
            <a:avLst/>
          </a:prstGeom>
          <a:noFill/>
        </p:spPr>
        <p:txBody>
          <a:bodyPr wrap="square" rtlCol="0">
            <a:spAutoFit/>
          </a:bodyPr>
          <a:lstStyle/>
          <a:p>
            <a:r>
              <a:rPr lang="en-VN" sz="2400" dirty="0">
                <a:latin typeface="Times New Roman" panose="02020603050405020304" pitchFamily="18" charset="0"/>
                <a:cs typeface="Times New Roman" panose="02020603050405020304" pitchFamily="18" charset="0"/>
              </a:rPr>
              <a:t>- Ban hành các quyền tự do dân chủ.</a:t>
            </a:r>
          </a:p>
        </p:txBody>
      </p:sp>
      <p:sp>
        <p:nvSpPr>
          <p:cNvPr id="18" name="TextBox 17">
            <a:extLst>
              <a:ext uri="{FF2B5EF4-FFF2-40B4-BE49-F238E27FC236}">
                <a16:creationId xmlns:a16="http://schemas.microsoft.com/office/drawing/2014/main" id="{90A1F6B5-833D-704F-94C1-314BF55125CF}"/>
              </a:ext>
            </a:extLst>
          </p:cNvPr>
          <p:cNvSpPr txBox="1"/>
          <p:nvPr/>
        </p:nvSpPr>
        <p:spPr>
          <a:xfrm>
            <a:off x="4572001" y="3615445"/>
            <a:ext cx="4790792" cy="461665"/>
          </a:xfrm>
          <a:prstGeom prst="rect">
            <a:avLst/>
          </a:prstGeom>
          <a:noFill/>
        </p:spPr>
        <p:txBody>
          <a:bodyPr wrap="square" rtlCol="0">
            <a:spAutoFit/>
          </a:bodyPr>
          <a:lstStyle/>
          <a:p>
            <a:r>
              <a:rPr lang="en-VN" sz="2400" dirty="0">
                <a:latin typeface="Times New Roman" panose="02020603050405020304" pitchFamily="18" charset="0"/>
                <a:cs typeface="Times New Roman" panose="02020603050405020304" pitchFamily="18" charset="0"/>
              </a:rPr>
              <a:t>- Giải thế các công ty độc quyền lớn</a:t>
            </a:r>
          </a:p>
        </p:txBody>
      </p:sp>
      <p:pic>
        <p:nvPicPr>
          <p:cNvPr id="30722" name="Picture 2">
            <a:extLst>
              <a:ext uri="{FF2B5EF4-FFF2-40B4-BE49-F238E27FC236}">
                <a16:creationId xmlns:a16="http://schemas.microsoft.com/office/drawing/2014/main" id="{1B14B4D8-C8E8-F941-BBC9-685E1809EE0C}"/>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3837" r="9409"/>
          <a:stretch/>
        </p:blipFill>
        <p:spPr bwMode="auto">
          <a:xfrm>
            <a:off x="2254442" y="1694197"/>
            <a:ext cx="2317558" cy="3471817"/>
          </a:xfrm>
          <a:prstGeom prst="rect">
            <a:avLst/>
          </a:prstGeom>
          <a:noFill/>
          <a:extLst>
            <a:ext uri="{909E8E84-426E-40DD-AFC4-6F175D3DCCD1}">
              <a14:hiddenFill xmlns:a14="http://schemas.microsoft.com/office/drawing/2010/main">
                <a:solidFill>
                  <a:srgbClr val="FFFFFF"/>
                </a:solidFill>
              </a14:hiddenFill>
            </a:ext>
          </a:extLst>
        </p:spPr>
      </p:pic>
      <p:sp>
        <p:nvSpPr>
          <p:cNvPr id="19" name="Rounded Rectangle 18">
            <a:extLst>
              <a:ext uri="{FF2B5EF4-FFF2-40B4-BE49-F238E27FC236}">
                <a16:creationId xmlns:a16="http://schemas.microsoft.com/office/drawing/2014/main" id="{1ABC479E-8E2E-2049-BFDE-5E5071D8F498}"/>
              </a:ext>
            </a:extLst>
          </p:cNvPr>
          <p:cNvSpPr/>
          <p:nvPr/>
        </p:nvSpPr>
        <p:spPr>
          <a:xfrm>
            <a:off x="2470561" y="237158"/>
            <a:ext cx="1377653" cy="727611"/>
          </a:xfrm>
          <a:prstGeom prst="roundRect">
            <a:avLst/>
          </a:prstGeom>
          <a:solidFill>
            <a:srgbClr val="FFFF00"/>
          </a:solidFill>
          <a:effectLst>
            <a:glow rad="139700">
              <a:schemeClr val="accent4">
                <a:satMod val="175000"/>
                <a:alpha val="40000"/>
              </a:schemeClr>
            </a:glow>
            <a:reflection blurRad="6350" stA="50000" endA="300" endPos="0" dir="5400000" sy="-100000" algn="bl" rotWithShape="0"/>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b="1" dirty="0">
                <a:latin typeface="Times New Roman" panose="02020603050405020304" pitchFamily="18" charset="0"/>
                <a:cs typeface="Times New Roman" panose="02020603050405020304" pitchFamily="18" charset="0"/>
              </a:rPr>
              <a:t>G</a:t>
            </a:r>
            <a:r>
              <a:rPr lang="en-VN" sz="2000" b="1" dirty="0">
                <a:latin typeface="Times New Roman" panose="02020603050405020304" pitchFamily="18" charset="0"/>
                <a:cs typeface="Times New Roman" panose="02020603050405020304" pitchFamily="18" charset="0"/>
              </a:rPr>
              <a:t>ROUP 2</a:t>
            </a:r>
          </a:p>
        </p:txBody>
      </p:sp>
    </p:spTree>
    <p:extLst>
      <p:ext uri="{BB962C8B-B14F-4D97-AF65-F5344CB8AC3E}">
        <p14:creationId xmlns:p14="http://schemas.microsoft.com/office/powerpoint/2010/main" val="1152743852"/>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14:bounceEnd="50000">
                                          <p:cBhvr additive="base">
                                            <p:cTn id="7" dur="500" fill="hold"/>
                                            <p:tgtEl>
                                              <p:spTgt spid="6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0000">
                                          <p:cBhvr additive="base">
                                            <p:cTn id="11"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50000">
                                          <p:cBhvr additive="base">
                                            <p:cTn id="15"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nodeType="afterEffect">
                                      <p:stCondLst>
                                        <p:cond delay="0"/>
                                      </p:stCondLst>
                                      <p:childTnLst>
                                        <p:set>
                                          <p:cBhvr>
                                            <p:cTn id="23" dur="1" fill="hold">
                                              <p:stCondLst>
                                                <p:cond delay="0"/>
                                              </p:stCondLst>
                                            </p:cTn>
                                            <p:tgtEl>
                                              <p:spTgt spid="30722"/>
                                            </p:tgtEl>
                                            <p:attrNameLst>
                                              <p:attrName>style.visibility</p:attrName>
                                            </p:attrNameLst>
                                          </p:cBhvr>
                                          <p:to>
                                            <p:strVal val="visible"/>
                                          </p:to>
                                        </p:set>
                                        <p:animEffect transition="in" filter="wipe(down)">
                                          <p:cBhvr>
                                            <p:cTn id="24" dur="500"/>
                                            <p:tgtEl>
                                              <p:spTgt spid="30722"/>
                                            </p:tgtEl>
                                          </p:cBhvr>
                                        </p:animEffect>
                                      </p:childTnLst>
                                    </p:cTn>
                                  </p:par>
                                  <p:par>
                                    <p:cTn id="25" presetID="22" presetClass="entr" presetSubtype="4"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14:presetBounceEnd="50000">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14:bounceEnd="50000">
                                          <p:cBhvr additive="base">
                                            <p:cTn id="32"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33" dur="500" fill="hold"/>
                                            <p:tgtEl>
                                              <p:spTgt spid="1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0"/>
                                                </p:cond>
                                              </p:stCondLst>
                                              <p:endCondLst>
                                                <p:cond evt="onStopAudio" delay="0">
                                                  <p:tgtEl>
                                                    <p:sldTgt/>
                                                  </p:tgtEl>
                                                </p:cond>
                                              </p:endCondLst>
                                            </p:cTn>
                                            <p:tgtEl>
                                              <p:sndTgt r:embed="rId3" name="click.wav"/>
                                            </p:tgtEl>
                                          </p:cMediaNode>
                                        </p:audio>
                                      </p:subTnLst>
                                    </p:cTn>
                                  </p:par>
                                  <p:par>
                                    <p:cTn id="34" presetID="2" presetClass="entr" presetSubtype="8" fill="hold" grpId="0" nodeType="withEffect" p14:presetBounceEnd="50000">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14:bounceEnd="50000">
                                          <p:cBhvr additive="base">
                                            <p:cTn id="36"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7" dur="500" fill="hold"/>
                                            <p:tgtEl>
                                              <p:spTgt spid="1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3" name="click.wav"/>
                                            </p:tgtEl>
                                          </p:cMediaNode>
                                        </p:audio>
                                      </p:subTnLst>
                                    </p:cTn>
                                  </p:par>
                                  <p:par>
                                    <p:cTn id="38" presetID="2" presetClass="entr" presetSubtype="8" fill="hold" grpId="0" nodeType="withEffect" p14:presetBounceEnd="50000">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14:bounceEnd="50000">
                                          <p:cBhvr additive="base">
                                            <p:cTn id="40" dur="5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41" dur="500" fill="hold"/>
                                            <p:tgtEl>
                                              <p:spTgt spid="1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8"/>
                                                </p:cond>
                                              </p:stCondLst>
                                              <p:endCondLst>
                                                <p:cond evt="onStopAudio" delay="0">
                                                  <p:tgtEl>
                                                    <p:sldTgt/>
                                                  </p:tgtEl>
                                                </p:cond>
                                              </p:endCondLst>
                                            </p:cTn>
                                            <p:tgtEl>
                                              <p:sndTgt r:embed="rId3" name="click.wav"/>
                                            </p:tgtEl>
                                          </p:cMediaNode>
                                        </p:audio>
                                      </p:subTnLst>
                                    </p:cTn>
                                  </p:par>
                                  <p:par>
                                    <p:cTn id="42" presetID="2" presetClass="entr" presetSubtype="8" fill="hold" grpId="0" nodeType="withEffect" p14:presetBounceEnd="50000">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14:bounceEnd="50000">
                                          <p:cBhvr additive="base">
                                            <p:cTn id="44"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45" dur="500" fill="hold"/>
                                            <p:tgtEl>
                                              <p:spTgt spid="1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2"/>
                                                </p:cond>
                                              </p:stCondLst>
                                              <p:endCondLst>
                                                <p:cond evt="onStopAudio" delay="0">
                                                  <p:tgtEl>
                                                    <p:sldTgt/>
                                                  </p:tgtEl>
                                                </p:cond>
                                              </p:endCondLst>
                                            </p:cTn>
                                            <p:tgtEl>
                                              <p:sndTgt r:embed="rId3"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p:bldP spid="14" grpId="0"/>
          <p:bldP spid="16"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nodeType="afterEffect">
                                      <p:stCondLst>
                                        <p:cond delay="0"/>
                                      </p:stCondLst>
                                      <p:childTnLst>
                                        <p:set>
                                          <p:cBhvr>
                                            <p:cTn id="23" dur="1" fill="hold">
                                              <p:stCondLst>
                                                <p:cond delay="0"/>
                                              </p:stCondLst>
                                            </p:cTn>
                                            <p:tgtEl>
                                              <p:spTgt spid="30722"/>
                                            </p:tgtEl>
                                            <p:attrNameLst>
                                              <p:attrName>style.visibility</p:attrName>
                                            </p:attrNameLst>
                                          </p:cBhvr>
                                          <p:to>
                                            <p:strVal val="visible"/>
                                          </p:to>
                                        </p:set>
                                        <p:animEffect transition="in" filter="wipe(down)">
                                          <p:cBhvr>
                                            <p:cTn id="24" dur="500"/>
                                            <p:tgtEl>
                                              <p:spTgt spid="30722"/>
                                            </p:tgtEl>
                                          </p:cBhvr>
                                        </p:animEffect>
                                      </p:childTnLst>
                                    </p:cTn>
                                  </p:par>
                                  <p:par>
                                    <p:cTn id="25" presetID="22" presetClass="entr" presetSubtype="4"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0-#ppt_w/2"/>
                                              </p:val>
                                            </p:tav>
                                            <p:tav tm="100000">
                                              <p:val>
                                                <p:strVal val="#ppt_x"/>
                                              </p:val>
                                            </p:tav>
                                          </p:tavLst>
                                        </p:anim>
                                        <p:anim calcmode="lin" valueType="num">
                                          <p:cBhvr additive="base">
                                            <p:cTn id="33" dur="500" fill="hold"/>
                                            <p:tgtEl>
                                              <p:spTgt spid="1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0"/>
                                                </p:cond>
                                              </p:stCondLst>
                                              <p:endCondLst>
                                                <p:cond evt="onStopAudio" delay="0">
                                                  <p:tgtEl>
                                                    <p:sldTgt/>
                                                  </p:tgtEl>
                                                </p:cond>
                                              </p:endCondLst>
                                            </p:cTn>
                                            <p:tgtEl>
                                              <p:sndTgt r:embed="rId7" name="click.wav"/>
                                            </p:tgtEl>
                                          </p:cMediaNode>
                                        </p:audio>
                                      </p:subTnLst>
                                    </p:cTn>
                                  </p:par>
                                  <p:par>
                                    <p:cTn id="34" presetID="2" presetClass="entr" presetSubtype="8"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0-#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7" name="click.wav"/>
                                            </p:tgtEl>
                                          </p:cMediaNode>
                                        </p:audio>
                                      </p:subTnLst>
                                    </p:cTn>
                                  </p:par>
                                  <p:par>
                                    <p:cTn id="38" presetID="2" presetClass="entr" presetSubtype="8"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8"/>
                                                </p:cond>
                                              </p:stCondLst>
                                              <p:endCondLst>
                                                <p:cond evt="onStopAudio" delay="0">
                                                  <p:tgtEl>
                                                    <p:sldTgt/>
                                                  </p:tgtEl>
                                                </p:cond>
                                              </p:endCondLst>
                                            </p:cTn>
                                            <p:tgtEl>
                                              <p:sndTgt r:embed="rId7" name="click.wav"/>
                                            </p:tgtEl>
                                          </p:cMediaNode>
                                        </p:audio>
                                      </p:subTnLst>
                                    </p:cTn>
                                  </p:par>
                                  <p:par>
                                    <p:cTn id="42" presetID="2" presetClass="entr" presetSubtype="8"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0-#ppt_w/2"/>
                                              </p:val>
                                            </p:tav>
                                            <p:tav tm="100000">
                                              <p:val>
                                                <p:strVal val="#ppt_x"/>
                                              </p:val>
                                            </p:tav>
                                          </p:tavLst>
                                        </p:anim>
                                        <p:anim calcmode="lin" valueType="num">
                                          <p:cBhvr additive="base">
                                            <p:cTn id="45" dur="500" fill="hold"/>
                                            <p:tgtEl>
                                              <p:spTgt spid="1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2"/>
                                                </p:cond>
                                              </p:stCondLst>
                                              <p:endCondLst>
                                                <p:cond evt="onStopAudio" delay="0">
                                                  <p:tgtEl>
                                                    <p:sldTgt/>
                                                  </p:tgtEl>
                                                </p:cond>
                                              </p:endCondLst>
                                            </p:cTn>
                                            <p:tgtEl>
                                              <p:sndTgt r:embed="rId7"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p:bldP spid="14" grpId="0"/>
          <p:bldP spid="16" grpId="0"/>
          <p:bldP spid="18" grpId="0"/>
          <p:bldP spid="19"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00">
            <a:alpha val="34000"/>
          </a:srgbClr>
        </a:solidFill>
        <a:effectLst/>
      </p:bgPr>
    </p:bg>
    <p:spTree>
      <p:nvGrpSpPr>
        <p:cNvPr id="1" name="Shape 62"/>
        <p:cNvGrpSpPr/>
        <p:nvPr/>
      </p:nvGrpSpPr>
      <p:grpSpPr>
        <a:xfrm>
          <a:off x="0" y="0"/>
          <a:ext cx="0" cy="0"/>
          <a:chOff x="0" y="0"/>
          <a:chExt cx="0" cy="0"/>
        </a:xfrm>
      </p:grpSpPr>
      <p:grpSp>
        <p:nvGrpSpPr>
          <p:cNvPr id="64" name="Google Shape;64;p14"/>
          <p:cNvGrpSpPr/>
          <p:nvPr/>
        </p:nvGrpSpPr>
        <p:grpSpPr>
          <a:xfrm>
            <a:off x="1514197" y="368000"/>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grpSp>
      <p:pic>
        <p:nvPicPr>
          <p:cNvPr id="15" name="Picture 8">
            <a:extLst>
              <a:ext uri="{FF2B5EF4-FFF2-40B4-BE49-F238E27FC236}">
                <a16:creationId xmlns:a16="http://schemas.microsoft.com/office/drawing/2014/main" id="{F3A66A4C-7E0F-8D45-868A-A3A0F035281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583" r="23720"/>
          <a:stretch/>
        </p:blipFill>
        <p:spPr bwMode="auto">
          <a:xfrm>
            <a:off x="571552" y="2273575"/>
            <a:ext cx="1239184" cy="2381795"/>
          </a:xfrm>
          <a:prstGeom prst="rect">
            <a:avLst/>
          </a:prstGeom>
          <a:noFill/>
          <a:extLst>
            <a:ext uri="{909E8E84-426E-40DD-AFC4-6F175D3DCCD1}">
              <a14:hiddenFill xmlns:a14="http://schemas.microsoft.com/office/drawing/2010/main">
                <a:solidFill>
                  <a:srgbClr val="FFFFFF"/>
                </a:solidFill>
              </a14:hiddenFill>
            </a:ext>
          </a:extLst>
        </p:spPr>
      </p:pic>
      <p:sp>
        <p:nvSpPr>
          <p:cNvPr id="17" name="Google Shape;63;p14">
            <a:extLst>
              <a:ext uri="{FF2B5EF4-FFF2-40B4-BE49-F238E27FC236}">
                <a16:creationId xmlns:a16="http://schemas.microsoft.com/office/drawing/2014/main" id="{B09874F0-4B2A-4246-996C-7FC5473FC41C}"/>
              </a:ext>
            </a:extLst>
          </p:cNvPr>
          <p:cNvSpPr txBox="1">
            <a:spLocks noGrp="1"/>
          </p:cNvSpPr>
          <p:nvPr>
            <p:ph type="title"/>
          </p:nvPr>
        </p:nvSpPr>
        <p:spPr>
          <a:xfrm>
            <a:off x="79720" y="1177570"/>
            <a:ext cx="2317558" cy="1483800"/>
          </a:xfrm>
          <a:prstGeom prst="rect">
            <a:avLst/>
          </a:prstGeom>
        </p:spPr>
        <p:txBody>
          <a:bodyPr spcFirstLastPara="1" wrap="square" lIns="91425" tIns="91425" rIns="91425" bIns="91425" anchor="t" anchorCtr="0">
            <a:noAutofit/>
          </a:bodyPr>
          <a:lstStyle/>
          <a:p>
            <a:pPr lvl="0">
              <a:buClrTx/>
              <a:buSzTx/>
            </a:pPr>
            <a:r>
              <a:rPr lang="en-US" sz="2000" kern="1200" dirty="0">
                <a:solidFill>
                  <a:srgbClr val="FFFF00"/>
                </a:solidFill>
                <a:latin typeface="Times New Roman" pitchFamily="18" charset="0"/>
                <a:ea typeface="+mn-ea"/>
                <a:cs typeface="Times New Roman" pitchFamily="18" charset="0"/>
              </a:rPr>
              <a:t>I. </a:t>
            </a:r>
            <a:r>
              <a:rPr lang="en-US" sz="2000" kern="1200" dirty="0" err="1">
                <a:solidFill>
                  <a:srgbClr val="FFFF00"/>
                </a:solidFill>
                <a:latin typeface="Times New Roman" pitchFamily="18" charset="0"/>
                <a:ea typeface="+mn-ea"/>
                <a:cs typeface="Times New Roman" pitchFamily="18" charset="0"/>
              </a:rPr>
              <a:t>Tình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hình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Nhật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Bản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sau</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chiến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tranh</a:t>
            </a:r>
            <a:endParaRPr lang="en-US" sz="2000" kern="1200" dirty="0">
              <a:solidFill>
                <a:srgbClr val="FFFF00"/>
              </a:solidFill>
              <a:latin typeface="Times New Roman" pitchFamily="18" charset="0"/>
              <a:ea typeface="+mn-ea"/>
              <a:cs typeface="Times New Roman" pitchFamily="18" charset="0"/>
            </a:endParaRPr>
          </a:p>
        </p:txBody>
      </p:sp>
      <p:pic>
        <p:nvPicPr>
          <p:cNvPr id="20" name="Picture 10">
            <a:extLst>
              <a:ext uri="{FF2B5EF4-FFF2-40B4-BE49-F238E27FC236}">
                <a16:creationId xmlns:a16="http://schemas.microsoft.com/office/drawing/2014/main" id="{353CBF22-41B8-654D-8582-66DA431AB4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50135" y="53791"/>
            <a:ext cx="1064958" cy="727611"/>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2655EEB7-3AE4-7B40-B9EE-922761B7C89B}"/>
              </a:ext>
            </a:extLst>
          </p:cNvPr>
          <p:cNvGrpSpPr/>
          <p:nvPr/>
        </p:nvGrpSpPr>
        <p:grpSpPr>
          <a:xfrm>
            <a:off x="2515089" y="138896"/>
            <a:ext cx="6507166" cy="4955276"/>
            <a:chOff x="2507360" y="138896"/>
            <a:chExt cx="3442242" cy="4955276"/>
          </a:xfrm>
        </p:grpSpPr>
        <p:pic>
          <p:nvPicPr>
            <p:cNvPr id="10242" name="Picture 2" descr="Hình ảnh Máy Tính Xách Tay, Clipart Máy Tính Xách Tay, Ghi Chú, Chỗ Trống  miễn phí tải tập tin PNG PSDComment và Vector">
              <a:extLst>
                <a:ext uri="{FF2B5EF4-FFF2-40B4-BE49-F238E27FC236}">
                  <a16:creationId xmlns:a16="http://schemas.microsoft.com/office/drawing/2014/main" id="{09E719DB-6874-7246-91B0-660E219CA83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7281" t="10509" r="15795" b="9490"/>
            <a:stretch/>
          </p:blipFill>
          <p:spPr bwMode="auto">
            <a:xfrm>
              <a:off x="2507360" y="138896"/>
              <a:ext cx="3442242" cy="4955276"/>
            </a:xfrm>
            <a:prstGeom prst="rect">
              <a:avLst/>
            </a:prstGeom>
            <a:noFill/>
            <a:extLst>
              <a:ext uri="{909E8E84-426E-40DD-AFC4-6F175D3DCCD1}">
                <a14:hiddenFill xmlns:a14="http://schemas.microsoft.com/office/drawing/2010/main">
                  <a:solidFill>
                    <a:srgbClr val="FFFFFF"/>
                  </a:solidFill>
                </a14:hiddenFill>
              </a:ext>
            </a:extLst>
          </p:spPr>
        </p:pic>
        <p:sp>
          <p:nvSpPr>
            <p:cNvPr id="2" name="Rounded Rectangle 1">
              <a:extLst>
                <a:ext uri="{FF2B5EF4-FFF2-40B4-BE49-F238E27FC236}">
                  <a16:creationId xmlns:a16="http://schemas.microsoft.com/office/drawing/2014/main" id="{E0AA6933-D7A6-E44D-86EE-27A67408DE00}"/>
                </a:ext>
              </a:extLst>
            </p:cNvPr>
            <p:cNvSpPr/>
            <p:nvPr/>
          </p:nvSpPr>
          <p:spPr>
            <a:xfrm>
              <a:off x="2610338" y="425875"/>
              <a:ext cx="3200153" cy="4579101"/>
            </a:xfrm>
            <a:prstGeom prst="roundRect">
              <a:avLst>
                <a:gd name="adj" fmla="val 2765"/>
              </a:avLst>
            </a:prstGeom>
            <a:solidFill>
              <a:schemeClr val="bg1">
                <a:alpha val="9735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grpSp>
      <p:sp>
        <p:nvSpPr>
          <p:cNvPr id="16" name="Rectangle 15">
            <a:extLst>
              <a:ext uri="{FF2B5EF4-FFF2-40B4-BE49-F238E27FC236}">
                <a16:creationId xmlns:a16="http://schemas.microsoft.com/office/drawing/2014/main" id="{07CA2074-DE96-CC43-BBED-962DB03A8E25}"/>
              </a:ext>
            </a:extLst>
          </p:cNvPr>
          <p:cNvSpPr/>
          <p:nvPr/>
        </p:nvSpPr>
        <p:spPr>
          <a:xfrm>
            <a:off x="2807701" y="1484387"/>
            <a:ext cx="5717666" cy="3416320"/>
          </a:xfrm>
          <a:prstGeom prst="rect">
            <a:avLst/>
          </a:prstGeom>
        </p:spPr>
        <p:txBody>
          <a:bodyPr wrap="square">
            <a:spAutoFit/>
          </a:bodyPr>
          <a:lstStyle/>
          <a:p>
            <a:r>
              <a:rPr lang="en-US" altLang="en-VN" sz="1800" dirty="0" err="1">
                <a:latin typeface="Times New Roman" panose="02020603050405020304" pitchFamily="18" charset="0"/>
                <a:cs typeface="Times New Roman" panose="02020603050405020304" pitchFamily="18" charset="0"/>
              </a:rPr>
              <a:t>Chương</a:t>
            </a:r>
            <a:r>
              <a:rPr lang="en-US" altLang="en-VN" sz="1800" dirty="0">
                <a:latin typeface="Times New Roman" panose="02020603050405020304" pitchFamily="18" charset="0"/>
                <a:cs typeface="Times New Roman" panose="02020603050405020304" pitchFamily="18" charset="0"/>
              </a:rPr>
              <a:t> 1. THIÊN HOÀNG</a:t>
            </a:r>
            <a:br>
              <a:rPr lang="en-US" altLang="en-VN" sz="1800" dirty="0">
                <a:latin typeface="Times New Roman" panose="02020603050405020304" pitchFamily="18" charset="0"/>
                <a:cs typeface="Times New Roman" panose="02020603050405020304" pitchFamily="18" charset="0"/>
              </a:rPr>
            </a:br>
            <a:r>
              <a:rPr lang="en-US" altLang="en-VN" sz="1800" dirty="0" err="1">
                <a:latin typeface="Times New Roman" panose="02020603050405020304" pitchFamily="18" charset="0"/>
                <a:cs typeface="Times New Roman" panose="02020603050405020304" pitchFamily="18" charset="0"/>
              </a:rPr>
              <a:t>Chương</a:t>
            </a:r>
            <a:r>
              <a:rPr lang="en-US" altLang="en-VN" sz="1800" dirty="0">
                <a:latin typeface="Times New Roman" panose="02020603050405020304" pitchFamily="18" charset="0"/>
                <a:cs typeface="Times New Roman" panose="02020603050405020304" pitchFamily="18" charset="0"/>
              </a:rPr>
              <a:t> 2. TỪ BỎ CHIẾN TRANH </a:t>
            </a:r>
            <a:br>
              <a:rPr lang="en-US" altLang="en-VN" sz="1800" dirty="0">
                <a:latin typeface="Times New Roman" panose="02020603050405020304" pitchFamily="18" charset="0"/>
                <a:cs typeface="Times New Roman" panose="02020603050405020304" pitchFamily="18" charset="0"/>
              </a:rPr>
            </a:br>
            <a:r>
              <a:rPr lang="en-US" altLang="en-VN" sz="1800" dirty="0" err="1">
                <a:latin typeface="Times New Roman" panose="02020603050405020304" pitchFamily="18" charset="0"/>
                <a:cs typeface="Times New Roman" panose="02020603050405020304" pitchFamily="18" charset="0"/>
              </a:rPr>
              <a:t>Chương</a:t>
            </a:r>
            <a:r>
              <a:rPr lang="en-US" altLang="en-VN" sz="1800" dirty="0">
                <a:latin typeface="Times New Roman" panose="02020603050405020304" pitchFamily="18" charset="0"/>
                <a:cs typeface="Times New Roman" panose="02020603050405020304" pitchFamily="18" charset="0"/>
              </a:rPr>
              <a:t> 3. QUYỀN VÀ NGHĨA VỤ CỦA CÔNG DÂN </a:t>
            </a:r>
            <a:br>
              <a:rPr lang="en-US" altLang="en-VN" sz="1800" dirty="0">
                <a:latin typeface="Times New Roman" panose="02020603050405020304" pitchFamily="18" charset="0"/>
                <a:cs typeface="Times New Roman" panose="02020603050405020304" pitchFamily="18" charset="0"/>
              </a:rPr>
            </a:br>
            <a:r>
              <a:rPr lang="en-US" altLang="en-VN" sz="1800" dirty="0" err="1">
                <a:latin typeface="Times New Roman" panose="02020603050405020304" pitchFamily="18" charset="0"/>
                <a:cs typeface="Times New Roman" panose="02020603050405020304" pitchFamily="18" charset="0"/>
              </a:rPr>
              <a:t>Chương</a:t>
            </a:r>
            <a:r>
              <a:rPr lang="en-US" altLang="en-VN" sz="1800" dirty="0">
                <a:latin typeface="Times New Roman" panose="02020603050405020304" pitchFamily="18" charset="0"/>
                <a:cs typeface="Times New Roman" panose="02020603050405020304" pitchFamily="18" charset="0"/>
              </a:rPr>
              <a:t> 4. QUỐC HỘI </a:t>
            </a:r>
            <a:br>
              <a:rPr lang="en-US" altLang="en-VN" sz="1800" dirty="0">
                <a:latin typeface="Times New Roman" panose="02020603050405020304" pitchFamily="18" charset="0"/>
                <a:cs typeface="Times New Roman" panose="02020603050405020304" pitchFamily="18" charset="0"/>
              </a:rPr>
            </a:br>
            <a:r>
              <a:rPr lang="en-US" altLang="en-VN" sz="1800" dirty="0" err="1">
                <a:latin typeface="Times New Roman" panose="02020603050405020304" pitchFamily="18" charset="0"/>
                <a:cs typeface="Times New Roman" panose="02020603050405020304" pitchFamily="18" charset="0"/>
              </a:rPr>
              <a:t>Chương</a:t>
            </a:r>
            <a:r>
              <a:rPr lang="en-US" altLang="en-VN" sz="1800" dirty="0">
                <a:latin typeface="Times New Roman" panose="02020603050405020304" pitchFamily="18" charset="0"/>
                <a:cs typeface="Times New Roman" panose="02020603050405020304" pitchFamily="18" charset="0"/>
              </a:rPr>
              <a:t> 5. NỘI CÁC</a:t>
            </a:r>
            <a:br>
              <a:rPr lang="en-US" altLang="en-VN" sz="1800" dirty="0">
                <a:latin typeface="Times New Roman" panose="02020603050405020304" pitchFamily="18" charset="0"/>
                <a:cs typeface="Times New Roman" panose="02020603050405020304" pitchFamily="18" charset="0"/>
              </a:rPr>
            </a:br>
            <a:r>
              <a:rPr lang="en-US" altLang="en-VN" sz="1800" dirty="0" err="1">
                <a:latin typeface="Times New Roman" panose="02020603050405020304" pitchFamily="18" charset="0"/>
                <a:cs typeface="Times New Roman" panose="02020603050405020304" pitchFamily="18" charset="0"/>
              </a:rPr>
              <a:t>Chương</a:t>
            </a:r>
            <a:r>
              <a:rPr lang="en-US" altLang="en-VN" sz="1800" dirty="0">
                <a:latin typeface="Times New Roman" panose="02020603050405020304" pitchFamily="18" charset="0"/>
                <a:cs typeface="Times New Roman" panose="02020603050405020304" pitchFamily="18" charset="0"/>
              </a:rPr>
              <a:t> 6. TƯ PHÁP </a:t>
            </a:r>
            <a:br>
              <a:rPr lang="en-US" altLang="en-VN" sz="1800" dirty="0">
                <a:latin typeface="Times New Roman" panose="02020603050405020304" pitchFamily="18" charset="0"/>
                <a:cs typeface="Times New Roman" panose="02020603050405020304" pitchFamily="18" charset="0"/>
              </a:rPr>
            </a:br>
            <a:r>
              <a:rPr lang="en-US" altLang="en-VN" sz="1800" dirty="0" err="1">
                <a:latin typeface="Times New Roman" panose="02020603050405020304" pitchFamily="18" charset="0"/>
                <a:cs typeface="Times New Roman" panose="02020603050405020304" pitchFamily="18" charset="0"/>
              </a:rPr>
              <a:t>Chương</a:t>
            </a:r>
            <a:r>
              <a:rPr lang="en-US" altLang="en-VN" sz="1800" dirty="0">
                <a:latin typeface="Times New Roman" panose="02020603050405020304" pitchFamily="18" charset="0"/>
                <a:cs typeface="Times New Roman" panose="02020603050405020304" pitchFamily="18" charset="0"/>
              </a:rPr>
              <a:t> 7. TÀI CHÍNH </a:t>
            </a:r>
            <a:br>
              <a:rPr lang="en-US" altLang="en-VN" sz="1800" dirty="0">
                <a:latin typeface="Times New Roman" panose="02020603050405020304" pitchFamily="18" charset="0"/>
                <a:cs typeface="Times New Roman" panose="02020603050405020304" pitchFamily="18" charset="0"/>
              </a:rPr>
            </a:br>
            <a:r>
              <a:rPr lang="en-US" altLang="en-VN" sz="1800" dirty="0" err="1">
                <a:latin typeface="Times New Roman" panose="02020603050405020304" pitchFamily="18" charset="0"/>
                <a:cs typeface="Times New Roman" panose="02020603050405020304" pitchFamily="18" charset="0"/>
              </a:rPr>
              <a:t>Chương</a:t>
            </a:r>
            <a:r>
              <a:rPr lang="en-US" altLang="en-VN" sz="1800" dirty="0">
                <a:latin typeface="Times New Roman" panose="02020603050405020304" pitchFamily="18" charset="0"/>
                <a:cs typeface="Times New Roman" panose="02020603050405020304" pitchFamily="18" charset="0"/>
              </a:rPr>
              <a:t> 8. TỰ TRỊ ĐỊA PHƯƠNG </a:t>
            </a:r>
            <a:br>
              <a:rPr lang="en-US" altLang="en-VN" sz="1800" dirty="0">
                <a:latin typeface="Times New Roman" panose="02020603050405020304" pitchFamily="18" charset="0"/>
                <a:cs typeface="Times New Roman" panose="02020603050405020304" pitchFamily="18" charset="0"/>
              </a:rPr>
            </a:br>
            <a:r>
              <a:rPr lang="en-US" altLang="en-VN" sz="1800" dirty="0" err="1">
                <a:latin typeface="Times New Roman" panose="02020603050405020304" pitchFamily="18" charset="0"/>
                <a:cs typeface="Times New Roman" panose="02020603050405020304" pitchFamily="18" charset="0"/>
              </a:rPr>
              <a:t>Chương</a:t>
            </a:r>
            <a:r>
              <a:rPr lang="en-US" altLang="en-VN" sz="1800" dirty="0">
                <a:latin typeface="Times New Roman" panose="02020603050405020304" pitchFamily="18" charset="0"/>
                <a:cs typeface="Times New Roman" panose="02020603050405020304" pitchFamily="18" charset="0"/>
              </a:rPr>
              <a:t> 9. SỬA ĐỔI </a:t>
            </a:r>
            <a:br>
              <a:rPr lang="en-US" altLang="en-VN" sz="1800" dirty="0">
                <a:latin typeface="Times New Roman" panose="02020603050405020304" pitchFamily="18" charset="0"/>
                <a:cs typeface="Times New Roman" panose="02020603050405020304" pitchFamily="18" charset="0"/>
              </a:rPr>
            </a:br>
            <a:r>
              <a:rPr lang="en-US" altLang="en-VN" sz="1800" dirty="0" err="1">
                <a:latin typeface="Times New Roman" panose="02020603050405020304" pitchFamily="18" charset="0"/>
                <a:cs typeface="Times New Roman" panose="02020603050405020304" pitchFamily="18" charset="0"/>
              </a:rPr>
              <a:t>Chương</a:t>
            </a:r>
            <a:r>
              <a:rPr lang="en-US" altLang="en-VN" sz="1800" dirty="0">
                <a:latin typeface="Times New Roman" panose="02020603050405020304" pitchFamily="18" charset="0"/>
                <a:cs typeface="Times New Roman" panose="02020603050405020304" pitchFamily="18" charset="0"/>
              </a:rPr>
              <a:t> 10. PHÁP QUY TỐI CAO </a:t>
            </a:r>
            <a:br>
              <a:rPr lang="en-US" altLang="en-VN" sz="1800" dirty="0">
                <a:latin typeface="Times New Roman" panose="02020603050405020304" pitchFamily="18" charset="0"/>
                <a:cs typeface="Times New Roman" panose="02020603050405020304" pitchFamily="18" charset="0"/>
              </a:rPr>
            </a:br>
            <a:r>
              <a:rPr lang="en-US" altLang="en-VN" sz="1800" dirty="0" err="1">
                <a:latin typeface="Times New Roman" panose="02020603050405020304" pitchFamily="18" charset="0"/>
                <a:cs typeface="Times New Roman" panose="02020603050405020304" pitchFamily="18" charset="0"/>
              </a:rPr>
              <a:t>Chương</a:t>
            </a:r>
            <a:r>
              <a:rPr lang="en-US" altLang="en-VN" sz="1800" dirty="0">
                <a:latin typeface="Times New Roman" panose="02020603050405020304" pitchFamily="18" charset="0"/>
                <a:cs typeface="Times New Roman" panose="02020603050405020304" pitchFamily="18" charset="0"/>
              </a:rPr>
              <a:t> 11. ĐIỀU KHOẢN BỔ SUNG  </a:t>
            </a:r>
            <a:br>
              <a:rPr lang="en-US" altLang="en-VN" sz="1800" dirty="0">
                <a:latin typeface="Times New Roman" panose="02020603050405020304" pitchFamily="18" charset="0"/>
                <a:cs typeface="Times New Roman" panose="02020603050405020304" pitchFamily="18" charset="0"/>
              </a:rPr>
            </a:br>
            <a:endParaRPr lang="en-US" altLang="en-VN" sz="1800" dirty="0">
              <a:latin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DBE72D2D-25EA-9F41-9476-8875A86714D0}"/>
              </a:ext>
            </a:extLst>
          </p:cNvPr>
          <p:cNvSpPr/>
          <p:nvPr/>
        </p:nvSpPr>
        <p:spPr>
          <a:xfrm>
            <a:off x="2932932" y="425875"/>
            <a:ext cx="3173167" cy="1077218"/>
          </a:xfrm>
          <a:prstGeom prst="rect">
            <a:avLst/>
          </a:prstGeom>
          <a:noFill/>
        </p:spPr>
        <p:txBody>
          <a:bodyPr wrap="square" lIns="91440" tIns="45720" rIns="91440" bIns="45720">
            <a:spAutoFit/>
          </a:bodyPr>
          <a:lstStyle/>
          <a:p>
            <a:pPr algn="ctr"/>
            <a:r>
              <a:rPr lang="en-US" altLang="en-VN" sz="3200" b="0" cap="none" spc="0" dirty="0" err="1">
                <a:ln w="0"/>
                <a:solidFill>
                  <a:srgbClr val="C00000"/>
                </a:solidFill>
                <a:effectLst>
                  <a:reflection blurRad="6350" stA="53000" endA="300" endPos="35500" dir="5400000" sy="-90000" algn="bl" rotWithShape="0"/>
                </a:effectLst>
                <a:latin typeface="SNELL ROUNDHAND BLACK" panose="02000603080000090004" pitchFamily="2" charset="77"/>
              </a:rPr>
              <a:t>Hiến</a:t>
            </a:r>
            <a:r>
              <a:rPr lang="en-US" altLang="en-VN" sz="3200" b="0" cap="none" spc="0" dirty="0">
                <a:ln w="0"/>
                <a:solidFill>
                  <a:srgbClr val="C00000"/>
                </a:solidFill>
                <a:effectLst>
                  <a:reflection blurRad="6350" stA="53000" endA="300" endPos="35500" dir="5400000" sy="-90000" algn="bl" rotWithShape="0"/>
                </a:effectLst>
                <a:latin typeface="SNELL ROUNDHAND BLACK" panose="02000603080000090004" pitchFamily="2" charset="77"/>
              </a:rPr>
              <a:t> </a:t>
            </a:r>
            <a:r>
              <a:rPr lang="en-US" altLang="en-VN" sz="3200" b="0" cap="none" spc="0" dirty="0" err="1">
                <a:ln w="0"/>
                <a:solidFill>
                  <a:srgbClr val="C00000"/>
                </a:solidFill>
                <a:effectLst>
                  <a:reflection blurRad="6350" stA="53000" endA="300" endPos="35500" dir="5400000" sy="-90000" algn="bl" rotWithShape="0"/>
                </a:effectLst>
                <a:latin typeface="SNELL ROUNDHAND BLACK" panose="02000603080000090004" pitchFamily="2" charset="77"/>
              </a:rPr>
              <a:t>Pháp</a:t>
            </a:r>
            <a:r>
              <a:rPr lang="en-US" altLang="en-VN" sz="3200" b="0" cap="none" spc="0" dirty="0">
                <a:ln w="0"/>
                <a:solidFill>
                  <a:srgbClr val="C00000"/>
                </a:solidFill>
                <a:effectLst>
                  <a:reflection blurRad="6350" stA="53000" endA="300" endPos="35500" dir="5400000" sy="-90000" algn="bl" rotWithShape="0"/>
                </a:effectLst>
                <a:latin typeface="SNELL ROUNDHAND BLACK" panose="02000603080000090004" pitchFamily="2" charset="77"/>
              </a:rPr>
              <a:t> </a:t>
            </a:r>
            <a:r>
              <a:rPr lang="en-US" altLang="en-VN" sz="3200" b="0" cap="none" spc="0" dirty="0" err="1">
                <a:ln w="0"/>
                <a:solidFill>
                  <a:srgbClr val="C00000"/>
                </a:solidFill>
                <a:effectLst>
                  <a:reflection blurRad="6350" stA="53000" endA="300" endPos="35500" dir="5400000" sy="-90000" algn="bl" rotWithShape="0"/>
                </a:effectLst>
                <a:latin typeface="SNELL ROUNDHAND BLACK" panose="02000603080000090004" pitchFamily="2" charset="77"/>
              </a:rPr>
              <a:t>Nhật</a:t>
            </a:r>
            <a:r>
              <a:rPr lang="en-US" altLang="en-VN" sz="3200" b="0" cap="none" spc="0" dirty="0">
                <a:ln w="0"/>
                <a:solidFill>
                  <a:srgbClr val="C00000"/>
                </a:solidFill>
                <a:effectLst>
                  <a:reflection blurRad="6350" stA="53000" endA="300" endPos="35500" dir="5400000" sy="-90000" algn="bl" rotWithShape="0"/>
                </a:effectLst>
                <a:latin typeface="SNELL ROUNDHAND BLACK" panose="02000603080000090004" pitchFamily="2" charset="77"/>
              </a:rPr>
              <a:t> </a:t>
            </a:r>
            <a:r>
              <a:rPr lang="en-US" altLang="en-VN" sz="3200" b="0" cap="none" spc="0" dirty="0" err="1">
                <a:ln w="0"/>
                <a:solidFill>
                  <a:srgbClr val="C00000"/>
                </a:solidFill>
                <a:effectLst>
                  <a:reflection blurRad="6350" stA="53000" endA="300" endPos="35500" dir="5400000" sy="-90000" algn="bl" rotWithShape="0"/>
                </a:effectLst>
                <a:latin typeface="SNELL ROUNDHAND BLACK" panose="02000603080000090004" pitchFamily="2" charset="77"/>
              </a:rPr>
              <a:t>Bản</a:t>
            </a:r>
            <a:r>
              <a:rPr lang="en-US" altLang="en-VN" sz="3200" b="0" cap="none" spc="0" dirty="0">
                <a:ln w="0"/>
                <a:solidFill>
                  <a:srgbClr val="C00000"/>
                </a:solidFill>
                <a:effectLst>
                  <a:reflection blurRad="6350" stA="53000" endA="300" endPos="35500" dir="5400000" sy="-90000" algn="bl" rotWithShape="0"/>
                </a:effectLst>
                <a:latin typeface="SNELL ROUNDHAND BLACK" panose="02000603080000090004" pitchFamily="2" charset="77"/>
              </a:rPr>
              <a:t> 1946</a:t>
            </a:r>
            <a:endParaRPr lang="en-VN" sz="3200" b="0" cap="none" spc="0" dirty="0">
              <a:ln w="0"/>
              <a:solidFill>
                <a:srgbClr val="C00000"/>
              </a:solidFill>
              <a:effectLst>
                <a:reflection blurRad="6350" stA="53000" endA="300" endPos="35500" dir="5400000" sy="-90000" algn="bl" rotWithShape="0"/>
              </a:effectLst>
            </a:endParaRPr>
          </a:p>
        </p:txBody>
      </p:sp>
      <p:pic>
        <p:nvPicPr>
          <p:cNvPr id="6" name="Picture 5">
            <a:extLst>
              <a:ext uri="{FF2B5EF4-FFF2-40B4-BE49-F238E27FC236}">
                <a16:creationId xmlns:a16="http://schemas.microsoft.com/office/drawing/2014/main" id="{29C32514-079B-984F-928F-2F76C3E6CBDE}"/>
              </a:ext>
            </a:extLst>
          </p:cNvPr>
          <p:cNvPicPr>
            <a:picLocks noChangeAspect="1"/>
          </p:cNvPicPr>
          <p:nvPr/>
        </p:nvPicPr>
        <p:blipFill>
          <a:blip r:embed="rId6"/>
          <a:stretch>
            <a:fillRect/>
          </a:stretch>
        </p:blipFill>
        <p:spPr>
          <a:xfrm>
            <a:off x="6993416" y="196973"/>
            <a:ext cx="1376078" cy="1376078"/>
          </a:xfrm>
          <a:prstGeom prst="rect">
            <a:avLst/>
          </a:prstGeom>
        </p:spPr>
      </p:pic>
      <p:pic>
        <p:nvPicPr>
          <p:cNvPr id="8" name="Picture 7">
            <a:extLst>
              <a:ext uri="{FF2B5EF4-FFF2-40B4-BE49-F238E27FC236}">
                <a16:creationId xmlns:a16="http://schemas.microsoft.com/office/drawing/2014/main" id="{6D8706E1-DF05-964C-B5FA-0D39715CF864}"/>
              </a:ext>
            </a:extLst>
          </p:cNvPr>
          <p:cNvPicPr>
            <a:picLocks noChangeAspect="1"/>
          </p:cNvPicPr>
          <p:nvPr/>
        </p:nvPicPr>
        <p:blipFill rotWithShape="1">
          <a:blip r:embed="rId7"/>
          <a:srcRect l="7063" t="6000" r="8684" b="26177"/>
          <a:stretch/>
        </p:blipFill>
        <p:spPr>
          <a:xfrm>
            <a:off x="6249320" y="2929847"/>
            <a:ext cx="2407534" cy="1938029"/>
          </a:xfrm>
          <a:prstGeom prst="rect">
            <a:avLst/>
          </a:prstGeom>
        </p:spPr>
      </p:pic>
    </p:spTree>
    <p:extLst>
      <p:ext uri="{BB962C8B-B14F-4D97-AF65-F5344CB8AC3E}">
        <p14:creationId xmlns:p14="http://schemas.microsoft.com/office/powerpoint/2010/main" val="878551486"/>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14:bounceEnd="50000">
                                          <p:cBhvr additive="base">
                                            <p:cTn id="7" dur="500" fill="hold"/>
                                            <p:tgtEl>
                                              <p:spTgt spid="6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0000">
                                          <p:cBhvr additive="base">
                                            <p:cTn id="11"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50000">
                                          <p:cBhvr additive="base">
                                            <p:cTn id="15"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1"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heel(1)">
                                          <p:cBhvr>
                                            <p:cTn id="19" dur="750"/>
                                            <p:tgtEl>
                                              <p:spTgt spid="3"/>
                                            </p:tgtEl>
                                          </p:cBhvr>
                                        </p:animEffect>
                                      </p:childTnLst>
                                    </p:cTn>
                                  </p:par>
                                </p:childTnLst>
                              </p:cTn>
                            </p:par>
                            <p:par>
                              <p:cTn id="20" fill="hold">
                                <p:stCondLst>
                                  <p:cond delay="750"/>
                                </p:stCondLst>
                                <p:childTnLst>
                                  <p:par>
                                    <p:cTn id="21" presetID="21"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1)">
                                          <p:cBhvr>
                                            <p:cTn id="23" dur="500"/>
                                            <p:tgtEl>
                                              <p:spTgt spid="4"/>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heel(1)">
                                          <p:cBhvr>
                                            <p:cTn id="26" dur="500"/>
                                            <p:tgtEl>
                                              <p:spTgt spid="16"/>
                                            </p:tgtEl>
                                          </p:cBhvr>
                                        </p:animEffect>
                                      </p:childTnLst>
                                    </p:cTn>
                                  </p:par>
                                  <p:par>
                                    <p:cTn id="27" presetID="2" presetClass="entr" presetSubtype="1" fill="hold" nodeType="withEffect" p14:presetBounceEnd="50000">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14:bounceEnd="50000">
                                          <p:cBhvr additive="base">
                                            <p:cTn id="29"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6"/>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14:presetBounceEnd="50000">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14:bounceEnd="50000">
                                          <p:cBhvr additive="base">
                                            <p:cTn id="33"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6"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1"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heel(1)">
                                          <p:cBhvr>
                                            <p:cTn id="19" dur="750"/>
                                            <p:tgtEl>
                                              <p:spTgt spid="3"/>
                                            </p:tgtEl>
                                          </p:cBhvr>
                                        </p:animEffect>
                                      </p:childTnLst>
                                    </p:cTn>
                                  </p:par>
                                </p:childTnLst>
                              </p:cTn>
                            </p:par>
                            <p:par>
                              <p:cTn id="20" fill="hold">
                                <p:stCondLst>
                                  <p:cond delay="750"/>
                                </p:stCondLst>
                                <p:childTnLst>
                                  <p:par>
                                    <p:cTn id="21" presetID="21"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1)">
                                          <p:cBhvr>
                                            <p:cTn id="23" dur="500"/>
                                            <p:tgtEl>
                                              <p:spTgt spid="4"/>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heel(1)">
                                          <p:cBhvr>
                                            <p:cTn id="26" dur="500"/>
                                            <p:tgtEl>
                                              <p:spTgt spid="16"/>
                                            </p:tgtEl>
                                          </p:cBhvr>
                                        </p:animEffect>
                                      </p:childTnLst>
                                    </p:cTn>
                                  </p:par>
                                  <p:par>
                                    <p:cTn id="27" presetID="2" presetClass="entr" presetSubtype="1"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6" grpId="0"/>
          <p:bldP spid="4"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Đây là quan điểm chung của Tòa án quân sự quốc tế cho cuộc họp ở Viễn Đông tại Tokyo vào tháng 4 năm 1947. Ngày 3 tháng 5 năm 1946, quân Đồng minh bắt đầu xét xử 28 nhà lãnh đạo dân sự và quân sự Nhật Bản vì tội ác chiến tranh.  Bảy người bị treo cổ;  những người khác đã thụ án tù.  (Ảnh AP) Số tham chiếu: PA.8656802">
            <a:extLst>
              <a:ext uri="{FF2B5EF4-FFF2-40B4-BE49-F238E27FC236}">
                <a16:creationId xmlns:a16="http://schemas.microsoft.com/office/drawing/2014/main" id="{529B9059-C6C5-9141-AFE6-A9CD5A2FD4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53559"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67146D46-2415-9840-A93F-F4279E3BD2FE}"/>
              </a:ext>
            </a:extLst>
          </p:cNvPr>
          <p:cNvSpPr/>
          <p:nvPr/>
        </p:nvSpPr>
        <p:spPr>
          <a:xfrm>
            <a:off x="6053559" y="124926"/>
            <a:ext cx="2939969" cy="4893647"/>
          </a:xfrm>
          <a:prstGeom prst="rect">
            <a:avLst/>
          </a:prstGeom>
        </p:spPr>
        <p:txBody>
          <a:bodyPr wrap="square">
            <a:spAutoFit/>
          </a:bodyPr>
          <a:lstStyle/>
          <a:p>
            <a:pPr algn="just"/>
            <a:r>
              <a:rPr lang="vi-VN" sz="2400" dirty="0">
                <a:solidFill>
                  <a:schemeClr val="tx1"/>
                </a:solidFill>
                <a:latin typeface="Times New Roman" panose="02020603050405020304" pitchFamily="18" charset="0"/>
                <a:cs typeface="Times New Roman" panose="02020603050405020304" pitchFamily="18" charset="0"/>
              </a:rPr>
              <a:t>Tòa án quân sự quốc tế cho cuộc họp ở Viễn Đông tại Tokyo vào tháng 4 năm 1947. Ngày 3 tháng 5 năm 1946, quân Đồng minh bắt đầu xét xử 28 nhà lãnh đạo dân sự và quân sự Nhật Bản vì tội ác chiến tranh. Bảy người bị treo cổ; những người khác đã thụ án tù.</a:t>
            </a:r>
            <a:endParaRPr lang="en-VN"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05580014"/>
      </p:ext>
    </p:extLst>
  </p:cSld>
  <p:clrMapOvr>
    <a:masterClrMapping/>
  </p:clrMapOvr>
  <p:transition spd="slow">
    <p:wheel spokes="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grpSp>
        <p:nvGrpSpPr>
          <p:cNvPr id="64" name="Google Shape;64;p14"/>
          <p:cNvGrpSpPr/>
          <p:nvPr/>
        </p:nvGrpSpPr>
        <p:grpSpPr>
          <a:xfrm>
            <a:off x="1514197" y="368000"/>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grpSp>
      <p:pic>
        <p:nvPicPr>
          <p:cNvPr id="15" name="Picture 8">
            <a:extLst>
              <a:ext uri="{FF2B5EF4-FFF2-40B4-BE49-F238E27FC236}">
                <a16:creationId xmlns:a16="http://schemas.microsoft.com/office/drawing/2014/main" id="{F3A66A4C-7E0F-8D45-868A-A3A0F035281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583" r="23720"/>
          <a:stretch/>
        </p:blipFill>
        <p:spPr bwMode="auto">
          <a:xfrm>
            <a:off x="571552" y="2273575"/>
            <a:ext cx="1239184" cy="2381795"/>
          </a:xfrm>
          <a:prstGeom prst="rect">
            <a:avLst/>
          </a:prstGeom>
          <a:noFill/>
          <a:extLst>
            <a:ext uri="{909E8E84-426E-40DD-AFC4-6F175D3DCCD1}">
              <a14:hiddenFill xmlns:a14="http://schemas.microsoft.com/office/drawing/2010/main">
                <a:solidFill>
                  <a:srgbClr val="FFFFFF"/>
                </a:solidFill>
              </a14:hiddenFill>
            </a:ext>
          </a:extLst>
        </p:spPr>
      </p:pic>
      <p:sp>
        <p:nvSpPr>
          <p:cNvPr id="17" name="Google Shape;63;p14">
            <a:extLst>
              <a:ext uri="{FF2B5EF4-FFF2-40B4-BE49-F238E27FC236}">
                <a16:creationId xmlns:a16="http://schemas.microsoft.com/office/drawing/2014/main" id="{B09874F0-4B2A-4246-996C-7FC5473FC41C}"/>
              </a:ext>
            </a:extLst>
          </p:cNvPr>
          <p:cNvSpPr txBox="1">
            <a:spLocks noGrp="1"/>
          </p:cNvSpPr>
          <p:nvPr>
            <p:ph type="title"/>
          </p:nvPr>
        </p:nvSpPr>
        <p:spPr>
          <a:xfrm>
            <a:off x="79720" y="1177570"/>
            <a:ext cx="2317558" cy="1483800"/>
          </a:xfrm>
          <a:prstGeom prst="rect">
            <a:avLst/>
          </a:prstGeom>
        </p:spPr>
        <p:txBody>
          <a:bodyPr spcFirstLastPara="1" wrap="square" lIns="91425" tIns="91425" rIns="91425" bIns="91425" anchor="t" anchorCtr="0">
            <a:noAutofit/>
          </a:bodyPr>
          <a:lstStyle/>
          <a:p>
            <a:pPr lvl="0">
              <a:buClrTx/>
              <a:buSzTx/>
            </a:pPr>
            <a:r>
              <a:rPr lang="en-US" sz="2000" kern="1200" dirty="0">
                <a:solidFill>
                  <a:srgbClr val="FFFF00"/>
                </a:solidFill>
                <a:latin typeface="Times New Roman" pitchFamily="18" charset="0"/>
                <a:ea typeface="+mn-ea"/>
                <a:cs typeface="Times New Roman" pitchFamily="18" charset="0"/>
              </a:rPr>
              <a:t>I. </a:t>
            </a:r>
            <a:r>
              <a:rPr lang="en-US" sz="2000" kern="1200" dirty="0" err="1">
                <a:solidFill>
                  <a:srgbClr val="FFFF00"/>
                </a:solidFill>
                <a:latin typeface="Times New Roman" pitchFamily="18" charset="0"/>
                <a:ea typeface="+mn-ea"/>
                <a:cs typeface="Times New Roman" pitchFamily="18" charset="0"/>
              </a:rPr>
              <a:t>Tình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hình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Nhật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Bản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sau</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chiến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tranh</a:t>
            </a:r>
            <a:endParaRPr lang="en-US" sz="2000" kern="1200" dirty="0">
              <a:solidFill>
                <a:srgbClr val="FFFF00"/>
              </a:solidFill>
              <a:latin typeface="Times New Roman" pitchFamily="18" charset="0"/>
              <a:ea typeface="+mn-ea"/>
              <a:cs typeface="Times New Roman" pitchFamily="18" charset="0"/>
            </a:endParaRPr>
          </a:p>
        </p:txBody>
      </p:sp>
      <p:pic>
        <p:nvPicPr>
          <p:cNvPr id="20" name="Picture 10">
            <a:extLst>
              <a:ext uri="{FF2B5EF4-FFF2-40B4-BE49-F238E27FC236}">
                <a16:creationId xmlns:a16="http://schemas.microsoft.com/office/drawing/2014/main" id="{353CBF22-41B8-654D-8582-66DA431AB4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50135" y="53791"/>
            <a:ext cx="1064958" cy="727611"/>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Tōjō Hideki – Wikipedia tiếng Việt">
            <a:extLst>
              <a:ext uri="{FF2B5EF4-FFF2-40B4-BE49-F238E27FC236}">
                <a16:creationId xmlns:a16="http://schemas.microsoft.com/office/drawing/2014/main" id="{C2086F75-EDE0-3D43-B29A-D2F022F511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2472148" y="33404"/>
            <a:ext cx="3170599" cy="4987769"/>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Spiral Notebook PNG Images, Free Transparent Spiral Notebook Download -  KindPNG">
            <a:extLst>
              <a:ext uri="{FF2B5EF4-FFF2-40B4-BE49-F238E27FC236}">
                <a16:creationId xmlns:a16="http://schemas.microsoft.com/office/drawing/2014/main" id="{E105C71A-5926-DB4A-A36F-C1A5DE9B96A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1171" t="8674" r="10113" b="10947"/>
          <a:stretch/>
        </p:blipFill>
        <p:spPr bwMode="auto">
          <a:xfrm>
            <a:off x="5706611" y="33403"/>
            <a:ext cx="3357669" cy="494233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717ED4C6-190E-4248-83A0-0131171D831B}"/>
              </a:ext>
            </a:extLst>
          </p:cNvPr>
          <p:cNvSpPr/>
          <p:nvPr/>
        </p:nvSpPr>
        <p:spPr>
          <a:xfrm>
            <a:off x="5982272" y="112036"/>
            <a:ext cx="3082008" cy="4607480"/>
          </a:xfrm>
          <a:prstGeom prst="rect">
            <a:avLst/>
          </a:prstGeom>
        </p:spPr>
        <p:txBody>
          <a:bodyPr wrap="square">
            <a:spAutoFit/>
          </a:bodyPr>
          <a:lstStyle/>
          <a:p>
            <a:pPr>
              <a:lnSpc>
                <a:spcPct val="150000"/>
              </a:lnSpc>
              <a:buFontTx/>
              <a:buNone/>
            </a:pPr>
            <a:r>
              <a:rPr lang="en-US" altLang="en-VN" sz="1800" i="1" dirty="0" err="1">
                <a:solidFill>
                  <a:srgbClr val="FF3300"/>
                </a:solidFill>
                <a:latin typeface="Times New Roman" panose="02020603050405020304" pitchFamily="18" charset="0"/>
                <a:cs typeface="Times New Roman" panose="02020603050405020304" pitchFamily="18" charset="0"/>
              </a:rPr>
              <a:t>Ông</a:t>
            </a:r>
            <a:r>
              <a:rPr lang="en-US" altLang="en-VN" sz="1800" i="1" dirty="0">
                <a:solidFill>
                  <a:srgbClr val="FF3300"/>
                </a:solidFill>
                <a:latin typeface="Times New Roman" panose="02020603050405020304" pitchFamily="18" charset="0"/>
                <a:cs typeface="Times New Roman" panose="02020603050405020304" pitchFamily="18" charset="0"/>
              </a:rPr>
              <a:t> Hideki </a:t>
            </a:r>
            <a:r>
              <a:rPr lang="en-US" altLang="en-VN" sz="1800" i="1" dirty="0" err="1">
                <a:solidFill>
                  <a:srgbClr val="FF3300"/>
                </a:solidFill>
                <a:latin typeface="Times New Roman" panose="02020603050405020304" pitchFamily="18" charset="0"/>
                <a:cs typeface="Times New Roman" panose="02020603050405020304" pitchFamily="18" charset="0"/>
              </a:rPr>
              <a:t>Tojo</a:t>
            </a:r>
            <a:r>
              <a:rPr lang="en-US" altLang="en-VN" sz="1800" i="1" dirty="0">
                <a:solidFill>
                  <a:srgbClr val="FF3300"/>
                </a:solidFill>
                <a:latin typeface="Times New Roman" panose="02020603050405020304" pitchFamily="18" charset="0"/>
                <a:cs typeface="Times New Roman" panose="02020603050405020304" pitchFamily="18" charset="0"/>
              </a:rPr>
              <a:t> (1884 – 1948) </a:t>
            </a:r>
          </a:p>
          <a:p>
            <a:pPr>
              <a:lnSpc>
                <a:spcPct val="150000"/>
              </a:lnSpc>
              <a:buFontTx/>
              <a:buNone/>
            </a:pPr>
            <a:r>
              <a:rPr lang="en-US" altLang="en-VN" sz="2000" dirty="0" err="1">
                <a:solidFill>
                  <a:srgbClr val="FF3300"/>
                </a:solidFill>
                <a:latin typeface="Times New Roman" panose="02020603050405020304" pitchFamily="18" charset="0"/>
                <a:cs typeface="Times New Roman" panose="02020603050405020304" pitchFamily="18" charset="0"/>
              </a:rPr>
              <a:t>Là</a:t>
            </a:r>
            <a:r>
              <a:rPr lang="en-US" altLang="en-VN" sz="2000" dirty="0">
                <a:solidFill>
                  <a:srgbClr val="FF3300"/>
                </a:solidFill>
                <a:latin typeface="Times New Roman" panose="02020603050405020304" pitchFamily="18" charset="0"/>
                <a:cs typeface="Times New Roman" panose="02020603050405020304" pitchFamily="18" charset="0"/>
              </a:rPr>
              <a:t>  </a:t>
            </a:r>
            <a:r>
              <a:rPr lang="en-US" altLang="en-VN" sz="2000" dirty="0" err="1">
                <a:solidFill>
                  <a:srgbClr val="FF3300"/>
                </a:solidFill>
                <a:latin typeface="Times New Roman" panose="02020603050405020304" pitchFamily="18" charset="0"/>
                <a:cs typeface="Times New Roman" panose="02020603050405020304" pitchFamily="18" charset="0"/>
              </a:rPr>
              <a:t>Thủ</a:t>
            </a:r>
            <a:r>
              <a:rPr lang="en-US" altLang="en-VN" sz="2000" dirty="0">
                <a:solidFill>
                  <a:srgbClr val="FF3300"/>
                </a:solidFill>
                <a:latin typeface="Times New Roman" panose="02020603050405020304" pitchFamily="18" charset="0"/>
                <a:cs typeface="Times New Roman" panose="02020603050405020304" pitchFamily="18" charset="0"/>
              </a:rPr>
              <a:t> </a:t>
            </a:r>
            <a:r>
              <a:rPr lang="en-US" altLang="en-VN" sz="2000" dirty="0" err="1">
                <a:solidFill>
                  <a:srgbClr val="FF3300"/>
                </a:solidFill>
                <a:latin typeface="Times New Roman" panose="02020603050405020304" pitchFamily="18" charset="0"/>
                <a:cs typeface="Times New Roman" panose="02020603050405020304" pitchFamily="18" charset="0"/>
              </a:rPr>
              <a:t>tướng</a:t>
            </a:r>
            <a:r>
              <a:rPr lang="en-US" altLang="en-VN" sz="2000" dirty="0">
                <a:solidFill>
                  <a:srgbClr val="FF3300"/>
                </a:solidFill>
                <a:latin typeface="Times New Roman" panose="02020603050405020304" pitchFamily="18" charset="0"/>
                <a:cs typeface="Times New Roman" panose="02020603050405020304" pitchFamily="18" charset="0"/>
              </a:rPr>
              <a:t> </a:t>
            </a:r>
            <a:r>
              <a:rPr lang="en-US" altLang="en-VN" sz="2000" dirty="0" err="1">
                <a:solidFill>
                  <a:srgbClr val="FF3300"/>
                </a:solidFill>
                <a:latin typeface="Times New Roman" panose="02020603050405020304" pitchFamily="18" charset="0"/>
                <a:cs typeface="Times New Roman" panose="02020603050405020304" pitchFamily="18" charset="0"/>
              </a:rPr>
              <a:t>Nhật</a:t>
            </a:r>
            <a:r>
              <a:rPr lang="en-US" altLang="en-VN" sz="2000" dirty="0">
                <a:solidFill>
                  <a:srgbClr val="FF3300"/>
                </a:solidFill>
                <a:latin typeface="Times New Roman" panose="02020603050405020304" pitchFamily="18" charset="0"/>
                <a:cs typeface="Times New Roman" panose="02020603050405020304" pitchFamily="18" charset="0"/>
              </a:rPr>
              <a:t> </a:t>
            </a:r>
            <a:r>
              <a:rPr lang="en-US" altLang="en-VN" sz="2000" dirty="0" err="1">
                <a:solidFill>
                  <a:srgbClr val="FF3300"/>
                </a:solidFill>
                <a:latin typeface="Times New Roman" panose="02020603050405020304" pitchFamily="18" charset="0"/>
                <a:cs typeface="Times New Roman" panose="02020603050405020304" pitchFamily="18" charset="0"/>
              </a:rPr>
              <a:t>từ</a:t>
            </a:r>
            <a:r>
              <a:rPr lang="en-US" altLang="en-VN" sz="2000" dirty="0">
                <a:solidFill>
                  <a:srgbClr val="FF3300"/>
                </a:solidFill>
                <a:latin typeface="Times New Roman" panose="02020603050405020304" pitchFamily="18" charset="0"/>
                <a:cs typeface="Times New Roman" panose="02020603050405020304" pitchFamily="18" charset="0"/>
              </a:rPr>
              <a:t> </a:t>
            </a:r>
            <a:r>
              <a:rPr lang="en-US" altLang="en-VN" sz="2000" dirty="0" err="1">
                <a:solidFill>
                  <a:srgbClr val="FF3300"/>
                </a:solidFill>
                <a:latin typeface="Times New Roman" panose="02020603050405020304" pitchFamily="18" charset="0"/>
                <a:cs typeface="Times New Roman" panose="02020603050405020304" pitchFamily="18" charset="0"/>
              </a:rPr>
              <a:t>năm</a:t>
            </a:r>
            <a:r>
              <a:rPr lang="en-US" altLang="en-VN" sz="2000" dirty="0">
                <a:solidFill>
                  <a:srgbClr val="FF3300"/>
                </a:solidFill>
                <a:latin typeface="Times New Roman" panose="02020603050405020304" pitchFamily="18" charset="0"/>
                <a:cs typeface="Times New Roman" panose="02020603050405020304" pitchFamily="18" charset="0"/>
              </a:rPr>
              <a:t> 1941-1944. </a:t>
            </a:r>
          </a:p>
          <a:p>
            <a:pPr algn="just">
              <a:lnSpc>
                <a:spcPct val="150000"/>
              </a:lnSpc>
              <a:buFontTx/>
              <a:buChar char="-"/>
            </a:pPr>
            <a:r>
              <a:rPr lang="en-US" altLang="en-VN" sz="2000" dirty="0">
                <a:solidFill>
                  <a:srgbClr val="FF3300"/>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Ông</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đã</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ủng</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hộ</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các</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cuộc</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chiến</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tranh</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xâm</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lược</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Trung</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Quốc</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và</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các</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nước</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khác</a:t>
            </a:r>
            <a:r>
              <a:rPr lang="en-US" altLang="en-VN" sz="2000" dirty="0">
                <a:solidFill>
                  <a:schemeClr val="tx1"/>
                </a:solidFill>
                <a:latin typeface="Times New Roman" panose="02020603050405020304" pitchFamily="18" charset="0"/>
                <a:cs typeface="Times New Roman" panose="02020603050405020304" pitchFamily="18" charset="0"/>
              </a:rPr>
              <a:t>. </a:t>
            </a:r>
          </a:p>
          <a:p>
            <a:pPr algn="just">
              <a:lnSpc>
                <a:spcPct val="150000"/>
              </a:lnSpc>
              <a:buFontTx/>
              <a:buNone/>
            </a:pP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Bị</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tuyên</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án</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tử</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hình</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vì</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các</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tội</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ác</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chiến</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tranh</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với</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hình</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thức</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treo</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cổ</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bởi</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tòa</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án</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quân</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sự</a:t>
            </a:r>
            <a:r>
              <a:rPr lang="en-US" altLang="en-VN" sz="2000" dirty="0">
                <a:solidFill>
                  <a:schemeClr val="tx1"/>
                </a:solidFill>
                <a:latin typeface="Times New Roman" panose="02020603050405020304" pitchFamily="18" charset="0"/>
                <a:cs typeface="Times New Roman" panose="02020603050405020304" pitchFamily="18" charset="0"/>
              </a:rPr>
              <a:t> </a:t>
            </a:r>
            <a:r>
              <a:rPr lang="en-US" altLang="en-VN" sz="2000" dirty="0" err="1">
                <a:solidFill>
                  <a:schemeClr val="tx1"/>
                </a:solidFill>
                <a:latin typeface="Times New Roman" panose="02020603050405020304" pitchFamily="18" charset="0"/>
                <a:cs typeface="Times New Roman" panose="02020603050405020304" pitchFamily="18" charset="0"/>
              </a:rPr>
              <a:t>qu</a:t>
            </a:r>
            <a:r>
              <a:rPr lang="en-US" altLang="en-VN" sz="1800" dirty="0" err="1">
                <a:solidFill>
                  <a:schemeClr val="tx1"/>
                </a:solidFill>
                <a:latin typeface="Times New Roman" panose="02020603050405020304" pitchFamily="18" charset="0"/>
                <a:cs typeface="Times New Roman" panose="02020603050405020304" pitchFamily="18" charset="0"/>
              </a:rPr>
              <a:t>ốc</a:t>
            </a:r>
            <a:r>
              <a:rPr lang="en-US" altLang="en-VN" sz="1800" dirty="0">
                <a:solidFill>
                  <a:schemeClr val="tx1"/>
                </a:solidFill>
                <a:latin typeface="Times New Roman" panose="02020603050405020304" pitchFamily="18" charset="0"/>
                <a:cs typeface="Times New Roman" panose="02020603050405020304" pitchFamily="18" charset="0"/>
              </a:rPr>
              <a:t> </a:t>
            </a:r>
            <a:r>
              <a:rPr lang="en-US" altLang="en-VN" sz="1800" dirty="0" err="1">
                <a:solidFill>
                  <a:schemeClr val="tx1"/>
                </a:solidFill>
                <a:latin typeface="Times New Roman" panose="02020603050405020304" pitchFamily="18" charset="0"/>
                <a:cs typeface="Times New Roman" panose="02020603050405020304" pitchFamily="18" charset="0"/>
              </a:rPr>
              <a:t>tế</a:t>
            </a:r>
            <a:r>
              <a:rPr lang="en-US" altLang="en-VN" sz="1800" dirty="0">
                <a:solidFill>
                  <a:schemeClr val="tx1"/>
                </a:solidFill>
                <a:latin typeface="Times New Roman" panose="02020603050405020304" pitchFamily="18" charset="0"/>
                <a:cs typeface="Times New Roman" panose="02020603050405020304" pitchFamily="18" charset="0"/>
              </a:rPr>
              <a:t> </a:t>
            </a:r>
            <a:r>
              <a:rPr lang="en-US" altLang="en-VN" sz="1800" dirty="0" err="1">
                <a:solidFill>
                  <a:schemeClr val="tx1"/>
                </a:solidFill>
                <a:latin typeface="Times New Roman" panose="02020603050405020304" pitchFamily="18" charset="0"/>
                <a:cs typeface="Times New Roman" panose="02020603050405020304" pitchFamily="18" charset="0"/>
              </a:rPr>
              <a:t>vùng</a:t>
            </a:r>
            <a:r>
              <a:rPr lang="en-US" altLang="en-VN" sz="1800" dirty="0">
                <a:solidFill>
                  <a:schemeClr val="tx1"/>
                </a:solidFill>
                <a:latin typeface="Times New Roman" panose="02020603050405020304" pitchFamily="18" charset="0"/>
                <a:cs typeface="Times New Roman" panose="02020603050405020304" pitchFamily="18" charset="0"/>
              </a:rPr>
              <a:t> </a:t>
            </a:r>
            <a:r>
              <a:rPr lang="en-US" altLang="en-VN" sz="1800" dirty="0" err="1">
                <a:solidFill>
                  <a:schemeClr val="tx1"/>
                </a:solidFill>
                <a:latin typeface="Times New Roman" panose="02020603050405020304" pitchFamily="18" charset="0"/>
                <a:cs typeface="Times New Roman" panose="02020603050405020304" pitchFamily="18" charset="0"/>
              </a:rPr>
              <a:t>Viễn</a:t>
            </a:r>
            <a:r>
              <a:rPr lang="en-US" altLang="en-VN" sz="1800" dirty="0">
                <a:solidFill>
                  <a:schemeClr val="tx1"/>
                </a:solidFill>
                <a:latin typeface="Times New Roman" panose="02020603050405020304" pitchFamily="18" charset="0"/>
                <a:cs typeface="Times New Roman" panose="02020603050405020304" pitchFamily="18" charset="0"/>
              </a:rPr>
              <a:t> </a:t>
            </a:r>
            <a:r>
              <a:rPr lang="en-US" altLang="en-VN" sz="1800" dirty="0" err="1">
                <a:solidFill>
                  <a:schemeClr val="tx1"/>
                </a:solidFill>
                <a:latin typeface="Times New Roman" panose="02020603050405020304" pitchFamily="18" charset="0"/>
                <a:cs typeface="Times New Roman" panose="02020603050405020304" pitchFamily="18" charset="0"/>
              </a:rPr>
              <a:t>Đông</a:t>
            </a:r>
            <a:r>
              <a:rPr lang="en-US" altLang="en-VN" sz="1800" dirty="0">
                <a:solidFill>
                  <a:schemeClr val="tx1"/>
                </a:solidFill>
                <a:latin typeface="Times New Roman" panose="02020603050405020304" pitchFamily="18" charset="0"/>
                <a:cs typeface="Times New Roman" panose="02020603050405020304" pitchFamily="18" charset="0"/>
              </a:rPr>
              <a:t>.</a:t>
            </a:r>
          </a:p>
        </p:txBody>
      </p:sp>
      <p:pic>
        <p:nvPicPr>
          <p:cNvPr id="11268" name="Picture 4" descr="In 1944, after reading &amp;quot;On the Protracted War&amp;quot;, why did he assassinate  Hideki Tojo? - iNEWS">
            <a:extLst>
              <a:ext uri="{FF2B5EF4-FFF2-40B4-BE49-F238E27FC236}">
                <a16:creationId xmlns:a16="http://schemas.microsoft.com/office/drawing/2014/main" id="{7DD1ECD6-119E-5641-874B-B9DD9F6C80F7}"/>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7139" t="5639"/>
          <a:stretch/>
        </p:blipFill>
        <p:spPr bwMode="auto">
          <a:xfrm flipH="1">
            <a:off x="2455421" y="0"/>
            <a:ext cx="6679323"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9971193"/>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14:bounceEnd="50000">
                                          <p:cBhvr additive="base">
                                            <p:cTn id="7" dur="500" fill="hold"/>
                                            <p:tgtEl>
                                              <p:spTgt spid="6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0000">
                                          <p:cBhvr additive="base">
                                            <p:cTn id="11"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50000">
                                          <p:cBhvr additive="base">
                                            <p:cTn id="15"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5"/>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4" fill="hold" nodeType="afterEffect" p14:presetBounceEnd="50000">
                                      <p:stCondLst>
                                        <p:cond delay="0"/>
                                      </p:stCondLst>
                                      <p:childTnLst>
                                        <p:set>
                                          <p:cBhvr>
                                            <p:cTn id="19" dur="1" fill="hold">
                                              <p:stCondLst>
                                                <p:cond delay="0"/>
                                              </p:stCondLst>
                                            </p:cTn>
                                            <p:tgtEl>
                                              <p:spTgt spid="11266"/>
                                            </p:tgtEl>
                                            <p:attrNameLst>
                                              <p:attrName>style.visibility</p:attrName>
                                            </p:attrNameLst>
                                          </p:cBhvr>
                                          <p:to>
                                            <p:strVal val="visible"/>
                                          </p:to>
                                        </p:set>
                                        <p:anim calcmode="lin" valueType="num" p14:bounceEnd="50000">
                                          <p:cBhvr additive="base">
                                            <p:cTn id="20" dur="500" fill="hold"/>
                                            <p:tgtEl>
                                              <p:spTgt spid="11266"/>
                                            </p:tgtEl>
                                            <p:attrNameLst>
                                              <p:attrName>ppt_x</p:attrName>
                                            </p:attrNameLst>
                                          </p:cBhvr>
                                          <p:tavLst>
                                            <p:tav tm="0">
                                              <p:val>
                                                <p:strVal val="#ppt_x"/>
                                              </p:val>
                                            </p:tav>
                                            <p:tav tm="100000">
                                              <p:val>
                                                <p:strVal val="#ppt_x"/>
                                              </p:val>
                                            </p:tav>
                                          </p:tavLst>
                                        </p:anim>
                                        <p:anim calcmode="lin" valueType="num" p14:bounceEnd="50000">
                                          <p:cBhvr additive="base">
                                            <p:cTn id="21" dur="500" fill="hold"/>
                                            <p:tgtEl>
                                              <p:spTgt spid="11266"/>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14:presetBounceEnd="50000">
                                      <p:stCondLst>
                                        <p:cond delay="0"/>
                                      </p:stCondLst>
                                      <p:childTnLst>
                                        <p:set>
                                          <p:cBhvr>
                                            <p:cTn id="23" dur="1" fill="hold">
                                              <p:stCondLst>
                                                <p:cond delay="0"/>
                                              </p:stCondLst>
                                            </p:cTn>
                                            <p:tgtEl>
                                              <p:spTgt spid="11270"/>
                                            </p:tgtEl>
                                            <p:attrNameLst>
                                              <p:attrName>style.visibility</p:attrName>
                                            </p:attrNameLst>
                                          </p:cBhvr>
                                          <p:to>
                                            <p:strVal val="visible"/>
                                          </p:to>
                                        </p:set>
                                        <p:anim calcmode="lin" valueType="num" p14:bounceEnd="50000">
                                          <p:cBhvr additive="base">
                                            <p:cTn id="24" dur="500" fill="hold"/>
                                            <p:tgtEl>
                                              <p:spTgt spid="11270"/>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11270"/>
                                            </p:tgtEl>
                                            <p:attrNameLst>
                                              <p:attrName>ppt_y</p:attrName>
                                            </p:attrNameLst>
                                          </p:cBhvr>
                                          <p:tavLst>
                                            <p:tav tm="0">
                                              <p:val>
                                                <p:strVal val="0-#ppt_h/2"/>
                                              </p:val>
                                            </p:tav>
                                            <p:tav tm="100000">
                                              <p:val>
                                                <p:strVal val="#ppt_y"/>
                                              </p:val>
                                            </p:tav>
                                          </p:tavLst>
                                        </p:anim>
                                      </p:childTnLst>
                                    </p:cTn>
                                  </p:par>
                                </p:childTnLst>
                              </p:cTn>
                            </p:par>
                            <p:par>
                              <p:cTn id="26" fill="hold">
                                <p:stCondLst>
                                  <p:cond delay="10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3">
                                                <p:txEl>
                                                  <p:pRg st="0" end="0"/>
                                                </p:txEl>
                                              </p:spTgt>
                                            </p:tgtEl>
                                            <p:attrNameLst>
                                              <p:attrName>style.visibility</p:attrName>
                                            </p:attrNameLst>
                                          </p:cBhvr>
                                          <p:to>
                                            <p:strVal val="visible"/>
                                          </p:to>
                                        </p:set>
                                        <p:anim calcmode="lin" valueType="num">
                                          <p:cBhvr>
                                            <p:cTn id="29" dur="25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25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31" dur="25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25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250" tmFilter="0,0; .5, 1; 1, 1"/>
                                            <p:tgtEl>
                                              <p:spTgt spid="3">
                                                <p:txEl>
                                                  <p:pRg st="0" end="0"/>
                                                </p:txEl>
                                              </p:spTgt>
                                            </p:tgtEl>
                                          </p:cBhvr>
                                        </p:animEffect>
                                      </p:childTnLst>
                                    </p:cTn>
                                  </p:par>
                                  <p:par>
                                    <p:cTn id="34" presetID="41" presetClass="entr" presetSubtype="0" fill="hold" nodeType="withEffect">
                                      <p:stCondLst>
                                        <p:cond delay="0"/>
                                      </p:stCondLst>
                                      <p:iterate type="lt">
                                        <p:tmPct val="10000"/>
                                      </p:iterate>
                                      <p:childTnLst>
                                        <p:set>
                                          <p:cBhvr>
                                            <p:cTn id="35" dur="1" fill="hold">
                                              <p:stCondLst>
                                                <p:cond delay="0"/>
                                              </p:stCondLst>
                                            </p:cTn>
                                            <p:tgtEl>
                                              <p:spTgt spid="3">
                                                <p:txEl>
                                                  <p:pRg st="1" end="1"/>
                                                </p:txEl>
                                              </p:spTgt>
                                            </p:tgtEl>
                                            <p:attrNameLst>
                                              <p:attrName>style.visibility</p:attrName>
                                            </p:attrNameLst>
                                          </p:cBhvr>
                                          <p:to>
                                            <p:strVal val="visible"/>
                                          </p:to>
                                        </p:set>
                                        <p:anim calcmode="lin" valueType="num">
                                          <p:cBhvr>
                                            <p:cTn id="36" dur="25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7" dur="25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38" dur="25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9" dur="25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0" dur="250" tmFilter="0,0; .5, 1; 1, 1"/>
                                            <p:tgtEl>
                                              <p:spTgt spid="3">
                                                <p:txEl>
                                                  <p:pRg st="1" end="1"/>
                                                </p:txEl>
                                              </p:spTgt>
                                            </p:tgtEl>
                                          </p:cBhvr>
                                        </p:animEffect>
                                      </p:childTnLst>
                                    </p:cTn>
                                  </p:par>
                                  <p:par>
                                    <p:cTn id="41" presetID="41" presetClass="entr" presetSubtype="0" fill="hold" nodeType="withEffect">
                                      <p:stCondLst>
                                        <p:cond delay="0"/>
                                      </p:stCondLst>
                                      <p:iterate type="lt">
                                        <p:tmPct val="10000"/>
                                      </p:iterate>
                                      <p:childTnLst>
                                        <p:set>
                                          <p:cBhvr>
                                            <p:cTn id="42" dur="1" fill="hold">
                                              <p:stCondLst>
                                                <p:cond delay="0"/>
                                              </p:stCondLst>
                                            </p:cTn>
                                            <p:tgtEl>
                                              <p:spTgt spid="3">
                                                <p:txEl>
                                                  <p:pRg st="2" end="2"/>
                                                </p:txEl>
                                              </p:spTgt>
                                            </p:tgtEl>
                                            <p:attrNameLst>
                                              <p:attrName>style.visibility</p:attrName>
                                            </p:attrNameLst>
                                          </p:cBhvr>
                                          <p:to>
                                            <p:strVal val="visible"/>
                                          </p:to>
                                        </p:set>
                                        <p:anim calcmode="lin" valueType="num">
                                          <p:cBhvr>
                                            <p:cTn id="43" dur="25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25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45" dur="25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25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250" tmFilter="0,0; .5, 1; 1, 1"/>
                                            <p:tgtEl>
                                              <p:spTgt spid="3">
                                                <p:txEl>
                                                  <p:pRg st="2" end="2"/>
                                                </p:txEl>
                                              </p:spTgt>
                                            </p:tgtEl>
                                          </p:cBhvr>
                                        </p:animEffect>
                                      </p:childTnLst>
                                    </p:cTn>
                                  </p:par>
                                  <p:par>
                                    <p:cTn id="48" presetID="41" presetClass="entr" presetSubtype="0" fill="hold" nodeType="withEffect">
                                      <p:stCondLst>
                                        <p:cond delay="0"/>
                                      </p:stCondLst>
                                      <p:iterate type="lt">
                                        <p:tmPct val="10000"/>
                                      </p:iterate>
                                      <p:childTnLst>
                                        <p:set>
                                          <p:cBhvr>
                                            <p:cTn id="49" dur="1" fill="hold">
                                              <p:stCondLst>
                                                <p:cond delay="0"/>
                                              </p:stCondLst>
                                            </p:cTn>
                                            <p:tgtEl>
                                              <p:spTgt spid="3">
                                                <p:txEl>
                                                  <p:pRg st="3" end="3"/>
                                                </p:txEl>
                                              </p:spTgt>
                                            </p:tgtEl>
                                            <p:attrNameLst>
                                              <p:attrName>style.visibility</p:attrName>
                                            </p:attrNameLst>
                                          </p:cBhvr>
                                          <p:to>
                                            <p:strVal val="visible"/>
                                          </p:to>
                                        </p:set>
                                        <p:anim calcmode="lin" valueType="num">
                                          <p:cBhvr>
                                            <p:cTn id="50" dur="25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51" dur="25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52" dur="25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3" dur="25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4" dur="250" tmFilter="0,0; .5, 1; 1, 1"/>
                                            <p:tgtEl>
                                              <p:spTgt spid="3">
                                                <p:txEl>
                                                  <p:pRg st="3" end="3"/>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1" presetClass="entr" presetSubtype="3" fill="hold" nodeType="clickEffect">
                                      <p:stCondLst>
                                        <p:cond delay="0"/>
                                      </p:stCondLst>
                                      <p:childTnLst>
                                        <p:set>
                                          <p:cBhvr>
                                            <p:cTn id="58" dur="1" fill="hold">
                                              <p:stCondLst>
                                                <p:cond delay="0"/>
                                              </p:stCondLst>
                                            </p:cTn>
                                            <p:tgtEl>
                                              <p:spTgt spid="11268"/>
                                            </p:tgtEl>
                                            <p:attrNameLst>
                                              <p:attrName>style.visibility</p:attrName>
                                            </p:attrNameLst>
                                          </p:cBhvr>
                                          <p:to>
                                            <p:strVal val="visible"/>
                                          </p:to>
                                        </p:set>
                                        <p:animEffect transition="in" filter="wheel(3)">
                                          <p:cBhvr>
                                            <p:cTn id="59" dur="75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4" fill="hold" nodeType="afterEffect">
                                      <p:stCondLst>
                                        <p:cond delay="0"/>
                                      </p:stCondLst>
                                      <p:childTnLst>
                                        <p:set>
                                          <p:cBhvr>
                                            <p:cTn id="19" dur="1" fill="hold">
                                              <p:stCondLst>
                                                <p:cond delay="0"/>
                                              </p:stCondLst>
                                            </p:cTn>
                                            <p:tgtEl>
                                              <p:spTgt spid="11266"/>
                                            </p:tgtEl>
                                            <p:attrNameLst>
                                              <p:attrName>style.visibility</p:attrName>
                                            </p:attrNameLst>
                                          </p:cBhvr>
                                          <p:to>
                                            <p:strVal val="visible"/>
                                          </p:to>
                                        </p:set>
                                        <p:anim calcmode="lin" valueType="num">
                                          <p:cBhvr additive="base">
                                            <p:cTn id="20" dur="500" fill="hold"/>
                                            <p:tgtEl>
                                              <p:spTgt spid="11266"/>
                                            </p:tgtEl>
                                            <p:attrNameLst>
                                              <p:attrName>ppt_x</p:attrName>
                                            </p:attrNameLst>
                                          </p:cBhvr>
                                          <p:tavLst>
                                            <p:tav tm="0">
                                              <p:val>
                                                <p:strVal val="#ppt_x"/>
                                              </p:val>
                                            </p:tav>
                                            <p:tav tm="100000">
                                              <p:val>
                                                <p:strVal val="#ppt_x"/>
                                              </p:val>
                                            </p:tav>
                                          </p:tavLst>
                                        </p:anim>
                                        <p:anim calcmode="lin" valueType="num">
                                          <p:cBhvr additive="base">
                                            <p:cTn id="21" dur="500" fill="hold"/>
                                            <p:tgtEl>
                                              <p:spTgt spid="11266"/>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0"/>
                                      </p:stCondLst>
                                      <p:childTnLst>
                                        <p:set>
                                          <p:cBhvr>
                                            <p:cTn id="23" dur="1" fill="hold">
                                              <p:stCondLst>
                                                <p:cond delay="0"/>
                                              </p:stCondLst>
                                            </p:cTn>
                                            <p:tgtEl>
                                              <p:spTgt spid="11270"/>
                                            </p:tgtEl>
                                            <p:attrNameLst>
                                              <p:attrName>style.visibility</p:attrName>
                                            </p:attrNameLst>
                                          </p:cBhvr>
                                          <p:to>
                                            <p:strVal val="visible"/>
                                          </p:to>
                                        </p:set>
                                        <p:anim calcmode="lin" valueType="num">
                                          <p:cBhvr additive="base">
                                            <p:cTn id="24" dur="500" fill="hold"/>
                                            <p:tgtEl>
                                              <p:spTgt spid="11270"/>
                                            </p:tgtEl>
                                            <p:attrNameLst>
                                              <p:attrName>ppt_x</p:attrName>
                                            </p:attrNameLst>
                                          </p:cBhvr>
                                          <p:tavLst>
                                            <p:tav tm="0">
                                              <p:val>
                                                <p:strVal val="#ppt_x"/>
                                              </p:val>
                                            </p:tav>
                                            <p:tav tm="100000">
                                              <p:val>
                                                <p:strVal val="#ppt_x"/>
                                              </p:val>
                                            </p:tav>
                                          </p:tavLst>
                                        </p:anim>
                                        <p:anim calcmode="lin" valueType="num">
                                          <p:cBhvr additive="base">
                                            <p:cTn id="25" dur="500" fill="hold"/>
                                            <p:tgtEl>
                                              <p:spTgt spid="11270"/>
                                            </p:tgtEl>
                                            <p:attrNameLst>
                                              <p:attrName>ppt_y</p:attrName>
                                            </p:attrNameLst>
                                          </p:cBhvr>
                                          <p:tavLst>
                                            <p:tav tm="0">
                                              <p:val>
                                                <p:strVal val="0-#ppt_h/2"/>
                                              </p:val>
                                            </p:tav>
                                            <p:tav tm="100000">
                                              <p:val>
                                                <p:strVal val="#ppt_y"/>
                                              </p:val>
                                            </p:tav>
                                          </p:tavLst>
                                        </p:anim>
                                      </p:childTnLst>
                                    </p:cTn>
                                  </p:par>
                                </p:childTnLst>
                              </p:cTn>
                            </p:par>
                            <p:par>
                              <p:cTn id="26" fill="hold">
                                <p:stCondLst>
                                  <p:cond delay="10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3">
                                                <p:txEl>
                                                  <p:pRg st="0" end="0"/>
                                                </p:txEl>
                                              </p:spTgt>
                                            </p:tgtEl>
                                            <p:attrNameLst>
                                              <p:attrName>style.visibility</p:attrName>
                                            </p:attrNameLst>
                                          </p:cBhvr>
                                          <p:to>
                                            <p:strVal val="visible"/>
                                          </p:to>
                                        </p:set>
                                        <p:anim calcmode="lin" valueType="num">
                                          <p:cBhvr>
                                            <p:cTn id="29" dur="25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25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31" dur="25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25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250" tmFilter="0,0; .5, 1; 1, 1"/>
                                            <p:tgtEl>
                                              <p:spTgt spid="3">
                                                <p:txEl>
                                                  <p:pRg st="0" end="0"/>
                                                </p:txEl>
                                              </p:spTgt>
                                            </p:tgtEl>
                                          </p:cBhvr>
                                        </p:animEffect>
                                      </p:childTnLst>
                                    </p:cTn>
                                  </p:par>
                                  <p:par>
                                    <p:cTn id="34" presetID="41" presetClass="entr" presetSubtype="0" fill="hold" nodeType="withEffect">
                                      <p:stCondLst>
                                        <p:cond delay="0"/>
                                      </p:stCondLst>
                                      <p:iterate type="lt">
                                        <p:tmPct val="10000"/>
                                      </p:iterate>
                                      <p:childTnLst>
                                        <p:set>
                                          <p:cBhvr>
                                            <p:cTn id="35" dur="1" fill="hold">
                                              <p:stCondLst>
                                                <p:cond delay="0"/>
                                              </p:stCondLst>
                                            </p:cTn>
                                            <p:tgtEl>
                                              <p:spTgt spid="3">
                                                <p:txEl>
                                                  <p:pRg st="1" end="1"/>
                                                </p:txEl>
                                              </p:spTgt>
                                            </p:tgtEl>
                                            <p:attrNameLst>
                                              <p:attrName>style.visibility</p:attrName>
                                            </p:attrNameLst>
                                          </p:cBhvr>
                                          <p:to>
                                            <p:strVal val="visible"/>
                                          </p:to>
                                        </p:set>
                                        <p:anim calcmode="lin" valueType="num">
                                          <p:cBhvr>
                                            <p:cTn id="36" dur="25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7" dur="25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38" dur="25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9" dur="25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0" dur="250" tmFilter="0,0; .5, 1; 1, 1"/>
                                            <p:tgtEl>
                                              <p:spTgt spid="3">
                                                <p:txEl>
                                                  <p:pRg st="1" end="1"/>
                                                </p:txEl>
                                              </p:spTgt>
                                            </p:tgtEl>
                                          </p:cBhvr>
                                        </p:animEffect>
                                      </p:childTnLst>
                                    </p:cTn>
                                  </p:par>
                                  <p:par>
                                    <p:cTn id="41" presetID="41" presetClass="entr" presetSubtype="0" fill="hold" nodeType="withEffect">
                                      <p:stCondLst>
                                        <p:cond delay="0"/>
                                      </p:stCondLst>
                                      <p:iterate type="lt">
                                        <p:tmPct val="10000"/>
                                      </p:iterate>
                                      <p:childTnLst>
                                        <p:set>
                                          <p:cBhvr>
                                            <p:cTn id="42" dur="1" fill="hold">
                                              <p:stCondLst>
                                                <p:cond delay="0"/>
                                              </p:stCondLst>
                                            </p:cTn>
                                            <p:tgtEl>
                                              <p:spTgt spid="3">
                                                <p:txEl>
                                                  <p:pRg st="2" end="2"/>
                                                </p:txEl>
                                              </p:spTgt>
                                            </p:tgtEl>
                                            <p:attrNameLst>
                                              <p:attrName>style.visibility</p:attrName>
                                            </p:attrNameLst>
                                          </p:cBhvr>
                                          <p:to>
                                            <p:strVal val="visible"/>
                                          </p:to>
                                        </p:set>
                                        <p:anim calcmode="lin" valueType="num">
                                          <p:cBhvr>
                                            <p:cTn id="43" dur="25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25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45" dur="25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25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250" tmFilter="0,0; .5, 1; 1, 1"/>
                                            <p:tgtEl>
                                              <p:spTgt spid="3">
                                                <p:txEl>
                                                  <p:pRg st="2" end="2"/>
                                                </p:txEl>
                                              </p:spTgt>
                                            </p:tgtEl>
                                          </p:cBhvr>
                                        </p:animEffect>
                                      </p:childTnLst>
                                    </p:cTn>
                                  </p:par>
                                  <p:par>
                                    <p:cTn id="48" presetID="41" presetClass="entr" presetSubtype="0" fill="hold" nodeType="withEffect">
                                      <p:stCondLst>
                                        <p:cond delay="0"/>
                                      </p:stCondLst>
                                      <p:iterate type="lt">
                                        <p:tmPct val="10000"/>
                                      </p:iterate>
                                      <p:childTnLst>
                                        <p:set>
                                          <p:cBhvr>
                                            <p:cTn id="49" dur="1" fill="hold">
                                              <p:stCondLst>
                                                <p:cond delay="0"/>
                                              </p:stCondLst>
                                            </p:cTn>
                                            <p:tgtEl>
                                              <p:spTgt spid="3">
                                                <p:txEl>
                                                  <p:pRg st="3" end="3"/>
                                                </p:txEl>
                                              </p:spTgt>
                                            </p:tgtEl>
                                            <p:attrNameLst>
                                              <p:attrName>style.visibility</p:attrName>
                                            </p:attrNameLst>
                                          </p:cBhvr>
                                          <p:to>
                                            <p:strVal val="visible"/>
                                          </p:to>
                                        </p:set>
                                        <p:anim calcmode="lin" valueType="num">
                                          <p:cBhvr>
                                            <p:cTn id="50" dur="25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51" dur="25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52" dur="25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3" dur="25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4" dur="250" tmFilter="0,0; .5, 1; 1, 1"/>
                                            <p:tgtEl>
                                              <p:spTgt spid="3">
                                                <p:txEl>
                                                  <p:pRg st="3" end="3"/>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1" presetClass="entr" presetSubtype="3" fill="hold" nodeType="clickEffect">
                                      <p:stCondLst>
                                        <p:cond delay="0"/>
                                      </p:stCondLst>
                                      <p:childTnLst>
                                        <p:set>
                                          <p:cBhvr>
                                            <p:cTn id="58" dur="1" fill="hold">
                                              <p:stCondLst>
                                                <p:cond delay="0"/>
                                              </p:stCondLst>
                                            </p:cTn>
                                            <p:tgtEl>
                                              <p:spTgt spid="11268"/>
                                            </p:tgtEl>
                                            <p:attrNameLst>
                                              <p:attrName>style.visibility</p:attrName>
                                            </p:attrNameLst>
                                          </p:cBhvr>
                                          <p:to>
                                            <p:strVal val="visible"/>
                                          </p:to>
                                        </p:set>
                                        <p:animEffect transition="in" filter="wheel(3)">
                                          <p:cBhvr>
                                            <p:cTn id="59" dur="75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grpSp>
        <p:nvGrpSpPr>
          <p:cNvPr id="64" name="Google Shape;64;p14"/>
          <p:cNvGrpSpPr/>
          <p:nvPr/>
        </p:nvGrpSpPr>
        <p:grpSpPr>
          <a:xfrm>
            <a:off x="1514197" y="368000"/>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grpSp>
      <p:pic>
        <p:nvPicPr>
          <p:cNvPr id="15" name="Picture 8">
            <a:extLst>
              <a:ext uri="{FF2B5EF4-FFF2-40B4-BE49-F238E27FC236}">
                <a16:creationId xmlns:a16="http://schemas.microsoft.com/office/drawing/2014/main" id="{F3A66A4C-7E0F-8D45-868A-A3A0F035281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5583" r="23720"/>
          <a:stretch/>
        </p:blipFill>
        <p:spPr bwMode="auto">
          <a:xfrm>
            <a:off x="571552" y="2273575"/>
            <a:ext cx="1239184" cy="2381795"/>
          </a:xfrm>
          <a:prstGeom prst="rect">
            <a:avLst/>
          </a:prstGeom>
          <a:noFill/>
          <a:extLst>
            <a:ext uri="{909E8E84-426E-40DD-AFC4-6F175D3DCCD1}">
              <a14:hiddenFill xmlns:a14="http://schemas.microsoft.com/office/drawing/2010/main">
                <a:solidFill>
                  <a:srgbClr val="FFFFFF"/>
                </a:solidFill>
              </a14:hiddenFill>
            </a:ext>
          </a:extLst>
        </p:spPr>
      </p:pic>
      <p:sp>
        <p:nvSpPr>
          <p:cNvPr id="17" name="Google Shape;63;p14">
            <a:extLst>
              <a:ext uri="{FF2B5EF4-FFF2-40B4-BE49-F238E27FC236}">
                <a16:creationId xmlns:a16="http://schemas.microsoft.com/office/drawing/2014/main" id="{B09874F0-4B2A-4246-996C-7FC5473FC41C}"/>
              </a:ext>
            </a:extLst>
          </p:cNvPr>
          <p:cNvSpPr txBox="1">
            <a:spLocks noGrp="1"/>
          </p:cNvSpPr>
          <p:nvPr>
            <p:ph type="title"/>
          </p:nvPr>
        </p:nvSpPr>
        <p:spPr>
          <a:xfrm>
            <a:off x="79720" y="1177570"/>
            <a:ext cx="2317558" cy="1483800"/>
          </a:xfrm>
          <a:prstGeom prst="rect">
            <a:avLst/>
          </a:prstGeom>
        </p:spPr>
        <p:txBody>
          <a:bodyPr spcFirstLastPara="1" wrap="square" lIns="91425" tIns="91425" rIns="91425" bIns="91425" anchor="t" anchorCtr="0">
            <a:noAutofit/>
          </a:bodyPr>
          <a:lstStyle/>
          <a:p>
            <a:pPr lvl="0">
              <a:buClrTx/>
              <a:buSzTx/>
            </a:pPr>
            <a:r>
              <a:rPr lang="en-US" sz="2000" kern="1200" dirty="0">
                <a:solidFill>
                  <a:srgbClr val="FFFF00"/>
                </a:solidFill>
                <a:latin typeface="Times New Roman" pitchFamily="18" charset="0"/>
                <a:ea typeface="+mn-ea"/>
                <a:cs typeface="Times New Roman" pitchFamily="18" charset="0"/>
              </a:rPr>
              <a:t>I. </a:t>
            </a:r>
            <a:r>
              <a:rPr lang="en-US" sz="2000" kern="1200" dirty="0" err="1">
                <a:solidFill>
                  <a:srgbClr val="FFFF00"/>
                </a:solidFill>
                <a:latin typeface="Times New Roman" pitchFamily="18" charset="0"/>
                <a:ea typeface="+mn-ea"/>
                <a:cs typeface="Times New Roman" pitchFamily="18" charset="0"/>
              </a:rPr>
              <a:t>Tình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hình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Nhật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Bản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sau</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chiến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tranh</a:t>
            </a:r>
            <a:endParaRPr lang="en-US" sz="2000" kern="1200" dirty="0">
              <a:solidFill>
                <a:srgbClr val="FFFF00"/>
              </a:solidFill>
              <a:latin typeface="Times New Roman" pitchFamily="18" charset="0"/>
              <a:ea typeface="+mn-ea"/>
              <a:cs typeface="Times New Roman" pitchFamily="18" charset="0"/>
            </a:endParaRPr>
          </a:p>
        </p:txBody>
      </p:sp>
      <p:pic>
        <p:nvPicPr>
          <p:cNvPr id="20" name="Picture 10">
            <a:extLst>
              <a:ext uri="{FF2B5EF4-FFF2-40B4-BE49-F238E27FC236}">
                <a16:creationId xmlns:a16="http://schemas.microsoft.com/office/drawing/2014/main" id="{353CBF22-41B8-654D-8582-66DA431AB40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50135" y="53791"/>
            <a:ext cx="1064958" cy="72761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2027D6B-4451-9D4A-98F8-866312F0AA48}"/>
              </a:ext>
            </a:extLst>
          </p:cNvPr>
          <p:cNvSpPr txBox="1"/>
          <p:nvPr/>
        </p:nvSpPr>
        <p:spPr>
          <a:xfrm>
            <a:off x="2397278" y="2984041"/>
            <a:ext cx="4583574" cy="830997"/>
          </a:xfrm>
          <a:prstGeom prst="rect">
            <a:avLst/>
          </a:prstGeom>
          <a:noFill/>
        </p:spPr>
        <p:txBody>
          <a:bodyPr wrap="square" rtlCol="0">
            <a:spAutoFit/>
          </a:bodyPr>
          <a:lstStyle/>
          <a:p>
            <a:r>
              <a:rPr lang="en-VN" sz="2400" dirty="0">
                <a:latin typeface="Times New Roman" panose="02020603050405020304" pitchFamily="18" charset="0"/>
                <a:cs typeface="Times New Roman" panose="02020603050405020304" pitchFamily="18" charset="0"/>
              </a:rPr>
              <a:t>- Mang lại nguồn không khí mới cho các tầng lớp nhân dân.</a:t>
            </a:r>
          </a:p>
        </p:txBody>
      </p:sp>
      <p:sp>
        <p:nvSpPr>
          <p:cNvPr id="13" name="TextBox 12">
            <a:extLst>
              <a:ext uri="{FF2B5EF4-FFF2-40B4-BE49-F238E27FC236}">
                <a16:creationId xmlns:a16="http://schemas.microsoft.com/office/drawing/2014/main" id="{D0F2A870-2F84-444B-B5D8-39C98D0BB58A}"/>
              </a:ext>
            </a:extLst>
          </p:cNvPr>
          <p:cNvSpPr txBox="1"/>
          <p:nvPr/>
        </p:nvSpPr>
        <p:spPr>
          <a:xfrm>
            <a:off x="2397278" y="4239871"/>
            <a:ext cx="4583574" cy="830997"/>
          </a:xfrm>
          <a:prstGeom prst="rect">
            <a:avLst/>
          </a:prstGeom>
          <a:noFill/>
        </p:spPr>
        <p:txBody>
          <a:bodyPr wrap="square" rtlCol="0">
            <a:spAutoFit/>
          </a:bodyPr>
          <a:lstStyle/>
          <a:p>
            <a:r>
              <a:rPr lang="en-VN" sz="2400" dirty="0">
                <a:latin typeface="Times New Roman" panose="02020603050405020304" pitchFamily="18" charset="0"/>
                <a:cs typeface="Times New Roman" panose="02020603050405020304" pitchFamily="18" charset="0"/>
              </a:rPr>
              <a:t>- 1 nhân tố quan trọng giúp Nhật Bản phát triển mạnh mẽ sau này.</a:t>
            </a:r>
          </a:p>
        </p:txBody>
      </p:sp>
      <p:grpSp>
        <p:nvGrpSpPr>
          <p:cNvPr id="2" name="Group 1">
            <a:extLst>
              <a:ext uri="{FF2B5EF4-FFF2-40B4-BE49-F238E27FC236}">
                <a16:creationId xmlns:a16="http://schemas.microsoft.com/office/drawing/2014/main" id="{BBD7A004-A073-2D49-9FA7-D0658EA9313C}"/>
              </a:ext>
            </a:extLst>
          </p:cNvPr>
          <p:cNvGrpSpPr/>
          <p:nvPr/>
        </p:nvGrpSpPr>
        <p:grpSpPr>
          <a:xfrm>
            <a:off x="3993903" y="597006"/>
            <a:ext cx="3402198" cy="1483800"/>
            <a:chOff x="3324064" y="63834"/>
            <a:chExt cx="3732603" cy="1483800"/>
          </a:xfrm>
        </p:grpSpPr>
        <p:sp>
          <p:nvSpPr>
            <p:cNvPr id="18" name="Rounded Rectangular Callout 17">
              <a:extLst>
                <a:ext uri="{FF2B5EF4-FFF2-40B4-BE49-F238E27FC236}">
                  <a16:creationId xmlns:a16="http://schemas.microsoft.com/office/drawing/2014/main" id="{6E5ADE55-9A6A-5B4C-9976-D0C93338C3F3}"/>
                </a:ext>
              </a:extLst>
            </p:cNvPr>
            <p:cNvSpPr/>
            <p:nvPr/>
          </p:nvSpPr>
          <p:spPr>
            <a:xfrm>
              <a:off x="3324064" y="63834"/>
              <a:ext cx="3732603" cy="1483800"/>
            </a:xfrm>
            <a:prstGeom prst="wedgeRoundRectCallout">
              <a:avLst>
                <a:gd name="adj1" fmla="val 54871"/>
                <a:gd name="adj2" fmla="val 7910"/>
                <a:gd name="adj3" fmla="val 16667"/>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14" name="TextBox 13">
              <a:extLst>
                <a:ext uri="{FF2B5EF4-FFF2-40B4-BE49-F238E27FC236}">
                  <a16:creationId xmlns:a16="http://schemas.microsoft.com/office/drawing/2014/main" id="{5ADEA58B-4E1B-554F-B13D-EEA84908B9B2}"/>
                </a:ext>
              </a:extLst>
            </p:cNvPr>
            <p:cNvSpPr txBox="1"/>
            <p:nvPr/>
          </p:nvSpPr>
          <p:spPr>
            <a:xfrm>
              <a:off x="3324064" y="63834"/>
              <a:ext cx="3732603" cy="1384995"/>
            </a:xfrm>
            <a:prstGeom prst="rect">
              <a:avLst/>
            </a:prstGeom>
            <a:noFill/>
          </p:spPr>
          <p:txBody>
            <a:bodyPr wrap="square" rtlCol="0">
              <a:spAutoFit/>
            </a:bodyPr>
            <a:lstStyle/>
            <a:p>
              <a:pPr algn="ctr"/>
              <a:r>
                <a:rPr lang="en-VN" sz="2800" dirty="0">
                  <a:latin typeface="Times New Roman" panose="02020603050405020304" pitchFamily="18" charset="0"/>
                  <a:cs typeface="Times New Roman" panose="02020603050405020304" pitchFamily="18" charset="0"/>
                </a:rPr>
                <a:t>Những nội dung cải cách ở Nhật Bản có ý nghĩa như thế nào?</a:t>
              </a:r>
            </a:p>
          </p:txBody>
        </p:sp>
      </p:grpSp>
      <p:sp>
        <p:nvSpPr>
          <p:cNvPr id="19" name="Rounded Rectangle 18">
            <a:extLst>
              <a:ext uri="{FF2B5EF4-FFF2-40B4-BE49-F238E27FC236}">
                <a16:creationId xmlns:a16="http://schemas.microsoft.com/office/drawing/2014/main" id="{5D5AB1B5-E51B-074E-A376-42C0A43ECC0D}"/>
              </a:ext>
            </a:extLst>
          </p:cNvPr>
          <p:cNvSpPr/>
          <p:nvPr/>
        </p:nvSpPr>
        <p:spPr>
          <a:xfrm>
            <a:off x="2502451" y="106509"/>
            <a:ext cx="1377653" cy="727611"/>
          </a:xfrm>
          <a:prstGeom prst="roundRect">
            <a:avLst/>
          </a:prstGeom>
          <a:solidFill>
            <a:srgbClr val="FFFF00"/>
          </a:solidFill>
          <a:effectLst>
            <a:glow rad="139700">
              <a:schemeClr val="accent4">
                <a:satMod val="175000"/>
                <a:alpha val="40000"/>
              </a:schemeClr>
            </a:glow>
            <a:reflection blurRad="6350" stA="50000" endA="300" endPos="0" dir="5400000" sy="-100000" algn="bl" rotWithShape="0"/>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b="1" dirty="0">
                <a:solidFill>
                  <a:srgbClr val="0070C0"/>
                </a:solidFill>
                <a:latin typeface="Times New Roman" panose="02020603050405020304" pitchFamily="18" charset="0"/>
                <a:cs typeface="Times New Roman" panose="02020603050405020304" pitchFamily="18" charset="0"/>
              </a:rPr>
              <a:t>G</a:t>
            </a:r>
            <a:r>
              <a:rPr lang="en-VN" sz="2000" b="1" dirty="0">
                <a:solidFill>
                  <a:srgbClr val="0070C0"/>
                </a:solidFill>
                <a:latin typeface="Times New Roman" panose="02020603050405020304" pitchFamily="18" charset="0"/>
                <a:cs typeface="Times New Roman" panose="02020603050405020304" pitchFamily="18" charset="0"/>
              </a:rPr>
              <a:t>ROUP 3</a:t>
            </a:r>
          </a:p>
        </p:txBody>
      </p:sp>
      <p:pic>
        <p:nvPicPr>
          <p:cNvPr id="21" name="Picture 20">
            <a:extLst>
              <a:ext uri="{FF2B5EF4-FFF2-40B4-BE49-F238E27FC236}">
                <a16:creationId xmlns:a16="http://schemas.microsoft.com/office/drawing/2014/main" id="{97D38115-37B5-A349-A555-978D823E8B17}"/>
              </a:ext>
            </a:extLst>
          </p:cNvPr>
          <p:cNvPicPr>
            <a:picLocks noChangeAspect="1"/>
          </p:cNvPicPr>
          <p:nvPr/>
        </p:nvPicPr>
        <p:blipFill>
          <a:blip r:embed="rId6"/>
          <a:stretch>
            <a:fillRect/>
          </a:stretch>
        </p:blipFill>
        <p:spPr>
          <a:xfrm>
            <a:off x="6530923" y="834120"/>
            <a:ext cx="3192753" cy="4587287"/>
          </a:xfrm>
          <a:prstGeom prst="rect">
            <a:avLst/>
          </a:prstGeom>
        </p:spPr>
      </p:pic>
    </p:spTree>
    <p:extLst>
      <p:ext uri="{BB962C8B-B14F-4D97-AF65-F5344CB8AC3E}">
        <p14:creationId xmlns:p14="http://schemas.microsoft.com/office/powerpoint/2010/main" val="2627292114"/>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 presetClass="entr" presetSubtype="1" fill="hold" nodeType="withEffect" p14:presetBounceEnd="50000">
                                      <p:stCondLst>
                                        <p:cond delay="0"/>
                                      </p:stCondLst>
                                      <p:childTnLst>
                                        <p:set>
                                          <p:cBhvr>
                                            <p:cTn id="9" dur="1" fill="hold">
                                              <p:stCondLst>
                                                <p:cond delay="0"/>
                                              </p:stCondLst>
                                            </p:cTn>
                                            <p:tgtEl>
                                              <p:spTgt spid="64"/>
                                            </p:tgtEl>
                                            <p:attrNameLst>
                                              <p:attrName>style.visibility</p:attrName>
                                            </p:attrNameLst>
                                          </p:cBhvr>
                                          <p:to>
                                            <p:strVal val="visible"/>
                                          </p:to>
                                        </p:set>
                                        <p:anim calcmode="lin" valueType="num" p14:bounceEnd="50000">
                                          <p:cBhvr additive="base">
                                            <p:cTn id="10" dur="500" fill="hold"/>
                                            <p:tgtEl>
                                              <p:spTgt spid="64"/>
                                            </p:tgtEl>
                                            <p:attrNameLst>
                                              <p:attrName>ppt_x</p:attrName>
                                            </p:attrNameLst>
                                          </p:cBhvr>
                                          <p:tavLst>
                                            <p:tav tm="0">
                                              <p:val>
                                                <p:strVal val="#ppt_x"/>
                                              </p:val>
                                            </p:tav>
                                            <p:tav tm="100000">
                                              <p:val>
                                                <p:strVal val="#ppt_x"/>
                                              </p:val>
                                            </p:tav>
                                          </p:tavLst>
                                        </p:anim>
                                        <p:anim calcmode="lin" valueType="num" p14:bounceEnd="50000">
                                          <p:cBhvr additive="base">
                                            <p:cTn id="11" dur="500" fill="hold"/>
                                            <p:tgtEl>
                                              <p:spTgt spid="64"/>
                                            </p:tgtEl>
                                            <p:attrNameLst>
                                              <p:attrName>ppt_y</p:attrName>
                                            </p:attrNameLst>
                                          </p:cBhvr>
                                          <p:tavLst>
                                            <p:tav tm="0">
                                              <p:val>
                                                <p:strVal val="0-#ppt_h/2"/>
                                              </p:val>
                                            </p:tav>
                                            <p:tav tm="100000">
                                              <p:val>
                                                <p:strVal val="#ppt_y"/>
                                              </p:val>
                                            </p:tav>
                                          </p:tavLst>
                                        </p:anim>
                                      </p:childTnLst>
                                    </p:cTn>
                                  </p:par>
                                  <p:par>
                                    <p:cTn id="12" presetID="2" presetClass="entr" presetSubtype="1" fill="hold" grpId="0" nodeType="withEffect" p14:presetBounceEnd="50000">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14:bounceEnd="50000">
                                          <p:cBhvr additive="base">
                                            <p:cTn id="14"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17"/>
                                            </p:tgtEl>
                                            <p:attrNameLst>
                                              <p:attrName>ppt_y</p:attrName>
                                            </p:attrNameLst>
                                          </p:cBhvr>
                                          <p:tavLst>
                                            <p:tav tm="0">
                                              <p:val>
                                                <p:strVal val="0-#ppt_h/2"/>
                                              </p:val>
                                            </p:tav>
                                            <p:tav tm="100000">
                                              <p:val>
                                                <p:strVal val="#ppt_y"/>
                                              </p:val>
                                            </p:tav>
                                          </p:tavLst>
                                        </p:anim>
                                      </p:childTnLst>
                                    </p:cTn>
                                  </p:par>
                                  <p:par>
                                    <p:cTn id="16" presetID="2" presetClass="entr" presetSubtype="1" fill="hold" nodeType="withEffect" p14:presetBounceEnd="50000">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14:bounceEnd="50000">
                                          <p:cBhvr additive="base">
                                            <p:cTn id="18"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19" dur="500" fill="hold"/>
                                            <p:tgtEl>
                                              <p:spTgt spid="15"/>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0-#ppt_h/2"/>
                                              </p:val>
                                            </p:tav>
                                            <p:tav tm="100000">
                                              <p:val>
                                                <p:strVal val="#ppt_y"/>
                                              </p:val>
                                            </p:tav>
                                          </p:tavLst>
                                        </p:anim>
                                      </p:childTnLst>
                                    </p:cTn>
                                  </p:par>
                                  <p:par>
                                    <p:cTn id="24" presetID="22" presetClass="entr" presetSubtype="4"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14:presetBounceEnd="50000">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14:bounceEnd="50000">
                                          <p:cBhvr additive="base">
                                            <p:cTn id="31"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push.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14:presetBounceEnd="50000">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14:bounceEnd="50000">
                                          <p:cBhvr additive="base">
                                            <p:cTn id="3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38" dur="500" fill="hold"/>
                                            <p:tgtEl>
                                              <p:spTgt spid="1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pu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2" grpId="0"/>
          <p:bldP spid="13"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 presetClass="entr" presetSubtype="1" fill="hold" nodeType="withEffect">
                                      <p:stCondLst>
                                        <p:cond delay="0"/>
                                      </p:stCondLst>
                                      <p:childTnLst>
                                        <p:set>
                                          <p:cBhvr>
                                            <p:cTn id="9" dur="1" fill="hold">
                                              <p:stCondLst>
                                                <p:cond delay="0"/>
                                              </p:stCondLst>
                                            </p:cTn>
                                            <p:tgtEl>
                                              <p:spTgt spid="64"/>
                                            </p:tgtEl>
                                            <p:attrNameLst>
                                              <p:attrName>style.visibility</p:attrName>
                                            </p:attrNameLst>
                                          </p:cBhvr>
                                          <p:to>
                                            <p:strVal val="visible"/>
                                          </p:to>
                                        </p:set>
                                        <p:anim calcmode="lin" valueType="num">
                                          <p:cBhvr additive="base">
                                            <p:cTn id="10" dur="500" fill="hold"/>
                                            <p:tgtEl>
                                              <p:spTgt spid="64"/>
                                            </p:tgtEl>
                                            <p:attrNameLst>
                                              <p:attrName>ppt_x</p:attrName>
                                            </p:attrNameLst>
                                          </p:cBhvr>
                                          <p:tavLst>
                                            <p:tav tm="0">
                                              <p:val>
                                                <p:strVal val="#ppt_x"/>
                                              </p:val>
                                            </p:tav>
                                            <p:tav tm="100000">
                                              <p:val>
                                                <p:strVal val="#ppt_x"/>
                                              </p:val>
                                            </p:tav>
                                          </p:tavLst>
                                        </p:anim>
                                        <p:anim calcmode="lin" valueType="num">
                                          <p:cBhvr additive="base">
                                            <p:cTn id="11" dur="500" fill="hold"/>
                                            <p:tgtEl>
                                              <p:spTgt spid="64"/>
                                            </p:tgtEl>
                                            <p:attrNameLst>
                                              <p:attrName>ppt_y</p:attrName>
                                            </p:attrNameLst>
                                          </p:cBhvr>
                                          <p:tavLst>
                                            <p:tav tm="0">
                                              <p:val>
                                                <p:strVal val="0-#ppt_h/2"/>
                                              </p:val>
                                            </p:tav>
                                            <p:tav tm="100000">
                                              <p:val>
                                                <p:strVal val="#ppt_y"/>
                                              </p:val>
                                            </p:tav>
                                          </p:tavLst>
                                        </p:anim>
                                      </p:childTnLst>
                                    </p:cTn>
                                  </p:par>
                                  <p:par>
                                    <p:cTn id="12" presetID="2" presetClass="entr" presetSubtype="1"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fill="hold"/>
                                            <p:tgtEl>
                                              <p:spTgt spid="17"/>
                                            </p:tgtEl>
                                            <p:attrNameLst>
                                              <p:attrName>ppt_x</p:attrName>
                                            </p:attrNameLst>
                                          </p:cBhvr>
                                          <p:tavLst>
                                            <p:tav tm="0">
                                              <p:val>
                                                <p:strVal val="#ppt_x"/>
                                              </p:val>
                                            </p:tav>
                                            <p:tav tm="100000">
                                              <p:val>
                                                <p:strVal val="#ppt_x"/>
                                              </p:val>
                                            </p:tav>
                                          </p:tavLst>
                                        </p:anim>
                                        <p:anim calcmode="lin" valueType="num">
                                          <p:cBhvr additive="base">
                                            <p:cTn id="15" dur="500" fill="hold"/>
                                            <p:tgtEl>
                                              <p:spTgt spid="17"/>
                                            </p:tgtEl>
                                            <p:attrNameLst>
                                              <p:attrName>ppt_y</p:attrName>
                                            </p:attrNameLst>
                                          </p:cBhvr>
                                          <p:tavLst>
                                            <p:tav tm="0">
                                              <p:val>
                                                <p:strVal val="0-#ppt_h/2"/>
                                              </p:val>
                                            </p:tav>
                                            <p:tav tm="100000">
                                              <p:val>
                                                <p:strVal val="#ppt_y"/>
                                              </p:val>
                                            </p:tav>
                                          </p:tavLst>
                                        </p:anim>
                                      </p:childTnLst>
                                    </p:cTn>
                                  </p:par>
                                  <p:par>
                                    <p:cTn id="16" presetID="2" presetClass="entr" presetSubtype="1"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0-#ppt_h/2"/>
                                              </p:val>
                                            </p:tav>
                                            <p:tav tm="100000">
                                              <p:val>
                                                <p:strVal val="#ppt_y"/>
                                              </p:val>
                                            </p:tav>
                                          </p:tavLst>
                                        </p:anim>
                                      </p:childTnLst>
                                    </p:cTn>
                                  </p:par>
                                  <p:par>
                                    <p:cTn id="24" presetID="22" presetClass="entr" presetSubtype="4"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1+#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7" name="push.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7" name="pu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2" grpId="0"/>
          <p:bldP spid="13" grpId="0"/>
          <p:bldP spid="19"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grpSp>
        <p:nvGrpSpPr>
          <p:cNvPr id="64" name="Google Shape;64;p14"/>
          <p:cNvGrpSpPr/>
          <p:nvPr/>
        </p:nvGrpSpPr>
        <p:grpSpPr>
          <a:xfrm>
            <a:off x="1514197" y="368000"/>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grpSp>
      <p:pic>
        <p:nvPicPr>
          <p:cNvPr id="15" name="Picture 8">
            <a:extLst>
              <a:ext uri="{FF2B5EF4-FFF2-40B4-BE49-F238E27FC236}">
                <a16:creationId xmlns:a16="http://schemas.microsoft.com/office/drawing/2014/main" id="{F3A66A4C-7E0F-8D45-868A-A3A0F035281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583" r="23720"/>
          <a:stretch/>
        </p:blipFill>
        <p:spPr bwMode="auto">
          <a:xfrm>
            <a:off x="571552" y="2273575"/>
            <a:ext cx="1239184" cy="2381795"/>
          </a:xfrm>
          <a:prstGeom prst="rect">
            <a:avLst/>
          </a:prstGeom>
          <a:noFill/>
          <a:extLst>
            <a:ext uri="{909E8E84-426E-40DD-AFC4-6F175D3DCCD1}">
              <a14:hiddenFill xmlns:a14="http://schemas.microsoft.com/office/drawing/2010/main">
                <a:solidFill>
                  <a:srgbClr val="FFFFFF"/>
                </a:solidFill>
              </a14:hiddenFill>
            </a:ext>
          </a:extLst>
        </p:spPr>
      </p:pic>
      <p:sp>
        <p:nvSpPr>
          <p:cNvPr id="17" name="Google Shape;63;p14">
            <a:extLst>
              <a:ext uri="{FF2B5EF4-FFF2-40B4-BE49-F238E27FC236}">
                <a16:creationId xmlns:a16="http://schemas.microsoft.com/office/drawing/2014/main" id="{B09874F0-4B2A-4246-996C-7FC5473FC41C}"/>
              </a:ext>
            </a:extLst>
          </p:cNvPr>
          <p:cNvSpPr txBox="1">
            <a:spLocks noGrp="1"/>
          </p:cNvSpPr>
          <p:nvPr>
            <p:ph type="title"/>
          </p:nvPr>
        </p:nvSpPr>
        <p:spPr>
          <a:xfrm>
            <a:off x="2397278" y="0"/>
            <a:ext cx="6837735" cy="586530"/>
          </a:xfrm>
          <a:prstGeom prst="rect">
            <a:avLst/>
          </a:prstGeom>
        </p:spPr>
        <p:txBody>
          <a:bodyPr spcFirstLastPara="1" wrap="square" lIns="91425" tIns="91425" rIns="91425" bIns="91425" anchor="t" anchorCtr="0">
            <a:noAutofit/>
          </a:bodyPr>
          <a:lstStyle/>
          <a:p>
            <a:pPr lvl="0">
              <a:buClrTx/>
              <a:buSzTx/>
            </a:pPr>
            <a:r>
              <a:rPr lang="en-US" sz="3200" kern="1200" dirty="0">
                <a:solidFill>
                  <a:srgbClr val="FF0000"/>
                </a:solidFill>
                <a:latin typeface="Times New Roman" pitchFamily="18" charset="0"/>
                <a:ea typeface="+mn-ea"/>
                <a:cs typeface="Times New Roman" pitchFamily="18" charset="0"/>
              </a:rPr>
              <a:t>I. </a:t>
            </a:r>
            <a:r>
              <a:rPr lang="en-US" sz="3200" kern="1200" dirty="0" err="1">
                <a:solidFill>
                  <a:srgbClr val="FF0000"/>
                </a:solidFill>
                <a:latin typeface="Times New Roman" pitchFamily="18" charset="0"/>
                <a:ea typeface="+mn-ea"/>
                <a:cs typeface="Times New Roman" pitchFamily="18" charset="0"/>
              </a:rPr>
              <a:t>Tình</a:t>
            </a:r>
            <a:r>
              <a:rPr lang="en-US" sz="3200" kern="1200" dirty="0">
                <a:solidFill>
                  <a:srgbClr val="FF0000"/>
                </a:solidFill>
                <a:latin typeface="Times New Roman" pitchFamily="18" charset="0"/>
                <a:ea typeface="+mn-ea"/>
                <a:cs typeface="Times New Roman" pitchFamily="18" charset="0"/>
              </a:rPr>
              <a:t> </a:t>
            </a:r>
            <a:r>
              <a:rPr lang="en-US" sz="3200" kern="1200" dirty="0" err="1">
                <a:solidFill>
                  <a:srgbClr val="FF0000"/>
                </a:solidFill>
                <a:latin typeface="Times New Roman" pitchFamily="18" charset="0"/>
                <a:ea typeface="+mn-ea"/>
                <a:cs typeface="Times New Roman" pitchFamily="18" charset="0"/>
              </a:rPr>
              <a:t>hình</a:t>
            </a:r>
            <a:r>
              <a:rPr lang="en-US" sz="3200" kern="1200" dirty="0">
                <a:solidFill>
                  <a:srgbClr val="FF0000"/>
                </a:solidFill>
                <a:latin typeface="Times New Roman" pitchFamily="18" charset="0"/>
                <a:ea typeface="+mn-ea"/>
                <a:cs typeface="Times New Roman" pitchFamily="18" charset="0"/>
              </a:rPr>
              <a:t> </a:t>
            </a:r>
            <a:r>
              <a:rPr lang="en-US" sz="3200" kern="1200" dirty="0" err="1">
                <a:solidFill>
                  <a:srgbClr val="FF0000"/>
                </a:solidFill>
                <a:latin typeface="Times New Roman" pitchFamily="18" charset="0"/>
                <a:ea typeface="+mn-ea"/>
                <a:cs typeface="Times New Roman" pitchFamily="18" charset="0"/>
              </a:rPr>
              <a:t>Nhật</a:t>
            </a:r>
            <a:r>
              <a:rPr lang="en-US" sz="3200" kern="1200" dirty="0">
                <a:solidFill>
                  <a:srgbClr val="FF0000"/>
                </a:solidFill>
                <a:latin typeface="Times New Roman" pitchFamily="18" charset="0"/>
                <a:ea typeface="+mn-ea"/>
                <a:cs typeface="Times New Roman" pitchFamily="18" charset="0"/>
              </a:rPr>
              <a:t> </a:t>
            </a:r>
            <a:r>
              <a:rPr lang="en-US" sz="3200" kern="1200" dirty="0" err="1">
                <a:solidFill>
                  <a:srgbClr val="FF0000"/>
                </a:solidFill>
                <a:latin typeface="Times New Roman" pitchFamily="18" charset="0"/>
                <a:ea typeface="+mn-ea"/>
                <a:cs typeface="Times New Roman" pitchFamily="18" charset="0"/>
              </a:rPr>
              <a:t>Bản</a:t>
            </a:r>
            <a:r>
              <a:rPr lang="en-US" sz="3200" kern="1200" dirty="0">
                <a:solidFill>
                  <a:srgbClr val="FF0000"/>
                </a:solidFill>
                <a:latin typeface="Times New Roman" pitchFamily="18" charset="0"/>
                <a:ea typeface="+mn-ea"/>
                <a:cs typeface="Times New Roman" pitchFamily="18" charset="0"/>
              </a:rPr>
              <a:t> </a:t>
            </a:r>
            <a:r>
              <a:rPr lang="en-US" sz="3200" kern="1200" dirty="0" err="1">
                <a:solidFill>
                  <a:srgbClr val="FF0000"/>
                </a:solidFill>
                <a:latin typeface="Times New Roman" pitchFamily="18" charset="0"/>
                <a:ea typeface="+mn-ea"/>
                <a:cs typeface="Times New Roman" pitchFamily="18" charset="0"/>
              </a:rPr>
              <a:t>sau</a:t>
            </a:r>
            <a:r>
              <a:rPr lang="en-US" sz="3200" kern="1200" dirty="0">
                <a:solidFill>
                  <a:srgbClr val="FF0000"/>
                </a:solidFill>
                <a:latin typeface="Times New Roman" pitchFamily="18" charset="0"/>
                <a:ea typeface="+mn-ea"/>
                <a:cs typeface="Times New Roman" pitchFamily="18" charset="0"/>
              </a:rPr>
              <a:t> </a:t>
            </a:r>
            <a:r>
              <a:rPr lang="en-US" sz="3200" kern="1200" dirty="0" err="1">
                <a:solidFill>
                  <a:srgbClr val="FF0000"/>
                </a:solidFill>
                <a:latin typeface="Times New Roman" pitchFamily="18" charset="0"/>
                <a:ea typeface="+mn-ea"/>
                <a:cs typeface="Times New Roman" pitchFamily="18" charset="0"/>
              </a:rPr>
              <a:t>chiến</a:t>
            </a:r>
            <a:r>
              <a:rPr lang="en-US" sz="3200" kern="1200" dirty="0">
                <a:solidFill>
                  <a:srgbClr val="FF0000"/>
                </a:solidFill>
                <a:latin typeface="Times New Roman" pitchFamily="18" charset="0"/>
                <a:ea typeface="+mn-ea"/>
                <a:cs typeface="Times New Roman" pitchFamily="18" charset="0"/>
              </a:rPr>
              <a:t> </a:t>
            </a:r>
            <a:r>
              <a:rPr lang="en-US" sz="3200" kern="1200" dirty="0" err="1">
                <a:solidFill>
                  <a:srgbClr val="FF0000"/>
                </a:solidFill>
                <a:latin typeface="Times New Roman" pitchFamily="18" charset="0"/>
                <a:ea typeface="+mn-ea"/>
                <a:cs typeface="Times New Roman" pitchFamily="18" charset="0"/>
              </a:rPr>
              <a:t>tranh</a:t>
            </a:r>
            <a:endParaRPr lang="en-US" sz="3200" kern="1200" dirty="0">
              <a:solidFill>
                <a:srgbClr val="FF0000"/>
              </a:solidFill>
              <a:latin typeface="Times New Roman" pitchFamily="18" charset="0"/>
              <a:ea typeface="+mn-ea"/>
              <a:cs typeface="Times New Roman" pitchFamily="18" charset="0"/>
            </a:endParaRPr>
          </a:p>
        </p:txBody>
      </p:sp>
      <p:pic>
        <p:nvPicPr>
          <p:cNvPr id="20" name="Picture 10">
            <a:extLst>
              <a:ext uri="{FF2B5EF4-FFF2-40B4-BE49-F238E27FC236}">
                <a16:creationId xmlns:a16="http://schemas.microsoft.com/office/drawing/2014/main" id="{353CBF22-41B8-654D-8582-66DA431AB4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50135" y="53791"/>
            <a:ext cx="1064958" cy="72761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A6A15EF-BD18-3E49-A41E-F37FC27ACA5A}"/>
              </a:ext>
            </a:extLst>
          </p:cNvPr>
          <p:cNvSpPr txBox="1"/>
          <p:nvPr/>
        </p:nvSpPr>
        <p:spPr>
          <a:xfrm>
            <a:off x="2640889" y="1328204"/>
            <a:ext cx="6257925" cy="830997"/>
          </a:xfrm>
          <a:prstGeom prst="rect">
            <a:avLst/>
          </a:prstGeom>
          <a:noFill/>
        </p:spPr>
        <p:txBody>
          <a:bodyPr wrap="square" rtlCol="0">
            <a:spAutoFit/>
          </a:bodyPr>
          <a:lstStyle/>
          <a:p>
            <a:pPr algn="just"/>
            <a:r>
              <a:rPr lang="en-VN" sz="2400" dirty="0">
                <a:latin typeface="Times New Roman" panose="02020603050405020304" pitchFamily="18" charset="0"/>
                <a:cs typeface="Times New Roman" panose="02020603050405020304" pitchFamily="18" charset="0"/>
              </a:rPr>
              <a:t>- Sau chiến tranh thế giới thứ hai Nhật Bản gặp rất nhiều khó khăn về kinh tế chính trị và xã hội.</a:t>
            </a:r>
          </a:p>
        </p:txBody>
      </p:sp>
      <p:sp>
        <p:nvSpPr>
          <p:cNvPr id="13" name="TextBox 12">
            <a:extLst>
              <a:ext uri="{FF2B5EF4-FFF2-40B4-BE49-F238E27FC236}">
                <a16:creationId xmlns:a16="http://schemas.microsoft.com/office/drawing/2014/main" id="{2C2ABF0A-5B83-1F4C-B4B0-0814E739D6FA}"/>
              </a:ext>
            </a:extLst>
          </p:cNvPr>
          <p:cNvSpPr txBox="1"/>
          <p:nvPr/>
        </p:nvSpPr>
        <p:spPr>
          <a:xfrm>
            <a:off x="2574355" y="2627927"/>
            <a:ext cx="6324111" cy="830997"/>
          </a:xfrm>
          <a:prstGeom prst="rect">
            <a:avLst/>
          </a:prstGeom>
          <a:noFill/>
        </p:spPr>
        <p:txBody>
          <a:bodyPr wrap="square" rtlCol="0">
            <a:spAutoFit/>
          </a:bodyPr>
          <a:lstStyle/>
          <a:p>
            <a:pPr algn="just"/>
            <a:r>
              <a:rPr lang="en-VN" sz="2400" dirty="0">
                <a:latin typeface="Times New Roman" panose="02020603050405020304" pitchFamily="18" charset="0"/>
                <a:cs typeface="Times New Roman" panose="02020603050405020304" pitchFamily="18" charset="0"/>
              </a:rPr>
              <a:t>- Dưới chế độ quân quản của Mỹ, Nhật Bản đã thực hiện nhiều cải cách dân chủ tiến bộ.</a:t>
            </a:r>
          </a:p>
        </p:txBody>
      </p:sp>
      <p:sp>
        <p:nvSpPr>
          <p:cNvPr id="14" name="TextBox 13">
            <a:extLst>
              <a:ext uri="{FF2B5EF4-FFF2-40B4-BE49-F238E27FC236}">
                <a16:creationId xmlns:a16="http://schemas.microsoft.com/office/drawing/2014/main" id="{8D684F2E-7431-EC40-B041-5A4BB355E728}"/>
              </a:ext>
            </a:extLst>
          </p:cNvPr>
          <p:cNvSpPr txBox="1"/>
          <p:nvPr/>
        </p:nvSpPr>
        <p:spPr>
          <a:xfrm>
            <a:off x="2607795" y="3943171"/>
            <a:ext cx="6324111" cy="1200329"/>
          </a:xfrm>
          <a:prstGeom prst="rect">
            <a:avLst/>
          </a:prstGeom>
          <a:noFill/>
        </p:spPr>
        <p:txBody>
          <a:bodyPr wrap="square" rtlCol="0">
            <a:spAutoFit/>
          </a:bodyPr>
          <a:lstStyle/>
          <a:p>
            <a:pPr algn="just"/>
            <a:r>
              <a:rPr lang="en-VN" sz="2400" dirty="0">
                <a:latin typeface="Times New Roman" panose="02020603050405020304" pitchFamily="18" charset="0"/>
                <a:cs typeface="Times New Roman" panose="02020603050405020304" pitchFamily="18" charset="0"/>
              </a:rPr>
              <a:t>- Những cải cách trên đã mang lại một luôn không khí mới và là một nhân tố quan trọng giúp Nhật Bản phát triển sau này.</a:t>
            </a:r>
          </a:p>
        </p:txBody>
      </p:sp>
      <p:sp>
        <p:nvSpPr>
          <p:cNvPr id="4" name="Rectangle 3">
            <a:extLst>
              <a:ext uri="{FF2B5EF4-FFF2-40B4-BE49-F238E27FC236}">
                <a16:creationId xmlns:a16="http://schemas.microsoft.com/office/drawing/2014/main" id="{AD5FD3A5-93AD-C143-92CE-AA3D909C75A4}"/>
              </a:ext>
            </a:extLst>
          </p:cNvPr>
          <p:cNvSpPr/>
          <p:nvPr/>
        </p:nvSpPr>
        <p:spPr>
          <a:xfrm>
            <a:off x="2432077" y="3434929"/>
            <a:ext cx="1898854" cy="461665"/>
          </a:xfrm>
          <a:prstGeom prst="rect">
            <a:avLst/>
          </a:prstGeom>
        </p:spPr>
        <p:txBody>
          <a:bodyPr wrap="square">
            <a:spAutoFit/>
          </a:bodyPr>
          <a:lstStyle/>
          <a:p>
            <a:pPr algn="just">
              <a:spcBef>
                <a:spcPts val="600"/>
              </a:spcBef>
            </a:pPr>
            <a:r>
              <a:rPr lang="vi-VN"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 Ý nghĩa.</a:t>
            </a:r>
            <a:endParaRPr lang="en-VN"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90BA8FA1-A41E-E94F-8BE0-90AB1EA168FC}"/>
              </a:ext>
            </a:extLst>
          </p:cNvPr>
          <p:cNvSpPr/>
          <p:nvPr/>
        </p:nvSpPr>
        <p:spPr>
          <a:xfrm>
            <a:off x="2432077" y="913902"/>
            <a:ext cx="1981633" cy="461665"/>
          </a:xfrm>
          <a:prstGeom prst="rect">
            <a:avLst/>
          </a:prstGeom>
        </p:spPr>
        <p:txBody>
          <a:bodyPr wrap="none">
            <a:spAutoFit/>
          </a:bodyPr>
          <a:lstStyle/>
          <a:p>
            <a:pPr algn="just">
              <a:spcBef>
                <a:spcPts val="600"/>
              </a:spcBef>
            </a:pPr>
            <a:r>
              <a:rPr lang="vi-VN"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 </a:t>
            </a:r>
            <a:r>
              <a:rPr lang="en-US" sz="2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Tình</a:t>
            </a:r>
            <a:r>
              <a:rPr lang="en-US"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VN" sz="2400"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66BCFE9C-E846-EA4C-B647-C5AD3AC8D1AE}"/>
              </a:ext>
            </a:extLst>
          </p:cNvPr>
          <p:cNvSpPr/>
          <p:nvPr/>
        </p:nvSpPr>
        <p:spPr>
          <a:xfrm>
            <a:off x="2397278" y="2154968"/>
            <a:ext cx="4302781" cy="461665"/>
          </a:xfrm>
          <a:prstGeom prst="rect">
            <a:avLst/>
          </a:prstGeom>
        </p:spPr>
        <p:txBody>
          <a:bodyPr wrap="none">
            <a:spAutoFit/>
          </a:bodyPr>
          <a:lstStyle/>
          <a:p>
            <a:pPr algn="just">
              <a:spcBef>
                <a:spcPts val="600"/>
              </a:spcBef>
            </a:pPr>
            <a:r>
              <a:rPr lang="vi-VN"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 </a:t>
            </a:r>
            <a:r>
              <a:rPr lang="en-US" sz="2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cải</a:t>
            </a:r>
            <a:r>
              <a:rPr lang="en-US"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cải</a:t>
            </a:r>
            <a:r>
              <a:rPr lang="en-US"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cách</a:t>
            </a:r>
            <a:r>
              <a:rPr lang="en-US"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dân</a:t>
            </a:r>
            <a:r>
              <a:rPr lang="en-US"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chủ</a:t>
            </a:r>
            <a:r>
              <a:rPr lang="en-US"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VN" sz="2400"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B96F708C-97B0-FF44-AB61-F64B1AB735C4}"/>
              </a:ext>
            </a:extLst>
          </p:cNvPr>
          <p:cNvSpPr txBox="1"/>
          <p:nvPr/>
        </p:nvSpPr>
        <p:spPr>
          <a:xfrm>
            <a:off x="74367" y="1036421"/>
            <a:ext cx="2233554" cy="1200329"/>
          </a:xfrm>
          <a:prstGeom prst="rect">
            <a:avLst/>
          </a:prstGeom>
          <a:noFill/>
        </p:spPr>
        <p:txBody>
          <a:bodyPr wrap="square" rtlCol="0">
            <a:spAutoFit/>
          </a:bodyPr>
          <a:lstStyle/>
          <a:p>
            <a:pPr algn="r"/>
            <a:r>
              <a:rPr lang="en-VN" sz="3600" dirty="0">
                <a:solidFill>
                  <a:schemeClr val="bg1"/>
                </a:solidFill>
                <a:latin typeface="Times New Roman" panose="02020603050405020304" pitchFamily="18" charset="0"/>
                <a:cs typeface="Times New Roman" panose="02020603050405020304" pitchFamily="18" charset="0"/>
              </a:rPr>
              <a:t>Bài 9 : Nhật Bản</a:t>
            </a:r>
          </a:p>
        </p:txBody>
      </p:sp>
    </p:spTree>
    <p:extLst>
      <p:ext uri="{BB962C8B-B14F-4D97-AF65-F5344CB8AC3E}">
        <p14:creationId xmlns:p14="http://schemas.microsoft.com/office/powerpoint/2010/main" val="2424818067"/>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14:bounceEnd="50000">
                                          <p:cBhvr additive="base">
                                            <p:cTn id="7" dur="500" fill="hold"/>
                                            <p:tgtEl>
                                              <p:spTgt spid="6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0000">
                                          <p:cBhvr additive="base">
                                            <p:cTn id="11"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50000">
                                          <p:cBhvr additive="base">
                                            <p:cTn id="15"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1FB7226-7764-A54C-98A6-9AAB56DD7E61}"/>
              </a:ext>
            </a:extLst>
          </p:cNvPr>
          <p:cNvSpPr txBox="1"/>
          <p:nvPr/>
        </p:nvSpPr>
        <p:spPr>
          <a:xfrm>
            <a:off x="0" y="1871233"/>
            <a:ext cx="6629400" cy="1569660"/>
          </a:xfrm>
          <a:prstGeom prst="rect">
            <a:avLst/>
          </a:prstGeom>
          <a:noFill/>
        </p:spPr>
        <p:txBody>
          <a:bodyPr wrap="square" rtlCol="0">
            <a:spAutoFit/>
          </a:bodyPr>
          <a:lstStyle/>
          <a:p>
            <a:pPr algn="ctr"/>
            <a:r>
              <a:rPr lang="en-VN" sz="4800" dirty="0">
                <a:solidFill>
                  <a:srgbClr val="0070C0"/>
                </a:solidFill>
                <a:latin typeface="Times New Roman" panose="02020603050405020304" pitchFamily="18" charset="0"/>
                <a:cs typeface="Times New Roman" panose="02020603050405020304" pitchFamily="18" charset="0"/>
              </a:rPr>
              <a:t>Những hình ảnh dưới đây nói về đất nước nào?</a:t>
            </a:r>
          </a:p>
        </p:txBody>
      </p:sp>
    </p:spTree>
    <p:extLst>
      <p:ext uri="{BB962C8B-B14F-4D97-AF65-F5344CB8AC3E}">
        <p14:creationId xmlns:p14="http://schemas.microsoft.com/office/powerpoint/2010/main" val="38547180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35"/>
          <p:cNvSpPr/>
          <p:nvPr/>
        </p:nvSpPr>
        <p:spPr>
          <a:xfrm>
            <a:off x="1206205" y="783101"/>
            <a:ext cx="4594908" cy="3577188"/>
          </a:xfrm>
          <a:custGeom>
            <a:avLst/>
            <a:gdLst/>
            <a:ahLst/>
            <a:cxnLst/>
            <a:rect l="l" t="t" r="r" b="b"/>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35"/>
          <p:cNvSpPr/>
          <p:nvPr/>
        </p:nvSpPr>
        <p:spPr>
          <a:xfrm>
            <a:off x="1398489" y="973068"/>
            <a:ext cx="4210500" cy="2688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a:solidFill>
                  <a:srgbClr val="999999"/>
                </a:solidFill>
                <a:latin typeface="Cabin"/>
                <a:ea typeface="Cabin"/>
                <a:cs typeface="Cabin"/>
                <a:sym typeface="Cabin"/>
              </a:rPr>
              <a:t>Place your screenshot here</a:t>
            </a:r>
            <a:endParaRPr sz="1000">
              <a:solidFill>
                <a:srgbClr val="999999"/>
              </a:solidFill>
              <a:latin typeface="Cabin"/>
              <a:ea typeface="Cabin"/>
              <a:cs typeface="Cabin"/>
              <a:sym typeface="Cabin"/>
            </a:endParaRPr>
          </a:p>
        </p:txBody>
      </p:sp>
      <p:sp>
        <p:nvSpPr>
          <p:cNvPr id="4" name="Rectangle 3">
            <a:extLst>
              <a:ext uri="{FF2B5EF4-FFF2-40B4-BE49-F238E27FC236}">
                <a16:creationId xmlns:a16="http://schemas.microsoft.com/office/drawing/2014/main" id="{C727F9D5-3328-7041-BC78-249EA26A62F6}"/>
              </a:ext>
            </a:extLst>
          </p:cNvPr>
          <p:cNvSpPr/>
          <p:nvPr/>
        </p:nvSpPr>
        <p:spPr>
          <a:xfrm>
            <a:off x="1626903" y="1379490"/>
            <a:ext cx="3753512" cy="1754326"/>
          </a:xfrm>
          <a:prstGeom prst="rect">
            <a:avLst/>
          </a:prstGeom>
          <a:solidFill>
            <a:schemeClr val="tx1"/>
          </a:solidFill>
          <a:ln>
            <a:noFill/>
          </a:ln>
        </p:spPr>
        <p:txBody>
          <a:bodyPr wrap="square">
            <a:spAutoFit/>
          </a:bodyPr>
          <a:lstStyle/>
          <a:p>
            <a:pPr algn="ctr">
              <a:spcBef>
                <a:spcPct val="50000"/>
              </a:spcBef>
            </a:pPr>
            <a:r>
              <a:rPr lang="en-US" altLang="vi-VN" sz="3600" b="1" dirty="0">
                <a:solidFill>
                  <a:srgbClr val="FFFF00"/>
                </a:solidFill>
                <a:latin typeface="Times New Roman" panose="02020603050405020304" pitchFamily="18" charset="0"/>
                <a:cs typeface="Times New Roman" panose="02020603050405020304" pitchFamily="18" charset="0"/>
              </a:rPr>
              <a:t>II. </a:t>
            </a:r>
            <a:r>
              <a:rPr lang="en-US" altLang="vi-VN" sz="3600" b="1" dirty="0" err="1">
                <a:solidFill>
                  <a:srgbClr val="FFFF00"/>
                </a:solidFill>
                <a:latin typeface="Times New Roman" panose="02020603050405020304" pitchFamily="18" charset="0"/>
                <a:cs typeface="Times New Roman" panose="02020603050405020304" pitchFamily="18" charset="0"/>
              </a:rPr>
              <a:t>Nhật</a:t>
            </a:r>
            <a:r>
              <a:rPr lang="en-US" altLang="vi-VN" sz="3600" b="1" dirty="0">
                <a:solidFill>
                  <a:srgbClr val="FFFF00"/>
                </a:solidFill>
                <a:latin typeface="Times New Roman" panose="02020603050405020304" pitchFamily="18" charset="0"/>
                <a:cs typeface="Times New Roman" panose="02020603050405020304" pitchFamily="18" charset="0"/>
              </a:rPr>
              <a:t> </a:t>
            </a:r>
            <a:r>
              <a:rPr lang="en-US" altLang="vi-VN" sz="3600" b="1" dirty="0" err="1">
                <a:solidFill>
                  <a:srgbClr val="FFFF00"/>
                </a:solidFill>
                <a:latin typeface="Times New Roman" panose="02020603050405020304" pitchFamily="18" charset="0"/>
                <a:cs typeface="Times New Roman" panose="02020603050405020304" pitchFamily="18" charset="0"/>
              </a:rPr>
              <a:t>Bản</a:t>
            </a:r>
            <a:r>
              <a:rPr lang="en-US" altLang="vi-VN" sz="3600" b="1" dirty="0">
                <a:solidFill>
                  <a:srgbClr val="FFFF00"/>
                </a:solidFill>
                <a:latin typeface="Times New Roman" panose="02020603050405020304" pitchFamily="18" charset="0"/>
                <a:cs typeface="Times New Roman" panose="02020603050405020304" pitchFamily="18" charset="0"/>
              </a:rPr>
              <a:t> </a:t>
            </a:r>
            <a:r>
              <a:rPr lang="en-US" altLang="vi-VN" sz="3600" b="1" dirty="0" err="1">
                <a:solidFill>
                  <a:srgbClr val="FFFF00"/>
                </a:solidFill>
                <a:latin typeface="Times New Roman" panose="02020603050405020304" pitchFamily="18" charset="0"/>
                <a:cs typeface="Times New Roman" panose="02020603050405020304" pitchFamily="18" charset="0"/>
              </a:rPr>
              <a:t>khôi</a:t>
            </a:r>
            <a:r>
              <a:rPr lang="en-US" altLang="vi-VN" sz="3600" b="1" dirty="0">
                <a:solidFill>
                  <a:srgbClr val="FFFF00"/>
                </a:solidFill>
                <a:latin typeface="Times New Roman" panose="02020603050405020304" pitchFamily="18" charset="0"/>
                <a:cs typeface="Times New Roman" panose="02020603050405020304" pitchFamily="18" charset="0"/>
              </a:rPr>
              <a:t> </a:t>
            </a:r>
            <a:r>
              <a:rPr lang="en-US" altLang="vi-VN" sz="3600" b="1" dirty="0" err="1">
                <a:solidFill>
                  <a:srgbClr val="FFFF00"/>
                </a:solidFill>
                <a:latin typeface="Times New Roman" panose="02020603050405020304" pitchFamily="18" charset="0"/>
                <a:cs typeface="Times New Roman" panose="02020603050405020304" pitchFamily="18" charset="0"/>
              </a:rPr>
              <a:t>phục</a:t>
            </a:r>
            <a:r>
              <a:rPr lang="en-US" altLang="vi-VN" sz="3600" b="1" dirty="0">
                <a:solidFill>
                  <a:srgbClr val="FFFF00"/>
                </a:solidFill>
                <a:latin typeface="Times New Roman" panose="02020603050405020304" pitchFamily="18" charset="0"/>
                <a:cs typeface="Times New Roman" panose="02020603050405020304" pitchFamily="18" charset="0"/>
              </a:rPr>
              <a:t> </a:t>
            </a:r>
            <a:r>
              <a:rPr lang="en-US" altLang="vi-VN" sz="3600" b="1" dirty="0" err="1">
                <a:solidFill>
                  <a:srgbClr val="FFFF00"/>
                </a:solidFill>
                <a:latin typeface="Times New Roman" panose="02020603050405020304" pitchFamily="18" charset="0"/>
                <a:cs typeface="Times New Roman" panose="02020603050405020304" pitchFamily="18" charset="0"/>
              </a:rPr>
              <a:t>và</a:t>
            </a:r>
            <a:r>
              <a:rPr lang="en-US" altLang="vi-VN" sz="3600" b="1" dirty="0">
                <a:solidFill>
                  <a:srgbClr val="FFFF00"/>
                </a:solidFill>
                <a:latin typeface="Times New Roman" panose="02020603050405020304" pitchFamily="18" charset="0"/>
                <a:cs typeface="Times New Roman" panose="02020603050405020304" pitchFamily="18" charset="0"/>
              </a:rPr>
              <a:t> </a:t>
            </a:r>
            <a:r>
              <a:rPr lang="en-US" altLang="vi-VN" sz="3600" b="1" dirty="0" err="1">
                <a:solidFill>
                  <a:srgbClr val="FFFF00"/>
                </a:solidFill>
                <a:latin typeface="Times New Roman" panose="02020603050405020304" pitchFamily="18" charset="0"/>
                <a:cs typeface="Times New Roman" panose="02020603050405020304" pitchFamily="18" charset="0"/>
              </a:rPr>
              <a:t>phát</a:t>
            </a:r>
            <a:r>
              <a:rPr lang="en-US" altLang="vi-VN" sz="3600" b="1" dirty="0">
                <a:solidFill>
                  <a:srgbClr val="FFFF00"/>
                </a:solidFill>
                <a:latin typeface="Times New Roman" panose="02020603050405020304" pitchFamily="18" charset="0"/>
                <a:cs typeface="Times New Roman" panose="02020603050405020304" pitchFamily="18" charset="0"/>
              </a:rPr>
              <a:t> </a:t>
            </a:r>
            <a:r>
              <a:rPr lang="en-US" altLang="vi-VN" sz="3600" b="1" dirty="0" err="1">
                <a:solidFill>
                  <a:srgbClr val="FFFF00"/>
                </a:solidFill>
                <a:latin typeface="Times New Roman" panose="02020603050405020304" pitchFamily="18" charset="0"/>
                <a:cs typeface="Times New Roman" panose="02020603050405020304" pitchFamily="18" charset="0"/>
              </a:rPr>
              <a:t>triển</a:t>
            </a:r>
            <a:r>
              <a:rPr lang="en-US" altLang="vi-VN" sz="3600" b="1" dirty="0">
                <a:solidFill>
                  <a:srgbClr val="FFFF00"/>
                </a:solidFill>
                <a:latin typeface="Times New Roman" panose="02020603050405020304" pitchFamily="18" charset="0"/>
                <a:cs typeface="Times New Roman" panose="02020603050405020304" pitchFamily="18" charset="0"/>
              </a:rPr>
              <a:t> </a:t>
            </a:r>
            <a:r>
              <a:rPr lang="en-US" altLang="vi-VN" sz="3600" b="1" dirty="0" err="1">
                <a:solidFill>
                  <a:srgbClr val="FFFF00"/>
                </a:solidFill>
                <a:latin typeface="Times New Roman" panose="02020603050405020304" pitchFamily="18" charset="0"/>
                <a:cs typeface="Times New Roman" panose="02020603050405020304" pitchFamily="18" charset="0"/>
              </a:rPr>
              <a:t>kinh</a:t>
            </a:r>
            <a:r>
              <a:rPr lang="en-US" altLang="vi-VN" sz="3600" b="1" dirty="0">
                <a:solidFill>
                  <a:srgbClr val="FFFF00"/>
                </a:solidFill>
                <a:latin typeface="Times New Roman" panose="02020603050405020304" pitchFamily="18" charset="0"/>
                <a:cs typeface="Times New Roman" panose="02020603050405020304" pitchFamily="18" charset="0"/>
              </a:rPr>
              <a:t> </a:t>
            </a:r>
            <a:r>
              <a:rPr lang="en-US" altLang="vi-VN" sz="3600" b="1" dirty="0" err="1">
                <a:solidFill>
                  <a:srgbClr val="FFFF00"/>
                </a:solidFill>
                <a:latin typeface="Times New Roman" panose="02020603050405020304" pitchFamily="18" charset="0"/>
                <a:cs typeface="Times New Roman" panose="02020603050405020304" pitchFamily="18" charset="0"/>
              </a:rPr>
              <a:t>tế</a:t>
            </a:r>
            <a:endParaRPr kumimoji="0" lang="en-US" altLang="vi-VN" sz="3600" b="1" i="0" u="none" strike="noStrike" kern="0" cap="none" spc="0" normalizeH="0" baseline="0" noProof="0" dirty="0">
              <a:ln>
                <a:noFill/>
              </a:ln>
              <a:solidFill>
                <a:srgbClr val="FFFF00"/>
              </a:solidFill>
              <a:effectLst/>
              <a:uLnTx/>
              <a:uFillTx/>
              <a:latin typeface="Times New Roman" panose="02020603050405020304" pitchFamily="18" charset="0"/>
              <a:cs typeface="Times New Roman" panose="02020603050405020304" pitchFamily="18" charset="0"/>
              <a:sym typeface="Arial"/>
            </a:endParaRPr>
          </a:p>
        </p:txBody>
      </p:sp>
      <p:pic>
        <p:nvPicPr>
          <p:cNvPr id="29700" name="Picture 4">
            <a:extLst>
              <a:ext uri="{FF2B5EF4-FFF2-40B4-BE49-F238E27FC236}">
                <a16:creationId xmlns:a16="http://schemas.microsoft.com/office/drawing/2014/main" id="{70649DB8-76D8-6949-937A-D2022F65166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1570" t="12140" r="21570" b="12142"/>
          <a:stretch/>
        </p:blipFill>
        <p:spPr bwMode="auto">
          <a:xfrm>
            <a:off x="6084963" y="2887583"/>
            <a:ext cx="3150603" cy="2329433"/>
          </a:xfrm>
          <a:prstGeom prst="rect">
            <a:avLst/>
          </a:prstGeom>
          <a:noFill/>
          <a:extLst>
            <a:ext uri="{909E8E84-426E-40DD-AFC4-6F175D3DCCD1}">
              <a14:hiddenFill xmlns:a14="http://schemas.microsoft.com/office/drawing/2010/main">
                <a:solidFill>
                  <a:srgbClr val="FFFFFF"/>
                </a:solidFill>
              </a14:hiddenFill>
            </a:ext>
          </a:extLst>
        </p:spPr>
      </p:pic>
      <p:pic>
        <p:nvPicPr>
          <p:cNvPr id="29702" name="Picture 6">
            <a:extLst>
              <a:ext uri="{FF2B5EF4-FFF2-40B4-BE49-F238E27FC236}">
                <a16:creationId xmlns:a16="http://schemas.microsoft.com/office/drawing/2014/main" id="{28C6C40E-5709-B941-9FC2-FEF6B4018AD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6793" b="36540"/>
          <a:stretch/>
        </p:blipFill>
        <p:spPr bwMode="auto">
          <a:xfrm flipH="1">
            <a:off x="6593954" y="1250066"/>
            <a:ext cx="2550046" cy="1736202"/>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oogle Shape;615;p39">
            <a:extLst>
              <a:ext uri="{FF2B5EF4-FFF2-40B4-BE49-F238E27FC236}">
                <a16:creationId xmlns:a16="http://schemas.microsoft.com/office/drawing/2014/main" id="{479A9732-63E2-8242-B3CD-5EC5DF90AB4E}"/>
              </a:ext>
            </a:extLst>
          </p:cNvPr>
          <p:cNvGrpSpPr/>
          <p:nvPr/>
        </p:nvGrpSpPr>
        <p:grpSpPr>
          <a:xfrm>
            <a:off x="8068063" y="0"/>
            <a:ext cx="1075937" cy="1047989"/>
            <a:chOff x="5926225" y="921350"/>
            <a:chExt cx="517800" cy="504350"/>
          </a:xfrm>
          <a:solidFill>
            <a:srgbClr val="FF0000"/>
          </a:solidFill>
        </p:grpSpPr>
        <p:sp>
          <p:nvSpPr>
            <p:cNvPr id="9" name="Google Shape;616;p39">
              <a:extLst>
                <a:ext uri="{FF2B5EF4-FFF2-40B4-BE49-F238E27FC236}">
                  <a16:creationId xmlns:a16="http://schemas.microsoft.com/office/drawing/2014/main" id="{1E19523B-9341-C24A-9BA5-64F4FAA1B0AB}"/>
                </a:ext>
              </a:extLst>
            </p:cNvPr>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grpFill/>
            <a:ln w="38100" cap="flat" cmpd="sng">
              <a:solidFill>
                <a:srgbClr val="F1C232"/>
              </a:solidFill>
              <a:prstDash val="solid"/>
              <a:bevel/>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 name="Google Shape;617;p39">
              <a:extLst>
                <a:ext uri="{FF2B5EF4-FFF2-40B4-BE49-F238E27FC236}">
                  <a16:creationId xmlns:a16="http://schemas.microsoft.com/office/drawing/2014/main" id="{BDCFED51-310D-3846-BBDD-4273538B71DF}"/>
                </a:ext>
              </a:extLst>
            </p:cNvPr>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grpFill/>
            <a:ln w="38100" cap="flat" cmpd="sng">
              <a:solidFill>
                <a:srgbClr val="F1C232"/>
              </a:solidFill>
              <a:prstDash val="solid"/>
              <a:bevel/>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1" name="Google Shape;610;p39">
            <a:extLst>
              <a:ext uri="{FF2B5EF4-FFF2-40B4-BE49-F238E27FC236}">
                <a16:creationId xmlns:a16="http://schemas.microsoft.com/office/drawing/2014/main" id="{C911BBE1-DE51-9544-851B-9FAE7FA2710F}"/>
              </a:ext>
            </a:extLst>
          </p:cNvPr>
          <p:cNvSpPr/>
          <p:nvPr/>
        </p:nvSpPr>
        <p:spPr>
          <a:xfrm>
            <a:off x="8499616" y="683972"/>
            <a:ext cx="644384" cy="465055"/>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610;p39">
            <a:extLst>
              <a:ext uri="{FF2B5EF4-FFF2-40B4-BE49-F238E27FC236}">
                <a16:creationId xmlns:a16="http://schemas.microsoft.com/office/drawing/2014/main" id="{B0D81363-8B8A-0549-9739-7C1F7133FB4F}"/>
              </a:ext>
            </a:extLst>
          </p:cNvPr>
          <p:cNvSpPr/>
          <p:nvPr/>
        </p:nvSpPr>
        <p:spPr>
          <a:xfrm>
            <a:off x="7517574" y="420495"/>
            <a:ext cx="644384" cy="465055"/>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29704" name="Picture 8" descr="Ảnh động Powerpoint CTU">
            <a:extLst>
              <a:ext uri="{FF2B5EF4-FFF2-40B4-BE49-F238E27FC236}">
                <a16:creationId xmlns:a16="http://schemas.microsoft.com/office/drawing/2014/main" id="{6AB8FACF-3716-1948-883D-7BD4E068A4A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833673">
            <a:off x="6593954" y="1047989"/>
            <a:ext cx="476250" cy="4445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Ảnh động Powerpoint CTU">
            <a:extLst>
              <a:ext uri="{FF2B5EF4-FFF2-40B4-BE49-F238E27FC236}">
                <a16:creationId xmlns:a16="http://schemas.microsoft.com/office/drawing/2014/main" id="{F721BE75-C45C-6147-B940-6D13165663D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833673">
            <a:off x="8367906" y="1832883"/>
            <a:ext cx="476250" cy="444500"/>
          </a:xfrm>
          <a:prstGeom prst="rect">
            <a:avLst/>
          </a:prstGeom>
          <a:noFill/>
          <a:extLst>
            <a:ext uri="{909E8E84-426E-40DD-AFC4-6F175D3DCCD1}">
              <a14:hiddenFill xmlns:a14="http://schemas.microsoft.com/office/drawing/2010/main">
                <a:solidFill>
                  <a:srgbClr val="FFFFFF"/>
                </a:solidFill>
              </a14:hiddenFill>
            </a:ext>
          </a:extLst>
        </p:spPr>
      </p:pic>
      <p:sp>
        <p:nvSpPr>
          <p:cNvPr id="15" name="Google Shape;610;p39">
            <a:extLst>
              <a:ext uri="{FF2B5EF4-FFF2-40B4-BE49-F238E27FC236}">
                <a16:creationId xmlns:a16="http://schemas.microsoft.com/office/drawing/2014/main" id="{5A8D39F7-536C-6243-A277-909EB38E289D}"/>
              </a:ext>
            </a:extLst>
          </p:cNvPr>
          <p:cNvSpPr/>
          <p:nvPr/>
        </p:nvSpPr>
        <p:spPr>
          <a:xfrm>
            <a:off x="6084963" y="73993"/>
            <a:ext cx="644384" cy="465055"/>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16" name="Picture 15">
            <a:extLst>
              <a:ext uri="{FF2B5EF4-FFF2-40B4-BE49-F238E27FC236}">
                <a16:creationId xmlns:a16="http://schemas.microsoft.com/office/drawing/2014/main" id="{52706589-A9D1-6E49-9252-405AC3267F46}"/>
              </a:ext>
            </a:extLst>
          </p:cNvPr>
          <p:cNvPicPr>
            <a:picLocks noChangeAspect="1"/>
          </p:cNvPicPr>
          <p:nvPr/>
        </p:nvPicPr>
        <p:blipFill>
          <a:blip r:embed="rId6"/>
          <a:stretch>
            <a:fillRect/>
          </a:stretch>
        </p:blipFill>
        <p:spPr>
          <a:xfrm>
            <a:off x="3255462" y="3839338"/>
            <a:ext cx="496393" cy="496393"/>
          </a:xfrm>
          <a:prstGeom prst="rect">
            <a:avLst/>
          </a:prstGeom>
        </p:spPr>
      </p:pic>
      <p:pic>
        <p:nvPicPr>
          <p:cNvPr id="17" name="Picture 8" descr="Ảnh động Powerpoint CTU">
            <a:extLst>
              <a:ext uri="{FF2B5EF4-FFF2-40B4-BE49-F238E27FC236}">
                <a16:creationId xmlns:a16="http://schemas.microsoft.com/office/drawing/2014/main" id="{608ECD88-3511-4D4F-8D02-7667DB82694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833673">
            <a:off x="7382940" y="1968190"/>
            <a:ext cx="476250" cy="44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565394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with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grpSp>
        <p:nvGrpSpPr>
          <p:cNvPr id="64" name="Google Shape;64;p14"/>
          <p:cNvGrpSpPr/>
          <p:nvPr/>
        </p:nvGrpSpPr>
        <p:grpSpPr>
          <a:xfrm>
            <a:off x="1514197" y="368000"/>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grpSp>
      <p:sp>
        <p:nvSpPr>
          <p:cNvPr id="17" name="Google Shape;63;p14">
            <a:extLst>
              <a:ext uri="{FF2B5EF4-FFF2-40B4-BE49-F238E27FC236}">
                <a16:creationId xmlns:a16="http://schemas.microsoft.com/office/drawing/2014/main" id="{B09874F0-4B2A-4246-996C-7FC5473FC41C}"/>
              </a:ext>
            </a:extLst>
          </p:cNvPr>
          <p:cNvSpPr txBox="1">
            <a:spLocks noGrp="1"/>
          </p:cNvSpPr>
          <p:nvPr>
            <p:ph type="title"/>
          </p:nvPr>
        </p:nvSpPr>
        <p:spPr>
          <a:xfrm>
            <a:off x="79720" y="1177570"/>
            <a:ext cx="2317558" cy="1483800"/>
          </a:xfrm>
          <a:prstGeom prst="rect">
            <a:avLst/>
          </a:prstGeom>
        </p:spPr>
        <p:txBody>
          <a:bodyPr spcFirstLastPara="1" wrap="square" lIns="91425" tIns="91425" rIns="91425" bIns="91425" anchor="t" anchorCtr="0">
            <a:noAutofit/>
          </a:bodyPr>
          <a:lstStyle/>
          <a:p>
            <a:pPr lvl="0">
              <a:buClrTx/>
              <a:buSzTx/>
            </a:pPr>
            <a:r>
              <a:rPr lang="en-US" sz="2000" kern="1200" dirty="0">
                <a:solidFill>
                  <a:srgbClr val="FFFF00"/>
                </a:solidFill>
                <a:latin typeface="Times New Roman" pitchFamily="18" charset="0"/>
                <a:ea typeface="+mn-ea"/>
                <a:cs typeface="Times New Roman" pitchFamily="18" charset="0"/>
              </a:rPr>
              <a:t>II. </a:t>
            </a:r>
            <a:r>
              <a:rPr lang="en-US" sz="2000" kern="1200" dirty="0" err="1">
                <a:solidFill>
                  <a:srgbClr val="FFFF00"/>
                </a:solidFill>
                <a:latin typeface="Times New Roman" pitchFamily="18" charset="0"/>
                <a:ea typeface="+mn-ea"/>
                <a:cs typeface="Times New Roman" pitchFamily="18" charset="0"/>
              </a:rPr>
              <a:t>Nhật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Bản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khôi</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phục</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và</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phát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triển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kinh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tế</a:t>
            </a:r>
            <a:endParaRPr lang="en-US" sz="2000" kern="1200" dirty="0">
              <a:solidFill>
                <a:srgbClr val="FFFF00"/>
              </a:solidFill>
              <a:latin typeface="Times New Roman" pitchFamily="18" charset="0"/>
              <a:ea typeface="+mn-ea"/>
              <a:cs typeface="Times New Roman" pitchFamily="18" charset="0"/>
            </a:endParaRPr>
          </a:p>
        </p:txBody>
      </p:sp>
      <p:pic>
        <p:nvPicPr>
          <p:cNvPr id="25" name="Picture 2">
            <a:extLst>
              <a:ext uri="{FF2B5EF4-FFF2-40B4-BE49-F238E27FC236}">
                <a16:creationId xmlns:a16="http://schemas.microsoft.com/office/drawing/2014/main" id="{D9EC141E-B4F5-054D-B5AD-15DDF62E2C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313" y="29182"/>
            <a:ext cx="1012956" cy="101295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3BF5B9FA-A3DF-D948-9213-1EAFF44B7E2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5001" t="5573" r="32663" b="10110"/>
          <a:stretch/>
        </p:blipFill>
        <p:spPr bwMode="auto">
          <a:xfrm>
            <a:off x="279975" y="2418176"/>
            <a:ext cx="864016" cy="225296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762B14F2-4538-CD4E-AE47-B7CA28F66F5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6667" t="4031" r="7178"/>
          <a:stretch/>
        </p:blipFill>
        <p:spPr bwMode="auto">
          <a:xfrm>
            <a:off x="1220702" y="2492526"/>
            <a:ext cx="946406" cy="225296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CF733120-0F62-324E-B27A-944F9062B5DA}"/>
              </a:ext>
            </a:extLst>
          </p:cNvPr>
          <p:cNvGrpSpPr/>
          <p:nvPr/>
        </p:nvGrpSpPr>
        <p:grpSpPr>
          <a:xfrm>
            <a:off x="4355182" y="29182"/>
            <a:ext cx="4788818" cy="1483800"/>
            <a:chOff x="4355182" y="29182"/>
            <a:chExt cx="4348980" cy="1483800"/>
          </a:xfrm>
        </p:grpSpPr>
        <p:sp>
          <p:nvSpPr>
            <p:cNvPr id="9" name="Rounded Rectangular Callout 8">
              <a:extLst>
                <a:ext uri="{FF2B5EF4-FFF2-40B4-BE49-F238E27FC236}">
                  <a16:creationId xmlns:a16="http://schemas.microsoft.com/office/drawing/2014/main" id="{9764EC28-B3F8-2C41-B031-14B2A7E8D62E}"/>
                </a:ext>
              </a:extLst>
            </p:cNvPr>
            <p:cNvSpPr/>
            <p:nvPr/>
          </p:nvSpPr>
          <p:spPr>
            <a:xfrm>
              <a:off x="4355182" y="29182"/>
              <a:ext cx="4190611" cy="1483800"/>
            </a:xfrm>
            <a:prstGeom prst="wedgeRoundRectCallout">
              <a:avLst>
                <a:gd name="adj1" fmla="val -38762"/>
                <a:gd name="adj2" fmla="val 83181"/>
                <a:gd name="adj3" fmla="val 16667"/>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VN" sz="240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57D65212-3A95-C243-9407-0C7962FB14CD}"/>
                </a:ext>
              </a:extLst>
            </p:cNvPr>
            <p:cNvSpPr txBox="1"/>
            <p:nvPr/>
          </p:nvSpPr>
          <p:spPr>
            <a:xfrm>
              <a:off x="4647794" y="103943"/>
              <a:ext cx="4056368" cy="1200329"/>
            </a:xfrm>
            <a:prstGeom prst="rect">
              <a:avLst/>
            </a:prstGeom>
            <a:noFill/>
          </p:spPr>
          <p:txBody>
            <a:bodyPr wrap="square" rtlCol="0">
              <a:spAutoFit/>
            </a:bodyPr>
            <a:lstStyle/>
            <a:p>
              <a:r>
                <a:rPr lang="en-VN" sz="2400" dirty="0">
                  <a:latin typeface="Times New Roman" panose="02020603050405020304" pitchFamily="18" charset="0"/>
                  <a:cs typeface="Times New Roman" panose="02020603050405020304" pitchFamily="18" charset="0"/>
                </a:rPr>
                <a:t>Những cơ hội nào giúp Nhật Bản có thể phát triển kinh tế một cách “Thần kỳ” ?</a:t>
              </a:r>
            </a:p>
          </p:txBody>
        </p:sp>
      </p:grpSp>
      <p:sp>
        <p:nvSpPr>
          <p:cNvPr id="11" name="TextBox 10">
            <a:extLst>
              <a:ext uri="{FF2B5EF4-FFF2-40B4-BE49-F238E27FC236}">
                <a16:creationId xmlns:a16="http://schemas.microsoft.com/office/drawing/2014/main" id="{77E778F0-9399-CE4D-99D4-8C2C0024158F}"/>
              </a:ext>
            </a:extLst>
          </p:cNvPr>
          <p:cNvSpPr txBox="1"/>
          <p:nvPr/>
        </p:nvSpPr>
        <p:spPr>
          <a:xfrm>
            <a:off x="5913789" y="2593967"/>
            <a:ext cx="3116762" cy="461665"/>
          </a:xfrm>
          <a:prstGeom prst="rect">
            <a:avLst/>
          </a:prstGeom>
          <a:noFill/>
        </p:spPr>
        <p:txBody>
          <a:bodyPr wrap="square" rtlCol="0">
            <a:spAutoFit/>
          </a:bodyPr>
          <a:lstStyle/>
          <a:p>
            <a:r>
              <a:rPr lang="en-VN" sz="2400" dirty="0">
                <a:latin typeface="Times New Roman" panose="02020603050405020304" pitchFamily="18" charset="0"/>
                <a:cs typeface="Times New Roman" panose="02020603050405020304" pitchFamily="18" charset="0"/>
              </a:rPr>
              <a:t>- Chiến tranh Việt Nam</a:t>
            </a:r>
          </a:p>
        </p:txBody>
      </p:sp>
      <p:sp>
        <p:nvSpPr>
          <p:cNvPr id="33" name="TextBox 32">
            <a:extLst>
              <a:ext uri="{FF2B5EF4-FFF2-40B4-BE49-F238E27FC236}">
                <a16:creationId xmlns:a16="http://schemas.microsoft.com/office/drawing/2014/main" id="{9DC93723-5BDA-2741-BA15-E5DD14A7A289}"/>
              </a:ext>
            </a:extLst>
          </p:cNvPr>
          <p:cNvSpPr txBox="1"/>
          <p:nvPr/>
        </p:nvSpPr>
        <p:spPr>
          <a:xfrm>
            <a:off x="5913789" y="3313823"/>
            <a:ext cx="3252486" cy="461665"/>
          </a:xfrm>
          <a:prstGeom prst="rect">
            <a:avLst/>
          </a:prstGeom>
          <a:noFill/>
        </p:spPr>
        <p:txBody>
          <a:bodyPr wrap="square" rtlCol="0">
            <a:spAutoFit/>
          </a:bodyPr>
          <a:lstStyle/>
          <a:p>
            <a:r>
              <a:rPr lang="en-VN" sz="2400" dirty="0">
                <a:latin typeface="Times New Roman" panose="02020603050405020304" pitchFamily="18" charset="0"/>
                <a:cs typeface="Times New Roman" panose="02020603050405020304" pitchFamily="18" charset="0"/>
              </a:rPr>
              <a:t>- Chiến tranh Triều Tiên</a:t>
            </a:r>
          </a:p>
        </p:txBody>
      </p:sp>
      <p:pic>
        <p:nvPicPr>
          <p:cNvPr id="18" name="Picture 17">
            <a:extLst>
              <a:ext uri="{FF2B5EF4-FFF2-40B4-BE49-F238E27FC236}">
                <a16:creationId xmlns:a16="http://schemas.microsoft.com/office/drawing/2014/main" id="{042974D9-5DD4-1049-B9BB-F8F4C499D0AA}"/>
              </a:ext>
            </a:extLst>
          </p:cNvPr>
          <p:cNvPicPr>
            <a:picLocks noChangeAspect="1"/>
          </p:cNvPicPr>
          <p:nvPr/>
        </p:nvPicPr>
        <p:blipFill>
          <a:blip r:embed="rId7"/>
          <a:stretch>
            <a:fillRect/>
          </a:stretch>
        </p:blipFill>
        <p:spPr>
          <a:xfrm flipH="1">
            <a:off x="2397278" y="1042138"/>
            <a:ext cx="3192753" cy="4366669"/>
          </a:xfrm>
          <a:prstGeom prst="rect">
            <a:avLst/>
          </a:prstGeom>
        </p:spPr>
      </p:pic>
    </p:spTree>
    <p:extLst>
      <p:ext uri="{BB962C8B-B14F-4D97-AF65-F5344CB8AC3E}">
        <p14:creationId xmlns:p14="http://schemas.microsoft.com/office/powerpoint/2010/main" val="3634593692"/>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14:bounceEnd="50000">
                                          <p:cBhvr additive="base">
                                            <p:cTn id="7" dur="500" fill="hold"/>
                                            <p:tgtEl>
                                              <p:spTgt spid="6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0000">
                                          <p:cBhvr additive="base">
                                            <p:cTn id="11"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2052"/>
                                            </p:tgtEl>
                                            <p:attrNameLst>
                                              <p:attrName>style.visibility</p:attrName>
                                            </p:attrNameLst>
                                          </p:cBhvr>
                                          <p:to>
                                            <p:strVal val="visible"/>
                                          </p:to>
                                        </p:set>
                                        <p:anim calcmode="lin" valueType="num" p14:bounceEnd="50000">
                                          <p:cBhvr additive="base">
                                            <p:cTn id="15" dur="500" fill="hold"/>
                                            <p:tgtEl>
                                              <p:spTgt spid="205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205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50000">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14:bounceEnd="50000">
                                          <p:cBhvr additive="base">
                                            <p:cTn id="19" dur="500" fill="hold"/>
                                            <p:tgtEl>
                                              <p:spTgt spid="205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050"/>
                                            </p:tgtEl>
                                            <p:attrNameLst>
                                              <p:attrName>ppt_y</p:attrName>
                                            </p:attrNameLst>
                                          </p:cBhvr>
                                          <p:tavLst>
                                            <p:tav tm="0">
                                              <p:val>
                                                <p:strVal val="1+#ppt_h/2"/>
                                              </p:val>
                                            </p:tav>
                                            <p:tav tm="100000">
                                              <p:val>
                                                <p:strVal val="#ppt_y"/>
                                              </p:val>
                                            </p:tav>
                                          </p:tavLst>
                                        </p:anim>
                                      </p:childTnLst>
                                    </p:cTn>
                                  </p:par>
                                  <p:par>
                                    <p:cTn id="21" presetID="22" presetClass="entr" presetSubtype="4"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par>
                                    <p:cTn id="24" presetID="22" presetClass="entr" presetSubtype="4"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click.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14:presetBounceEnd="50000">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14:bounceEnd="50000">
                                          <p:cBhvr additive="base">
                                            <p:cTn id="37" dur="500" fill="hold"/>
                                            <p:tgtEl>
                                              <p:spTgt spid="33"/>
                                            </p:tgtEl>
                                            <p:attrNameLst>
                                              <p:attrName>ppt_x</p:attrName>
                                            </p:attrNameLst>
                                          </p:cBhvr>
                                          <p:tavLst>
                                            <p:tav tm="0">
                                              <p:val>
                                                <p:strVal val="0-#ppt_w/2"/>
                                              </p:val>
                                            </p:tav>
                                            <p:tav tm="100000">
                                              <p:val>
                                                <p:strVal val="#ppt_x"/>
                                              </p:val>
                                            </p:tav>
                                          </p:tavLst>
                                        </p:anim>
                                        <p:anim calcmode="lin" valueType="num" p14:bounceEnd="50000">
                                          <p:cBhvr additive="base">
                                            <p:cTn id="38" dur="500" fill="hold"/>
                                            <p:tgtEl>
                                              <p:spTgt spid="3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1"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52"/>
                                            </p:tgtEl>
                                            <p:attrNameLst>
                                              <p:attrName>style.visibility</p:attrName>
                                            </p:attrNameLst>
                                          </p:cBhvr>
                                          <p:to>
                                            <p:strVal val="visible"/>
                                          </p:to>
                                        </p:set>
                                        <p:anim calcmode="lin" valueType="num">
                                          <p:cBhvr additive="base">
                                            <p:cTn id="15" dur="500" fill="hold"/>
                                            <p:tgtEl>
                                              <p:spTgt spid="2052"/>
                                            </p:tgtEl>
                                            <p:attrNameLst>
                                              <p:attrName>ppt_x</p:attrName>
                                            </p:attrNameLst>
                                          </p:cBhvr>
                                          <p:tavLst>
                                            <p:tav tm="0">
                                              <p:val>
                                                <p:strVal val="#ppt_x"/>
                                              </p:val>
                                            </p:tav>
                                            <p:tav tm="100000">
                                              <p:val>
                                                <p:strVal val="#ppt_x"/>
                                              </p:val>
                                            </p:tav>
                                          </p:tavLst>
                                        </p:anim>
                                        <p:anim calcmode="lin" valueType="num">
                                          <p:cBhvr additive="base">
                                            <p:cTn id="16" dur="500" fill="hold"/>
                                            <p:tgtEl>
                                              <p:spTgt spid="205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cBhvr additive="base">
                                            <p:cTn id="19" dur="500" fill="hold"/>
                                            <p:tgtEl>
                                              <p:spTgt spid="2050"/>
                                            </p:tgtEl>
                                            <p:attrNameLst>
                                              <p:attrName>ppt_x</p:attrName>
                                            </p:attrNameLst>
                                          </p:cBhvr>
                                          <p:tavLst>
                                            <p:tav tm="0">
                                              <p:val>
                                                <p:strVal val="#ppt_x"/>
                                              </p:val>
                                            </p:tav>
                                            <p:tav tm="100000">
                                              <p:val>
                                                <p:strVal val="#ppt_x"/>
                                              </p:val>
                                            </p:tav>
                                          </p:tavLst>
                                        </p:anim>
                                        <p:anim calcmode="lin" valueType="num">
                                          <p:cBhvr additive="base">
                                            <p:cTn id="20" dur="500" fill="hold"/>
                                            <p:tgtEl>
                                              <p:spTgt spid="2050"/>
                                            </p:tgtEl>
                                            <p:attrNameLst>
                                              <p:attrName>ppt_y</p:attrName>
                                            </p:attrNameLst>
                                          </p:cBhvr>
                                          <p:tavLst>
                                            <p:tav tm="0">
                                              <p:val>
                                                <p:strVal val="1+#ppt_h/2"/>
                                              </p:val>
                                            </p:tav>
                                            <p:tav tm="100000">
                                              <p:val>
                                                <p:strVal val="#ppt_y"/>
                                              </p:val>
                                            </p:tav>
                                          </p:tavLst>
                                        </p:anim>
                                      </p:childTnLst>
                                    </p:cTn>
                                  </p:par>
                                  <p:par>
                                    <p:cTn id="21" presetID="22" presetClass="entr" presetSubtype="4"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par>
                                    <p:cTn id="24" presetID="22" presetClass="entr" presetSubtype="4"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8" name="click.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0-#ppt_w/2"/>
                                              </p:val>
                                            </p:tav>
                                            <p:tav tm="100000">
                                              <p:val>
                                                <p:strVal val="#ppt_x"/>
                                              </p:val>
                                            </p:tav>
                                          </p:tavLst>
                                        </p:anim>
                                        <p:anim calcmode="lin" valueType="num">
                                          <p:cBhvr additive="base">
                                            <p:cTn id="38" dur="500" fill="hold"/>
                                            <p:tgtEl>
                                              <p:spTgt spid="3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8"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1" grpId="0"/>
          <p:bldP spid="33"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grpSp>
        <p:nvGrpSpPr>
          <p:cNvPr id="64" name="Google Shape;64;p14"/>
          <p:cNvGrpSpPr/>
          <p:nvPr/>
        </p:nvGrpSpPr>
        <p:grpSpPr>
          <a:xfrm>
            <a:off x="1514197" y="368000"/>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grpSp>
      <p:sp>
        <p:nvSpPr>
          <p:cNvPr id="17" name="Google Shape;63;p14">
            <a:extLst>
              <a:ext uri="{FF2B5EF4-FFF2-40B4-BE49-F238E27FC236}">
                <a16:creationId xmlns:a16="http://schemas.microsoft.com/office/drawing/2014/main" id="{B09874F0-4B2A-4246-996C-7FC5473FC41C}"/>
              </a:ext>
            </a:extLst>
          </p:cNvPr>
          <p:cNvSpPr txBox="1">
            <a:spLocks noGrp="1"/>
          </p:cNvSpPr>
          <p:nvPr>
            <p:ph type="title"/>
          </p:nvPr>
        </p:nvSpPr>
        <p:spPr>
          <a:xfrm>
            <a:off x="79720" y="1177570"/>
            <a:ext cx="2317558" cy="1483800"/>
          </a:xfrm>
          <a:prstGeom prst="rect">
            <a:avLst/>
          </a:prstGeom>
        </p:spPr>
        <p:txBody>
          <a:bodyPr spcFirstLastPara="1" wrap="square" lIns="91425" tIns="91425" rIns="91425" bIns="91425" anchor="t" anchorCtr="0">
            <a:noAutofit/>
          </a:bodyPr>
          <a:lstStyle/>
          <a:p>
            <a:pPr lvl="0">
              <a:buClrTx/>
              <a:buSzTx/>
            </a:pPr>
            <a:r>
              <a:rPr lang="en-US" sz="2000" kern="1200" dirty="0">
                <a:solidFill>
                  <a:srgbClr val="FFFF00"/>
                </a:solidFill>
                <a:latin typeface="Times New Roman" pitchFamily="18" charset="0"/>
                <a:ea typeface="+mn-ea"/>
                <a:cs typeface="Times New Roman" pitchFamily="18" charset="0"/>
              </a:rPr>
              <a:t>II. </a:t>
            </a:r>
            <a:r>
              <a:rPr lang="en-US" sz="2000" kern="1200" dirty="0" err="1">
                <a:solidFill>
                  <a:srgbClr val="FFFF00"/>
                </a:solidFill>
                <a:latin typeface="Times New Roman" pitchFamily="18" charset="0"/>
                <a:ea typeface="+mn-ea"/>
                <a:cs typeface="Times New Roman" pitchFamily="18" charset="0"/>
              </a:rPr>
              <a:t>Nhật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Bản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khôi</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phục</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và</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phát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triển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kinh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tế</a:t>
            </a:r>
            <a:endParaRPr lang="en-US" sz="2000" kern="1200" dirty="0">
              <a:solidFill>
                <a:srgbClr val="FFFF00"/>
              </a:solidFill>
              <a:latin typeface="Times New Roman" pitchFamily="18" charset="0"/>
              <a:ea typeface="+mn-ea"/>
              <a:cs typeface="Times New Roman" pitchFamily="18" charset="0"/>
            </a:endParaRPr>
          </a:p>
        </p:txBody>
      </p:sp>
      <p:pic>
        <p:nvPicPr>
          <p:cNvPr id="25" name="Picture 2">
            <a:extLst>
              <a:ext uri="{FF2B5EF4-FFF2-40B4-BE49-F238E27FC236}">
                <a16:creationId xmlns:a16="http://schemas.microsoft.com/office/drawing/2014/main" id="{D9EC141E-B4F5-054D-B5AD-15DDF62E2C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313" y="29182"/>
            <a:ext cx="1012956" cy="101295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3BF5B9FA-A3DF-D948-9213-1EAFF44B7E2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5001" t="5573" r="32663" b="10110"/>
          <a:stretch/>
        </p:blipFill>
        <p:spPr bwMode="auto">
          <a:xfrm>
            <a:off x="279975" y="2418176"/>
            <a:ext cx="864016" cy="225296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762B14F2-4538-CD4E-AE47-B7CA28F66F5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6667" t="4031" r="7178"/>
          <a:stretch/>
        </p:blipFill>
        <p:spPr bwMode="auto">
          <a:xfrm>
            <a:off x="1220702" y="2492526"/>
            <a:ext cx="946406" cy="225296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BC4505C6-D6BD-7541-8EA8-4007A767D6CA}"/>
              </a:ext>
            </a:extLst>
          </p:cNvPr>
          <p:cNvGrpSpPr/>
          <p:nvPr/>
        </p:nvGrpSpPr>
        <p:grpSpPr>
          <a:xfrm>
            <a:off x="4355182" y="29182"/>
            <a:ext cx="4995953" cy="1255111"/>
            <a:chOff x="4355182" y="29182"/>
            <a:chExt cx="4995953" cy="1255111"/>
          </a:xfrm>
        </p:grpSpPr>
        <p:sp>
          <p:nvSpPr>
            <p:cNvPr id="9" name="Rounded Rectangular Callout 8">
              <a:extLst>
                <a:ext uri="{FF2B5EF4-FFF2-40B4-BE49-F238E27FC236}">
                  <a16:creationId xmlns:a16="http://schemas.microsoft.com/office/drawing/2014/main" id="{9764EC28-B3F8-2C41-B031-14B2A7E8D62E}"/>
                </a:ext>
              </a:extLst>
            </p:cNvPr>
            <p:cNvSpPr/>
            <p:nvPr/>
          </p:nvSpPr>
          <p:spPr>
            <a:xfrm>
              <a:off x="4355182" y="29182"/>
              <a:ext cx="4666505" cy="1255111"/>
            </a:xfrm>
            <a:prstGeom prst="wedgeRoundRectCallout">
              <a:avLst>
                <a:gd name="adj1" fmla="val -45115"/>
                <a:gd name="adj2" fmla="val 96442"/>
                <a:gd name="adj3" fmla="val 16667"/>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10" name="TextBox 9">
              <a:extLst>
                <a:ext uri="{FF2B5EF4-FFF2-40B4-BE49-F238E27FC236}">
                  <a16:creationId xmlns:a16="http://schemas.microsoft.com/office/drawing/2014/main" id="{57D65212-3A95-C243-9407-0C7962FB14CD}"/>
                </a:ext>
              </a:extLst>
            </p:cNvPr>
            <p:cNvSpPr txBox="1"/>
            <p:nvPr/>
          </p:nvSpPr>
          <p:spPr>
            <a:xfrm>
              <a:off x="4635010" y="62355"/>
              <a:ext cx="4716125" cy="1077218"/>
            </a:xfrm>
            <a:prstGeom prst="rect">
              <a:avLst/>
            </a:prstGeom>
            <a:noFill/>
          </p:spPr>
          <p:txBody>
            <a:bodyPr wrap="square" rtlCol="0">
              <a:spAutoFit/>
            </a:bodyPr>
            <a:lstStyle/>
            <a:p>
              <a:r>
                <a:rPr lang="en-VN" sz="3200" dirty="0">
                  <a:latin typeface="Times New Roman" panose="02020603050405020304" pitchFamily="18" charset="0"/>
                  <a:cs typeface="Times New Roman" panose="02020603050405020304" pitchFamily="18" charset="0"/>
                </a:rPr>
                <a:t>Nêu những thành tựu của nền kinh tế Nhật Bản ?</a:t>
              </a:r>
            </a:p>
          </p:txBody>
        </p:sp>
      </p:grpSp>
      <p:pic>
        <p:nvPicPr>
          <p:cNvPr id="5" name="Picture 4">
            <a:extLst>
              <a:ext uri="{FF2B5EF4-FFF2-40B4-BE49-F238E27FC236}">
                <a16:creationId xmlns:a16="http://schemas.microsoft.com/office/drawing/2014/main" id="{C06A3B21-06D0-8F48-BCF9-EBCFA5FAE787}"/>
              </a:ext>
            </a:extLst>
          </p:cNvPr>
          <p:cNvPicPr>
            <a:picLocks noChangeAspect="1"/>
          </p:cNvPicPr>
          <p:nvPr/>
        </p:nvPicPr>
        <p:blipFill>
          <a:blip r:embed="rId6"/>
          <a:stretch>
            <a:fillRect/>
          </a:stretch>
        </p:blipFill>
        <p:spPr>
          <a:xfrm flipH="1">
            <a:off x="2223952" y="1089059"/>
            <a:ext cx="3192753" cy="4366669"/>
          </a:xfrm>
          <a:prstGeom prst="rect">
            <a:avLst/>
          </a:prstGeom>
        </p:spPr>
      </p:pic>
    </p:spTree>
    <p:extLst>
      <p:ext uri="{BB962C8B-B14F-4D97-AF65-F5344CB8AC3E}">
        <p14:creationId xmlns:p14="http://schemas.microsoft.com/office/powerpoint/2010/main" val="560286513"/>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14:bounceEnd="50000">
                                          <p:cBhvr additive="base">
                                            <p:cTn id="7" dur="500" fill="hold"/>
                                            <p:tgtEl>
                                              <p:spTgt spid="6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0000">
                                          <p:cBhvr additive="base">
                                            <p:cTn id="11"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2052"/>
                                            </p:tgtEl>
                                            <p:attrNameLst>
                                              <p:attrName>style.visibility</p:attrName>
                                            </p:attrNameLst>
                                          </p:cBhvr>
                                          <p:to>
                                            <p:strVal val="visible"/>
                                          </p:to>
                                        </p:set>
                                        <p:anim calcmode="lin" valueType="num" p14:bounceEnd="50000">
                                          <p:cBhvr additive="base">
                                            <p:cTn id="15" dur="500" fill="hold"/>
                                            <p:tgtEl>
                                              <p:spTgt spid="205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205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50000">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14:bounceEnd="50000">
                                          <p:cBhvr additive="base">
                                            <p:cTn id="19" dur="500" fill="hold"/>
                                            <p:tgtEl>
                                              <p:spTgt spid="205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050"/>
                                            </p:tgtEl>
                                            <p:attrNameLst>
                                              <p:attrName>ppt_y</p:attrName>
                                            </p:attrNameLst>
                                          </p:cBhvr>
                                          <p:tavLst>
                                            <p:tav tm="0">
                                              <p:val>
                                                <p:strVal val="1+#ppt_h/2"/>
                                              </p:val>
                                            </p:tav>
                                            <p:tav tm="100000">
                                              <p:val>
                                                <p:strVal val="#ppt_y"/>
                                              </p:val>
                                            </p:tav>
                                          </p:tavLst>
                                        </p:anim>
                                      </p:childTnLst>
                                    </p:cTn>
                                  </p:par>
                                  <p:par>
                                    <p:cTn id="21" presetID="22" presetClass="entr" presetSubtype="4"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par>
                                    <p:cTn id="24" presetID="22" presetClass="entr" presetSubtype="4"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52"/>
                                            </p:tgtEl>
                                            <p:attrNameLst>
                                              <p:attrName>style.visibility</p:attrName>
                                            </p:attrNameLst>
                                          </p:cBhvr>
                                          <p:to>
                                            <p:strVal val="visible"/>
                                          </p:to>
                                        </p:set>
                                        <p:anim calcmode="lin" valueType="num">
                                          <p:cBhvr additive="base">
                                            <p:cTn id="15" dur="500" fill="hold"/>
                                            <p:tgtEl>
                                              <p:spTgt spid="2052"/>
                                            </p:tgtEl>
                                            <p:attrNameLst>
                                              <p:attrName>ppt_x</p:attrName>
                                            </p:attrNameLst>
                                          </p:cBhvr>
                                          <p:tavLst>
                                            <p:tav tm="0">
                                              <p:val>
                                                <p:strVal val="#ppt_x"/>
                                              </p:val>
                                            </p:tav>
                                            <p:tav tm="100000">
                                              <p:val>
                                                <p:strVal val="#ppt_x"/>
                                              </p:val>
                                            </p:tav>
                                          </p:tavLst>
                                        </p:anim>
                                        <p:anim calcmode="lin" valueType="num">
                                          <p:cBhvr additive="base">
                                            <p:cTn id="16" dur="500" fill="hold"/>
                                            <p:tgtEl>
                                              <p:spTgt spid="205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cBhvr additive="base">
                                            <p:cTn id="19" dur="500" fill="hold"/>
                                            <p:tgtEl>
                                              <p:spTgt spid="2050"/>
                                            </p:tgtEl>
                                            <p:attrNameLst>
                                              <p:attrName>ppt_x</p:attrName>
                                            </p:attrNameLst>
                                          </p:cBhvr>
                                          <p:tavLst>
                                            <p:tav tm="0">
                                              <p:val>
                                                <p:strVal val="#ppt_x"/>
                                              </p:val>
                                            </p:tav>
                                            <p:tav tm="100000">
                                              <p:val>
                                                <p:strVal val="#ppt_x"/>
                                              </p:val>
                                            </p:tav>
                                          </p:tavLst>
                                        </p:anim>
                                        <p:anim calcmode="lin" valueType="num">
                                          <p:cBhvr additive="base">
                                            <p:cTn id="20" dur="500" fill="hold"/>
                                            <p:tgtEl>
                                              <p:spTgt spid="2050"/>
                                            </p:tgtEl>
                                            <p:attrNameLst>
                                              <p:attrName>ppt_y</p:attrName>
                                            </p:attrNameLst>
                                          </p:cBhvr>
                                          <p:tavLst>
                                            <p:tav tm="0">
                                              <p:val>
                                                <p:strVal val="1+#ppt_h/2"/>
                                              </p:val>
                                            </p:tav>
                                            <p:tav tm="100000">
                                              <p:val>
                                                <p:strVal val="#ppt_y"/>
                                              </p:val>
                                            </p:tav>
                                          </p:tavLst>
                                        </p:anim>
                                      </p:childTnLst>
                                    </p:cTn>
                                  </p:par>
                                  <p:par>
                                    <p:cTn id="21" presetID="22" presetClass="entr" presetSubtype="4"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par>
                                    <p:cTn id="24" presetID="22" presetClass="entr" presetSubtype="4"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par>
                                    <p:cTn id="27" presetID="2" presetClass="entr" presetSubtype="4"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par>
                                    <p:cTn id="31" presetID="41" presetClass="entr" presetSubtype="0" fill="hold" grpId="0" nodeType="withEffect">
                                      <p:stCondLst>
                                        <p:cond delay="0"/>
                                      </p:stCondLst>
                                      <p:iterate type="lt">
                                        <p:tmPct val="10000"/>
                                      </p:iterate>
                                      <p:childTnLst>
                                        <p:set>
                                          <p:cBhvr>
                                            <p:cTn id="32" dur="1" fill="hold">
                                              <p:stCondLst>
                                                <p:cond delay="0"/>
                                              </p:stCondLst>
                                            </p:cTn>
                                            <p:tgtEl>
                                              <p:spTgt spid="3">
                                                <p:txEl>
                                                  <p:pRg st="0" end="0"/>
                                                </p:txEl>
                                              </p:spTgt>
                                            </p:tgtEl>
                                            <p:attrNameLst>
                                              <p:attrName>style.visibility</p:attrName>
                                            </p:attrNameLst>
                                          </p:cBhvr>
                                          <p:to>
                                            <p:strVal val="visible"/>
                                          </p:to>
                                        </p:set>
                                        <p:anim calcmode="lin" valueType="num">
                                          <p:cBhvr>
                                            <p:cTn id="3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3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 grpId="0" build="allAtOnce"/>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alpha val="40000"/>
          </a:schemeClr>
        </a:solidFill>
        <a:effectLst/>
      </p:bgPr>
    </p:bg>
    <p:spTree>
      <p:nvGrpSpPr>
        <p:cNvPr id="1" name="Shape 62"/>
        <p:cNvGrpSpPr/>
        <p:nvPr/>
      </p:nvGrpSpPr>
      <p:grpSpPr>
        <a:xfrm>
          <a:off x="0" y="0"/>
          <a:ext cx="0" cy="0"/>
          <a:chOff x="0" y="0"/>
          <a:chExt cx="0" cy="0"/>
        </a:xfrm>
      </p:grpSpPr>
      <p:grpSp>
        <p:nvGrpSpPr>
          <p:cNvPr id="64" name="Google Shape;64;p14"/>
          <p:cNvGrpSpPr/>
          <p:nvPr/>
        </p:nvGrpSpPr>
        <p:grpSpPr>
          <a:xfrm>
            <a:off x="1514197" y="368000"/>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grpSp>
      <p:sp>
        <p:nvSpPr>
          <p:cNvPr id="17" name="Google Shape;63;p14">
            <a:extLst>
              <a:ext uri="{FF2B5EF4-FFF2-40B4-BE49-F238E27FC236}">
                <a16:creationId xmlns:a16="http://schemas.microsoft.com/office/drawing/2014/main" id="{B09874F0-4B2A-4246-996C-7FC5473FC41C}"/>
              </a:ext>
            </a:extLst>
          </p:cNvPr>
          <p:cNvSpPr txBox="1">
            <a:spLocks noGrp="1"/>
          </p:cNvSpPr>
          <p:nvPr>
            <p:ph type="title"/>
          </p:nvPr>
        </p:nvSpPr>
        <p:spPr>
          <a:xfrm>
            <a:off x="79720" y="1177570"/>
            <a:ext cx="2317558" cy="1483800"/>
          </a:xfrm>
          <a:prstGeom prst="rect">
            <a:avLst/>
          </a:prstGeom>
        </p:spPr>
        <p:txBody>
          <a:bodyPr spcFirstLastPara="1" wrap="square" lIns="91425" tIns="91425" rIns="91425" bIns="91425" anchor="t" anchorCtr="0">
            <a:noAutofit/>
          </a:bodyPr>
          <a:lstStyle/>
          <a:p>
            <a:pPr lvl="0">
              <a:buClrTx/>
              <a:buSzTx/>
            </a:pPr>
            <a:r>
              <a:rPr lang="en-US" sz="2000" kern="1200" dirty="0">
                <a:solidFill>
                  <a:srgbClr val="FFFF00"/>
                </a:solidFill>
                <a:latin typeface="Times New Roman" pitchFamily="18" charset="0"/>
                <a:ea typeface="+mn-ea"/>
                <a:cs typeface="Times New Roman" pitchFamily="18" charset="0"/>
              </a:rPr>
              <a:t>II. </a:t>
            </a:r>
            <a:r>
              <a:rPr lang="en-US" sz="2000" kern="1200" dirty="0" err="1">
                <a:solidFill>
                  <a:srgbClr val="FFFF00"/>
                </a:solidFill>
                <a:latin typeface="Times New Roman" pitchFamily="18" charset="0"/>
                <a:ea typeface="+mn-ea"/>
                <a:cs typeface="Times New Roman" pitchFamily="18" charset="0"/>
              </a:rPr>
              <a:t>Nhật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Bản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khôi</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phục</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và</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phát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triển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kinh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tế</a:t>
            </a:r>
            <a:endParaRPr lang="en-US" sz="2000" kern="1200" dirty="0">
              <a:solidFill>
                <a:srgbClr val="FFFF00"/>
              </a:solidFill>
              <a:latin typeface="Times New Roman" pitchFamily="18" charset="0"/>
              <a:ea typeface="+mn-ea"/>
              <a:cs typeface="Times New Roman" pitchFamily="18" charset="0"/>
            </a:endParaRPr>
          </a:p>
        </p:txBody>
      </p:sp>
      <p:pic>
        <p:nvPicPr>
          <p:cNvPr id="25" name="Picture 2">
            <a:extLst>
              <a:ext uri="{FF2B5EF4-FFF2-40B4-BE49-F238E27FC236}">
                <a16:creationId xmlns:a16="http://schemas.microsoft.com/office/drawing/2014/main" id="{D9EC141E-B4F5-054D-B5AD-15DDF62E2C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313" y="29182"/>
            <a:ext cx="1012956" cy="101295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3BF5B9FA-A3DF-D948-9213-1EAFF44B7E2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5001" t="5573" r="32663" b="10110"/>
          <a:stretch/>
        </p:blipFill>
        <p:spPr bwMode="auto">
          <a:xfrm>
            <a:off x="279975" y="2418176"/>
            <a:ext cx="864016" cy="225296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762B14F2-4538-CD4E-AE47-B7CA28F66F5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6667" t="4031" r="7178"/>
          <a:stretch/>
        </p:blipFill>
        <p:spPr bwMode="auto">
          <a:xfrm>
            <a:off x="1220702" y="2492526"/>
            <a:ext cx="946406" cy="225296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2">
            <a:extLst>
              <a:ext uri="{FF2B5EF4-FFF2-40B4-BE49-F238E27FC236}">
                <a16:creationId xmlns:a16="http://schemas.microsoft.com/office/drawing/2014/main" id="{7C9A6203-C63F-294D-89C7-0C40768D4E2A}"/>
              </a:ext>
            </a:extLst>
          </p:cNvPr>
          <p:cNvGraphicFramePr>
            <a:graphicFrameLocks noGrp="1"/>
          </p:cNvGraphicFramePr>
          <p:nvPr>
            <p:extLst>
              <p:ext uri="{D42A27DB-BD31-4B8C-83A1-F6EECF244321}">
                <p14:modId xmlns:p14="http://schemas.microsoft.com/office/powerpoint/2010/main" val="978861218"/>
              </p:ext>
            </p:extLst>
          </p:nvPr>
        </p:nvGraphicFramePr>
        <p:xfrm>
          <a:off x="2472545" y="1103658"/>
          <a:ext cx="6578858" cy="3917515"/>
        </p:xfrm>
        <a:graphic>
          <a:graphicData uri="http://schemas.openxmlformats.org/drawingml/2006/table">
            <a:tbl>
              <a:tblPr firstRow="1" bandRow="1">
                <a:tableStyleId>{5940675A-B579-460E-94D1-54222C63F5DA}</a:tableStyleId>
              </a:tblPr>
              <a:tblGrid>
                <a:gridCol w="2357069">
                  <a:extLst>
                    <a:ext uri="{9D8B030D-6E8A-4147-A177-3AD203B41FA5}">
                      <a16:colId xmlns:a16="http://schemas.microsoft.com/office/drawing/2014/main" val="2944204513"/>
                    </a:ext>
                  </a:extLst>
                </a:gridCol>
                <a:gridCol w="4221789">
                  <a:extLst>
                    <a:ext uri="{9D8B030D-6E8A-4147-A177-3AD203B41FA5}">
                      <a16:colId xmlns:a16="http://schemas.microsoft.com/office/drawing/2014/main" val="3460625787"/>
                    </a:ext>
                  </a:extLst>
                </a:gridCol>
              </a:tblGrid>
              <a:tr h="469251">
                <a:tc>
                  <a:txBody>
                    <a:bodyPr/>
                    <a:lstStyle/>
                    <a:p>
                      <a:endParaRPr lang="en-VN"/>
                    </a:p>
                  </a:txBody>
                  <a:tcPr/>
                </a:tc>
                <a:tc>
                  <a:txBody>
                    <a:bodyPr/>
                    <a:lstStyle/>
                    <a:p>
                      <a:endParaRPr lang="en-VN" dirty="0"/>
                    </a:p>
                  </a:txBody>
                  <a:tcPr/>
                </a:tc>
                <a:extLst>
                  <a:ext uri="{0D108BD9-81ED-4DB2-BD59-A6C34878D82A}">
                    <a16:rowId xmlns:a16="http://schemas.microsoft.com/office/drawing/2014/main" val="979660529"/>
                  </a:ext>
                </a:extLst>
              </a:tr>
              <a:tr h="927576">
                <a:tc>
                  <a:txBody>
                    <a:bodyPr/>
                    <a:lstStyle/>
                    <a:p>
                      <a:endParaRPr lang="en-VN"/>
                    </a:p>
                  </a:txBody>
                  <a:tcPr/>
                </a:tc>
                <a:tc>
                  <a:txBody>
                    <a:bodyPr/>
                    <a:lstStyle/>
                    <a:p>
                      <a:endParaRPr lang="en-VN" dirty="0"/>
                    </a:p>
                  </a:txBody>
                  <a:tcPr/>
                </a:tc>
                <a:extLst>
                  <a:ext uri="{0D108BD9-81ED-4DB2-BD59-A6C34878D82A}">
                    <a16:rowId xmlns:a16="http://schemas.microsoft.com/office/drawing/2014/main" val="4288078318"/>
                  </a:ext>
                </a:extLst>
              </a:tr>
              <a:tr h="927576">
                <a:tc>
                  <a:txBody>
                    <a:bodyPr/>
                    <a:lstStyle/>
                    <a:p>
                      <a:endParaRPr lang="en-VN" dirty="0"/>
                    </a:p>
                  </a:txBody>
                  <a:tcPr/>
                </a:tc>
                <a:tc>
                  <a:txBody>
                    <a:bodyPr/>
                    <a:lstStyle/>
                    <a:p>
                      <a:endParaRPr lang="en-VN" dirty="0"/>
                    </a:p>
                  </a:txBody>
                  <a:tcPr/>
                </a:tc>
                <a:extLst>
                  <a:ext uri="{0D108BD9-81ED-4DB2-BD59-A6C34878D82A}">
                    <a16:rowId xmlns:a16="http://schemas.microsoft.com/office/drawing/2014/main" val="3243660338"/>
                  </a:ext>
                </a:extLst>
              </a:tr>
              <a:tr h="665536">
                <a:tc>
                  <a:txBody>
                    <a:bodyPr/>
                    <a:lstStyle/>
                    <a:p>
                      <a:endParaRPr lang="en-VN"/>
                    </a:p>
                  </a:txBody>
                  <a:tcPr/>
                </a:tc>
                <a:tc>
                  <a:txBody>
                    <a:bodyPr/>
                    <a:lstStyle/>
                    <a:p>
                      <a:endParaRPr lang="en-VN" dirty="0"/>
                    </a:p>
                  </a:txBody>
                  <a:tcPr/>
                </a:tc>
                <a:extLst>
                  <a:ext uri="{0D108BD9-81ED-4DB2-BD59-A6C34878D82A}">
                    <a16:rowId xmlns:a16="http://schemas.microsoft.com/office/drawing/2014/main" val="668819590"/>
                  </a:ext>
                </a:extLst>
              </a:tr>
              <a:tr h="927576">
                <a:tc>
                  <a:txBody>
                    <a:bodyPr/>
                    <a:lstStyle/>
                    <a:p>
                      <a:endParaRPr lang="en-VN" dirty="0"/>
                    </a:p>
                  </a:txBody>
                  <a:tcPr/>
                </a:tc>
                <a:tc>
                  <a:txBody>
                    <a:bodyPr/>
                    <a:lstStyle/>
                    <a:p>
                      <a:endParaRPr lang="en-VN" dirty="0"/>
                    </a:p>
                  </a:txBody>
                  <a:tcPr/>
                </a:tc>
                <a:extLst>
                  <a:ext uri="{0D108BD9-81ED-4DB2-BD59-A6C34878D82A}">
                    <a16:rowId xmlns:a16="http://schemas.microsoft.com/office/drawing/2014/main" val="676879404"/>
                  </a:ext>
                </a:extLst>
              </a:tr>
            </a:tbl>
          </a:graphicData>
        </a:graphic>
      </p:graphicFrame>
      <p:sp>
        <p:nvSpPr>
          <p:cNvPr id="4" name="TextBox 3">
            <a:extLst>
              <a:ext uri="{FF2B5EF4-FFF2-40B4-BE49-F238E27FC236}">
                <a16:creationId xmlns:a16="http://schemas.microsoft.com/office/drawing/2014/main" id="{A9211CBE-D7BF-3043-9A78-E5E85481F981}"/>
              </a:ext>
            </a:extLst>
          </p:cNvPr>
          <p:cNvSpPr txBox="1"/>
          <p:nvPr/>
        </p:nvSpPr>
        <p:spPr>
          <a:xfrm>
            <a:off x="2770714" y="1177570"/>
            <a:ext cx="1801286" cy="400110"/>
          </a:xfrm>
          <a:prstGeom prst="rect">
            <a:avLst/>
          </a:prstGeom>
          <a:noFill/>
        </p:spPr>
        <p:txBody>
          <a:bodyPr wrap="square" rtlCol="0">
            <a:spAutoFit/>
          </a:bodyPr>
          <a:lstStyle/>
          <a:p>
            <a:pPr algn="ctr"/>
            <a:r>
              <a:rPr lang="en-VN" sz="2000" b="1" dirty="0">
                <a:solidFill>
                  <a:srgbClr val="FF0000"/>
                </a:solidFill>
                <a:latin typeface="Times New Roman" panose="02020603050405020304" pitchFamily="18" charset="0"/>
                <a:cs typeface="Times New Roman" panose="02020603050405020304" pitchFamily="18" charset="0"/>
              </a:rPr>
              <a:t>NỘI DUNG</a:t>
            </a:r>
          </a:p>
        </p:txBody>
      </p:sp>
      <p:sp>
        <p:nvSpPr>
          <p:cNvPr id="5" name="TextBox 4">
            <a:extLst>
              <a:ext uri="{FF2B5EF4-FFF2-40B4-BE49-F238E27FC236}">
                <a16:creationId xmlns:a16="http://schemas.microsoft.com/office/drawing/2014/main" id="{C2FE7DCF-B0B0-C445-82A2-1E8810115690}"/>
              </a:ext>
            </a:extLst>
          </p:cNvPr>
          <p:cNvSpPr txBox="1"/>
          <p:nvPr/>
        </p:nvSpPr>
        <p:spPr>
          <a:xfrm>
            <a:off x="5638189" y="1103658"/>
            <a:ext cx="2697202" cy="400110"/>
          </a:xfrm>
          <a:prstGeom prst="rect">
            <a:avLst/>
          </a:prstGeom>
          <a:noFill/>
        </p:spPr>
        <p:txBody>
          <a:bodyPr wrap="square" rtlCol="0">
            <a:spAutoFit/>
          </a:bodyPr>
          <a:lstStyle/>
          <a:p>
            <a:pPr algn="ctr"/>
            <a:r>
              <a:rPr lang="en-VN" sz="2000" b="1" dirty="0">
                <a:solidFill>
                  <a:srgbClr val="FF0000"/>
                </a:solidFill>
                <a:latin typeface="Times New Roman" panose="02020603050405020304" pitchFamily="18" charset="0"/>
                <a:cs typeface="Times New Roman" panose="02020603050405020304" pitchFamily="18" charset="0"/>
              </a:rPr>
              <a:t>THÀNH TỰU</a:t>
            </a:r>
          </a:p>
        </p:txBody>
      </p:sp>
      <p:sp>
        <p:nvSpPr>
          <p:cNvPr id="11" name="TextBox 10">
            <a:extLst>
              <a:ext uri="{FF2B5EF4-FFF2-40B4-BE49-F238E27FC236}">
                <a16:creationId xmlns:a16="http://schemas.microsoft.com/office/drawing/2014/main" id="{2DF9B563-E55D-DF47-8D4E-AC06C1E5D4BD}"/>
              </a:ext>
            </a:extLst>
          </p:cNvPr>
          <p:cNvSpPr txBox="1"/>
          <p:nvPr/>
        </p:nvSpPr>
        <p:spPr>
          <a:xfrm>
            <a:off x="2619694" y="1710290"/>
            <a:ext cx="1791228" cy="707886"/>
          </a:xfrm>
          <a:prstGeom prst="rect">
            <a:avLst/>
          </a:prstGeom>
          <a:noFill/>
        </p:spPr>
        <p:txBody>
          <a:bodyPr wrap="square" rtlCol="0">
            <a:spAutoFit/>
          </a:bodyPr>
          <a:lstStyle/>
          <a:p>
            <a:pPr algn="ctr"/>
            <a:r>
              <a:rPr lang="en-VN" sz="2000" dirty="0">
                <a:latin typeface="Times New Roman" panose="02020603050405020304" pitchFamily="18" charset="0"/>
                <a:cs typeface="Times New Roman" panose="02020603050405020304" pitchFamily="18" charset="0"/>
              </a:rPr>
              <a:t>Tổng thu nhập quốc dân</a:t>
            </a:r>
          </a:p>
        </p:txBody>
      </p:sp>
      <p:sp>
        <p:nvSpPr>
          <p:cNvPr id="12" name="TextBox 11">
            <a:extLst>
              <a:ext uri="{FF2B5EF4-FFF2-40B4-BE49-F238E27FC236}">
                <a16:creationId xmlns:a16="http://schemas.microsoft.com/office/drawing/2014/main" id="{A15509C3-17B6-E547-9AED-EF37D7C70991}"/>
              </a:ext>
            </a:extLst>
          </p:cNvPr>
          <p:cNvSpPr txBox="1"/>
          <p:nvPr/>
        </p:nvSpPr>
        <p:spPr>
          <a:xfrm>
            <a:off x="2588657" y="4251694"/>
            <a:ext cx="1634421" cy="400110"/>
          </a:xfrm>
          <a:prstGeom prst="rect">
            <a:avLst/>
          </a:prstGeom>
          <a:noFill/>
        </p:spPr>
        <p:txBody>
          <a:bodyPr wrap="square" rtlCol="0">
            <a:spAutoFit/>
          </a:bodyPr>
          <a:lstStyle/>
          <a:p>
            <a:pPr algn="ctr"/>
            <a:r>
              <a:rPr lang="en-VN" sz="2000" dirty="0">
                <a:latin typeface="Times New Roman" panose="02020603050405020304" pitchFamily="18" charset="0"/>
                <a:cs typeface="Times New Roman" panose="02020603050405020304" pitchFamily="18" charset="0"/>
              </a:rPr>
              <a:t>Nông nghiệp</a:t>
            </a:r>
          </a:p>
        </p:txBody>
      </p:sp>
      <p:sp>
        <p:nvSpPr>
          <p:cNvPr id="13" name="TextBox 12">
            <a:extLst>
              <a:ext uri="{FF2B5EF4-FFF2-40B4-BE49-F238E27FC236}">
                <a16:creationId xmlns:a16="http://schemas.microsoft.com/office/drawing/2014/main" id="{D3E7EBA7-A8AA-364D-8C03-01B43992FF4F}"/>
              </a:ext>
            </a:extLst>
          </p:cNvPr>
          <p:cNvSpPr txBox="1"/>
          <p:nvPr/>
        </p:nvSpPr>
        <p:spPr>
          <a:xfrm>
            <a:off x="2623846" y="3591493"/>
            <a:ext cx="1599232" cy="400110"/>
          </a:xfrm>
          <a:prstGeom prst="rect">
            <a:avLst/>
          </a:prstGeom>
          <a:noFill/>
        </p:spPr>
        <p:txBody>
          <a:bodyPr wrap="square" rtlCol="0">
            <a:spAutoFit/>
          </a:bodyPr>
          <a:lstStyle/>
          <a:p>
            <a:pPr algn="ctr"/>
            <a:r>
              <a:rPr lang="en-VN" sz="2000" dirty="0">
                <a:latin typeface="Times New Roman" panose="02020603050405020304" pitchFamily="18" charset="0"/>
                <a:cs typeface="Times New Roman" panose="02020603050405020304" pitchFamily="18" charset="0"/>
              </a:rPr>
              <a:t>Công nghiệp</a:t>
            </a:r>
          </a:p>
        </p:txBody>
      </p:sp>
      <p:sp>
        <p:nvSpPr>
          <p:cNvPr id="14" name="TextBox 13">
            <a:extLst>
              <a:ext uri="{FF2B5EF4-FFF2-40B4-BE49-F238E27FC236}">
                <a16:creationId xmlns:a16="http://schemas.microsoft.com/office/drawing/2014/main" id="{D8278B3E-B786-2F4C-BF12-8F971160324E}"/>
              </a:ext>
            </a:extLst>
          </p:cNvPr>
          <p:cNvSpPr txBox="1"/>
          <p:nvPr/>
        </p:nvSpPr>
        <p:spPr>
          <a:xfrm>
            <a:off x="2472545" y="2670865"/>
            <a:ext cx="2003372" cy="707886"/>
          </a:xfrm>
          <a:prstGeom prst="rect">
            <a:avLst/>
          </a:prstGeom>
          <a:noFill/>
        </p:spPr>
        <p:txBody>
          <a:bodyPr wrap="square" rtlCol="0">
            <a:spAutoFit/>
          </a:bodyPr>
          <a:lstStyle/>
          <a:p>
            <a:pPr algn="ctr"/>
            <a:r>
              <a:rPr lang="en-VN" sz="2000" dirty="0">
                <a:latin typeface="Times New Roman" panose="02020603050405020304" pitchFamily="18" charset="0"/>
                <a:cs typeface="Times New Roman" panose="02020603050405020304" pitchFamily="18" charset="0"/>
              </a:rPr>
              <a:t>Thu nhập bình quân đầu người</a:t>
            </a:r>
          </a:p>
        </p:txBody>
      </p:sp>
      <p:sp>
        <p:nvSpPr>
          <p:cNvPr id="3" name="Rectangle 2">
            <a:extLst>
              <a:ext uri="{FF2B5EF4-FFF2-40B4-BE49-F238E27FC236}">
                <a16:creationId xmlns:a16="http://schemas.microsoft.com/office/drawing/2014/main" id="{C6F05421-2694-5C4F-953A-5E46803DF500}"/>
              </a:ext>
            </a:extLst>
          </p:cNvPr>
          <p:cNvSpPr/>
          <p:nvPr/>
        </p:nvSpPr>
        <p:spPr>
          <a:xfrm>
            <a:off x="2770714" y="142615"/>
            <a:ext cx="5948278" cy="830997"/>
          </a:xfrm>
          <a:prstGeom prst="rect">
            <a:avLst/>
          </a:prstGeom>
        </p:spPr>
        <p:txBody>
          <a:bodyPr wrap="square">
            <a:spAutoFit/>
          </a:bodyPr>
          <a:lstStyle/>
          <a:p>
            <a:pPr algn="ctr"/>
            <a:r>
              <a:rPr lang="en-VN" sz="2400" b="1" dirty="0">
                <a:solidFill>
                  <a:srgbClr val="0070C0"/>
                </a:solidFill>
                <a:latin typeface="Times New Roman" panose="02020603050405020304" pitchFamily="18" charset="0"/>
                <a:cs typeface="Times New Roman" panose="02020603050405020304" pitchFamily="18" charset="0"/>
              </a:rPr>
              <a:t>HOÀN THÀNH NHỮNG THÀNH TỰU CỦA NỀN KINH TẾ NHẬT BẢN </a:t>
            </a:r>
            <a:endParaRPr lang="en-VN" sz="2400" b="1" dirty="0">
              <a:solidFill>
                <a:srgbClr val="0070C0"/>
              </a:solidFill>
            </a:endParaRPr>
          </a:p>
        </p:txBody>
      </p:sp>
    </p:spTree>
    <p:extLst>
      <p:ext uri="{BB962C8B-B14F-4D97-AF65-F5344CB8AC3E}">
        <p14:creationId xmlns:p14="http://schemas.microsoft.com/office/powerpoint/2010/main" val="4176690422"/>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14:bounceEnd="50000">
                                          <p:cBhvr additive="base">
                                            <p:cTn id="7" dur="500" fill="hold"/>
                                            <p:tgtEl>
                                              <p:spTgt spid="6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0000">
                                          <p:cBhvr additive="base">
                                            <p:cTn id="11"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2052"/>
                                            </p:tgtEl>
                                            <p:attrNameLst>
                                              <p:attrName>style.visibility</p:attrName>
                                            </p:attrNameLst>
                                          </p:cBhvr>
                                          <p:to>
                                            <p:strVal val="visible"/>
                                          </p:to>
                                        </p:set>
                                        <p:anim calcmode="lin" valueType="num" p14:bounceEnd="50000">
                                          <p:cBhvr additive="base">
                                            <p:cTn id="15" dur="500" fill="hold"/>
                                            <p:tgtEl>
                                              <p:spTgt spid="205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205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50000">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14:bounceEnd="50000">
                                          <p:cBhvr additive="base">
                                            <p:cTn id="19" dur="500" fill="hold"/>
                                            <p:tgtEl>
                                              <p:spTgt spid="205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050"/>
                                            </p:tgtEl>
                                            <p:attrNameLst>
                                              <p:attrName>ppt_y</p:attrName>
                                            </p:attrNameLst>
                                          </p:cBhvr>
                                          <p:tavLst>
                                            <p:tav tm="0">
                                              <p:val>
                                                <p:strVal val="1+#ppt_h/2"/>
                                              </p:val>
                                            </p:tav>
                                            <p:tav tm="100000">
                                              <p:val>
                                                <p:strVal val="#ppt_y"/>
                                              </p:val>
                                            </p:tav>
                                          </p:tavLst>
                                        </p:anim>
                                      </p:childTnLst>
                                    </p:cTn>
                                  </p:par>
                                  <p:par>
                                    <p:cTn id="21" presetID="21"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4)">
                                          <p:cBhvr>
                                            <p:cTn id="23" dur="250"/>
                                            <p:tgtEl>
                                              <p:spTgt spid="4"/>
                                            </p:tgtEl>
                                          </p:cBhvr>
                                        </p:animEffect>
                                      </p:childTnLst>
                                    </p:cTn>
                                  </p:par>
                                  <p:par>
                                    <p:cTn id="24" presetID="21"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heel(4)">
                                          <p:cBhvr>
                                            <p:cTn id="26" dur="250"/>
                                            <p:tgtEl>
                                              <p:spTgt spid="5"/>
                                            </p:tgtEl>
                                          </p:cBhvr>
                                        </p:animEffect>
                                      </p:childTnLst>
                                    </p:cTn>
                                  </p:par>
                                  <p:par>
                                    <p:cTn id="27" presetID="21"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heel(4)">
                                          <p:cBhvr>
                                            <p:cTn id="29" dur="250"/>
                                            <p:tgtEl>
                                              <p:spTgt spid="11"/>
                                            </p:tgtEl>
                                          </p:cBhvr>
                                        </p:animEffect>
                                      </p:childTnLst>
                                    </p:cTn>
                                  </p:par>
                                  <p:par>
                                    <p:cTn id="30" presetID="21" presetClass="entr" presetSubtype="4"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heel(4)">
                                          <p:cBhvr>
                                            <p:cTn id="32" dur="250"/>
                                            <p:tgtEl>
                                              <p:spTgt spid="12"/>
                                            </p:tgtEl>
                                          </p:cBhvr>
                                        </p:animEffect>
                                      </p:childTnLst>
                                    </p:cTn>
                                  </p:par>
                                  <p:par>
                                    <p:cTn id="33" presetID="21"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heel(4)">
                                          <p:cBhvr>
                                            <p:cTn id="35" dur="250"/>
                                            <p:tgtEl>
                                              <p:spTgt spid="13"/>
                                            </p:tgtEl>
                                          </p:cBhvr>
                                        </p:animEffect>
                                      </p:childTnLst>
                                    </p:cTn>
                                  </p:par>
                                  <p:par>
                                    <p:cTn id="36" presetID="21" presetClass="entr" presetSubtype="4" fill="hold" grpId="0"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heel(4)">
                                          <p:cBhvr>
                                            <p:cTn id="38" dur="250"/>
                                            <p:tgtEl>
                                              <p:spTgt spid="3"/>
                                            </p:tgtEl>
                                          </p:cBhvr>
                                        </p:animEffect>
                                      </p:childTnLst>
                                    </p:cTn>
                                  </p:par>
                                  <p:par>
                                    <p:cTn id="39" presetID="21" presetClass="entr" presetSubtype="4"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heel(4)">
                                          <p:cBhvr>
                                            <p:cTn id="41" dur="250"/>
                                            <p:tgtEl>
                                              <p:spTgt spid="2"/>
                                            </p:tgtEl>
                                          </p:cBhvr>
                                        </p:animEffect>
                                      </p:childTnLst>
                                    </p:cTn>
                                  </p:par>
                                  <p:par>
                                    <p:cTn id="42" presetID="21" presetClass="entr" presetSubtype="1"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heel(1)">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5" grpId="0"/>
          <p:bldP spid="11" grpId="0"/>
          <p:bldP spid="12" grpId="0"/>
          <p:bldP spid="13" grpId="0"/>
          <p:bldP spid="14"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52"/>
                                            </p:tgtEl>
                                            <p:attrNameLst>
                                              <p:attrName>style.visibility</p:attrName>
                                            </p:attrNameLst>
                                          </p:cBhvr>
                                          <p:to>
                                            <p:strVal val="visible"/>
                                          </p:to>
                                        </p:set>
                                        <p:anim calcmode="lin" valueType="num">
                                          <p:cBhvr additive="base">
                                            <p:cTn id="15" dur="500" fill="hold"/>
                                            <p:tgtEl>
                                              <p:spTgt spid="2052"/>
                                            </p:tgtEl>
                                            <p:attrNameLst>
                                              <p:attrName>ppt_x</p:attrName>
                                            </p:attrNameLst>
                                          </p:cBhvr>
                                          <p:tavLst>
                                            <p:tav tm="0">
                                              <p:val>
                                                <p:strVal val="#ppt_x"/>
                                              </p:val>
                                            </p:tav>
                                            <p:tav tm="100000">
                                              <p:val>
                                                <p:strVal val="#ppt_x"/>
                                              </p:val>
                                            </p:tav>
                                          </p:tavLst>
                                        </p:anim>
                                        <p:anim calcmode="lin" valueType="num">
                                          <p:cBhvr additive="base">
                                            <p:cTn id="16" dur="500" fill="hold"/>
                                            <p:tgtEl>
                                              <p:spTgt spid="205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cBhvr additive="base">
                                            <p:cTn id="19" dur="500" fill="hold"/>
                                            <p:tgtEl>
                                              <p:spTgt spid="2050"/>
                                            </p:tgtEl>
                                            <p:attrNameLst>
                                              <p:attrName>ppt_x</p:attrName>
                                            </p:attrNameLst>
                                          </p:cBhvr>
                                          <p:tavLst>
                                            <p:tav tm="0">
                                              <p:val>
                                                <p:strVal val="#ppt_x"/>
                                              </p:val>
                                            </p:tav>
                                            <p:tav tm="100000">
                                              <p:val>
                                                <p:strVal val="#ppt_x"/>
                                              </p:val>
                                            </p:tav>
                                          </p:tavLst>
                                        </p:anim>
                                        <p:anim calcmode="lin" valueType="num">
                                          <p:cBhvr additive="base">
                                            <p:cTn id="20" dur="500" fill="hold"/>
                                            <p:tgtEl>
                                              <p:spTgt spid="2050"/>
                                            </p:tgtEl>
                                            <p:attrNameLst>
                                              <p:attrName>ppt_y</p:attrName>
                                            </p:attrNameLst>
                                          </p:cBhvr>
                                          <p:tavLst>
                                            <p:tav tm="0">
                                              <p:val>
                                                <p:strVal val="1+#ppt_h/2"/>
                                              </p:val>
                                            </p:tav>
                                            <p:tav tm="100000">
                                              <p:val>
                                                <p:strVal val="#ppt_y"/>
                                              </p:val>
                                            </p:tav>
                                          </p:tavLst>
                                        </p:anim>
                                      </p:childTnLst>
                                    </p:cTn>
                                  </p:par>
                                  <p:par>
                                    <p:cTn id="21" presetID="21"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4)">
                                          <p:cBhvr>
                                            <p:cTn id="23" dur="250"/>
                                            <p:tgtEl>
                                              <p:spTgt spid="4"/>
                                            </p:tgtEl>
                                          </p:cBhvr>
                                        </p:animEffect>
                                      </p:childTnLst>
                                    </p:cTn>
                                  </p:par>
                                  <p:par>
                                    <p:cTn id="24" presetID="21"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heel(4)">
                                          <p:cBhvr>
                                            <p:cTn id="26" dur="250"/>
                                            <p:tgtEl>
                                              <p:spTgt spid="5"/>
                                            </p:tgtEl>
                                          </p:cBhvr>
                                        </p:animEffect>
                                      </p:childTnLst>
                                    </p:cTn>
                                  </p:par>
                                  <p:par>
                                    <p:cTn id="27" presetID="21"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heel(4)">
                                          <p:cBhvr>
                                            <p:cTn id="29" dur="250"/>
                                            <p:tgtEl>
                                              <p:spTgt spid="11"/>
                                            </p:tgtEl>
                                          </p:cBhvr>
                                        </p:animEffect>
                                      </p:childTnLst>
                                    </p:cTn>
                                  </p:par>
                                  <p:par>
                                    <p:cTn id="30" presetID="21" presetClass="entr" presetSubtype="4"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heel(4)">
                                          <p:cBhvr>
                                            <p:cTn id="32" dur="250"/>
                                            <p:tgtEl>
                                              <p:spTgt spid="12"/>
                                            </p:tgtEl>
                                          </p:cBhvr>
                                        </p:animEffect>
                                      </p:childTnLst>
                                    </p:cTn>
                                  </p:par>
                                  <p:par>
                                    <p:cTn id="33" presetID="21"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heel(4)">
                                          <p:cBhvr>
                                            <p:cTn id="35" dur="250"/>
                                            <p:tgtEl>
                                              <p:spTgt spid="13"/>
                                            </p:tgtEl>
                                          </p:cBhvr>
                                        </p:animEffect>
                                      </p:childTnLst>
                                    </p:cTn>
                                  </p:par>
                                  <p:par>
                                    <p:cTn id="36" presetID="21" presetClass="entr" presetSubtype="4" fill="hold" grpId="0"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heel(4)">
                                          <p:cBhvr>
                                            <p:cTn id="38" dur="250"/>
                                            <p:tgtEl>
                                              <p:spTgt spid="3"/>
                                            </p:tgtEl>
                                          </p:cBhvr>
                                        </p:animEffect>
                                      </p:childTnLst>
                                    </p:cTn>
                                  </p:par>
                                  <p:par>
                                    <p:cTn id="39" presetID="21" presetClass="entr" presetSubtype="4"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heel(4)">
                                          <p:cBhvr>
                                            <p:cTn id="41" dur="250"/>
                                            <p:tgtEl>
                                              <p:spTgt spid="2"/>
                                            </p:tgtEl>
                                          </p:cBhvr>
                                        </p:animEffect>
                                      </p:childTnLst>
                                    </p:cTn>
                                  </p:par>
                                  <p:par>
                                    <p:cTn id="42" presetID="21" presetClass="entr" presetSubtype="1"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heel(1)">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5" grpId="0"/>
          <p:bldP spid="11" grpId="0"/>
          <p:bldP spid="12" grpId="0"/>
          <p:bldP spid="13" grpId="0"/>
          <p:bldP spid="14" grpId="0"/>
          <p:bldP spid="3"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alpha val="40000"/>
          </a:schemeClr>
        </a:solidFill>
        <a:effectLst/>
      </p:bgPr>
    </p:bg>
    <p:spTree>
      <p:nvGrpSpPr>
        <p:cNvPr id="1" name="Shape 62"/>
        <p:cNvGrpSpPr/>
        <p:nvPr/>
      </p:nvGrpSpPr>
      <p:grpSpPr>
        <a:xfrm>
          <a:off x="0" y="0"/>
          <a:ext cx="0" cy="0"/>
          <a:chOff x="0" y="0"/>
          <a:chExt cx="0" cy="0"/>
        </a:xfrm>
      </p:grpSpPr>
      <p:grpSp>
        <p:nvGrpSpPr>
          <p:cNvPr id="64" name="Google Shape;64;p14"/>
          <p:cNvGrpSpPr/>
          <p:nvPr/>
        </p:nvGrpSpPr>
        <p:grpSpPr>
          <a:xfrm>
            <a:off x="1514197" y="368000"/>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grpSp>
      <p:sp>
        <p:nvSpPr>
          <p:cNvPr id="17" name="Google Shape;63;p14">
            <a:extLst>
              <a:ext uri="{FF2B5EF4-FFF2-40B4-BE49-F238E27FC236}">
                <a16:creationId xmlns:a16="http://schemas.microsoft.com/office/drawing/2014/main" id="{B09874F0-4B2A-4246-996C-7FC5473FC41C}"/>
              </a:ext>
            </a:extLst>
          </p:cNvPr>
          <p:cNvSpPr txBox="1">
            <a:spLocks noGrp="1"/>
          </p:cNvSpPr>
          <p:nvPr>
            <p:ph type="title"/>
          </p:nvPr>
        </p:nvSpPr>
        <p:spPr>
          <a:xfrm>
            <a:off x="79720" y="1177570"/>
            <a:ext cx="2317558" cy="1483800"/>
          </a:xfrm>
          <a:prstGeom prst="rect">
            <a:avLst/>
          </a:prstGeom>
        </p:spPr>
        <p:txBody>
          <a:bodyPr spcFirstLastPara="1" wrap="square" lIns="91425" tIns="91425" rIns="91425" bIns="91425" anchor="t" anchorCtr="0">
            <a:noAutofit/>
          </a:bodyPr>
          <a:lstStyle/>
          <a:p>
            <a:pPr lvl="0">
              <a:buClrTx/>
              <a:buSzTx/>
            </a:pPr>
            <a:r>
              <a:rPr lang="en-US" sz="2000" kern="1200" dirty="0">
                <a:solidFill>
                  <a:srgbClr val="FFFF00"/>
                </a:solidFill>
                <a:latin typeface="Times New Roman" pitchFamily="18" charset="0"/>
                <a:ea typeface="+mn-ea"/>
                <a:cs typeface="Times New Roman" pitchFamily="18" charset="0"/>
              </a:rPr>
              <a:t>II. </a:t>
            </a:r>
            <a:r>
              <a:rPr lang="en-US" sz="2000" kern="1200" dirty="0" err="1">
                <a:solidFill>
                  <a:srgbClr val="FFFF00"/>
                </a:solidFill>
                <a:latin typeface="Times New Roman" pitchFamily="18" charset="0"/>
                <a:ea typeface="+mn-ea"/>
                <a:cs typeface="Times New Roman" pitchFamily="18" charset="0"/>
              </a:rPr>
              <a:t>Nhật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Bản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khôi</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phục</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và</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phát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triển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kinh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tế</a:t>
            </a:r>
            <a:endParaRPr lang="en-US" sz="2000" kern="1200" dirty="0">
              <a:solidFill>
                <a:srgbClr val="FFFF00"/>
              </a:solidFill>
              <a:latin typeface="Times New Roman" pitchFamily="18" charset="0"/>
              <a:ea typeface="+mn-ea"/>
              <a:cs typeface="Times New Roman" pitchFamily="18" charset="0"/>
            </a:endParaRPr>
          </a:p>
        </p:txBody>
      </p:sp>
      <p:pic>
        <p:nvPicPr>
          <p:cNvPr id="25" name="Picture 2">
            <a:extLst>
              <a:ext uri="{FF2B5EF4-FFF2-40B4-BE49-F238E27FC236}">
                <a16:creationId xmlns:a16="http://schemas.microsoft.com/office/drawing/2014/main" id="{D9EC141E-B4F5-054D-B5AD-15DDF62E2C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313" y="29182"/>
            <a:ext cx="1012956" cy="101295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3BF5B9FA-A3DF-D948-9213-1EAFF44B7E2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5001" t="5573" r="32663" b="10110"/>
          <a:stretch/>
        </p:blipFill>
        <p:spPr bwMode="auto">
          <a:xfrm>
            <a:off x="279975" y="2418176"/>
            <a:ext cx="864016" cy="225296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762B14F2-4538-CD4E-AE47-B7CA28F66F5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6667" t="4031" r="7178"/>
          <a:stretch/>
        </p:blipFill>
        <p:spPr bwMode="auto">
          <a:xfrm>
            <a:off x="1220702" y="2492526"/>
            <a:ext cx="946406" cy="225296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2">
            <a:extLst>
              <a:ext uri="{FF2B5EF4-FFF2-40B4-BE49-F238E27FC236}">
                <a16:creationId xmlns:a16="http://schemas.microsoft.com/office/drawing/2014/main" id="{7C9A6203-C63F-294D-89C7-0C40768D4E2A}"/>
              </a:ext>
            </a:extLst>
          </p:cNvPr>
          <p:cNvGraphicFramePr>
            <a:graphicFrameLocks noGrp="1"/>
          </p:cNvGraphicFramePr>
          <p:nvPr>
            <p:extLst>
              <p:ext uri="{D42A27DB-BD31-4B8C-83A1-F6EECF244321}">
                <p14:modId xmlns:p14="http://schemas.microsoft.com/office/powerpoint/2010/main" val="1586887443"/>
              </p:ext>
            </p:extLst>
          </p:nvPr>
        </p:nvGraphicFramePr>
        <p:xfrm>
          <a:off x="2472545" y="44219"/>
          <a:ext cx="6578858" cy="5071791"/>
        </p:xfrm>
        <a:graphic>
          <a:graphicData uri="http://schemas.openxmlformats.org/drawingml/2006/table">
            <a:tbl>
              <a:tblPr firstRow="1" bandRow="1">
                <a:tableStyleId>{5940675A-B579-460E-94D1-54222C63F5DA}</a:tableStyleId>
              </a:tblPr>
              <a:tblGrid>
                <a:gridCol w="2087880">
                  <a:extLst>
                    <a:ext uri="{9D8B030D-6E8A-4147-A177-3AD203B41FA5}">
                      <a16:colId xmlns:a16="http://schemas.microsoft.com/office/drawing/2014/main" val="2944204513"/>
                    </a:ext>
                  </a:extLst>
                </a:gridCol>
                <a:gridCol w="4490978">
                  <a:extLst>
                    <a:ext uri="{9D8B030D-6E8A-4147-A177-3AD203B41FA5}">
                      <a16:colId xmlns:a16="http://schemas.microsoft.com/office/drawing/2014/main" val="3460625787"/>
                    </a:ext>
                  </a:extLst>
                </a:gridCol>
              </a:tblGrid>
              <a:tr h="596153">
                <a:tc>
                  <a:txBody>
                    <a:bodyPr/>
                    <a:lstStyle/>
                    <a:p>
                      <a:endParaRPr lang="en-VN"/>
                    </a:p>
                  </a:txBody>
                  <a:tcPr/>
                </a:tc>
                <a:tc>
                  <a:txBody>
                    <a:bodyPr/>
                    <a:lstStyle/>
                    <a:p>
                      <a:endParaRPr lang="en-VN" dirty="0"/>
                    </a:p>
                  </a:txBody>
                  <a:tcPr/>
                </a:tc>
                <a:extLst>
                  <a:ext uri="{0D108BD9-81ED-4DB2-BD59-A6C34878D82A}">
                    <a16:rowId xmlns:a16="http://schemas.microsoft.com/office/drawing/2014/main" val="979660529"/>
                  </a:ext>
                </a:extLst>
              </a:tr>
              <a:tr h="864337">
                <a:tc>
                  <a:txBody>
                    <a:bodyPr/>
                    <a:lstStyle/>
                    <a:p>
                      <a:endParaRPr lang="en-VN" dirty="0"/>
                    </a:p>
                  </a:txBody>
                  <a:tcPr/>
                </a:tc>
                <a:tc>
                  <a:txBody>
                    <a:bodyPr/>
                    <a:lstStyle/>
                    <a:p>
                      <a:endParaRPr lang="en-VN"/>
                    </a:p>
                  </a:txBody>
                  <a:tcPr/>
                </a:tc>
                <a:extLst>
                  <a:ext uri="{0D108BD9-81ED-4DB2-BD59-A6C34878D82A}">
                    <a16:rowId xmlns:a16="http://schemas.microsoft.com/office/drawing/2014/main" val="4288078318"/>
                  </a:ext>
                </a:extLst>
              </a:tr>
              <a:tr h="1178427">
                <a:tc>
                  <a:txBody>
                    <a:bodyPr/>
                    <a:lstStyle/>
                    <a:p>
                      <a:endParaRPr lang="en-VN" dirty="0"/>
                    </a:p>
                  </a:txBody>
                  <a:tcPr/>
                </a:tc>
                <a:tc>
                  <a:txBody>
                    <a:bodyPr/>
                    <a:lstStyle/>
                    <a:p>
                      <a:endParaRPr lang="en-VN"/>
                    </a:p>
                  </a:txBody>
                  <a:tcPr/>
                </a:tc>
                <a:extLst>
                  <a:ext uri="{0D108BD9-81ED-4DB2-BD59-A6C34878D82A}">
                    <a16:rowId xmlns:a16="http://schemas.microsoft.com/office/drawing/2014/main" val="3243660338"/>
                  </a:ext>
                </a:extLst>
              </a:tr>
              <a:tr h="1078636">
                <a:tc>
                  <a:txBody>
                    <a:bodyPr/>
                    <a:lstStyle/>
                    <a:p>
                      <a:endParaRPr lang="en-VN"/>
                    </a:p>
                  </a:txBody>
                  <a:tcPr/>
                </a:tc>
                <a:tc>
                  <a:txBody>
                    <a:bodyPr/>
                    <a:lstStyle/>
                    <a:p>
                      <a:endParaRPr lang="en-VN" dirty="0"/>
                    </a:p>
                  </a:txBody>
                  <a:tcPr/>
                </a:tc>
                <a:extLst>
                  <a:ext uri="{0D108BD9-81ED-4DB2-BD59-A6C34878D82A}">
                    <a16:rowId xmlns:a16="http://schemas.microsoft.com/office/drawing/2014/main" val="668819590"/>
                  </a:ext>
                </a:extLst>
              </a:tr>
              <a:tr h="1354238">
                <a:tc>
                  <a:txBody>
                    <a:bodyPr/>
                    <a:lstStyle/>
                    <a:p>
                      <a:endParaRPr lang="en-VN" dirty="0"/>
                    </a:p>
                  </a:txBody>
                  <a:tcPr/>
                </a:tc>
                <a:tc>
                  <a:txBody>
                    <a:bodyPr/>
                    <a:lstStyle/>
                    <a:p>
                      <a:endParaRPr lang="en-VN" dirty="0"/>
                    </a:p>
                  </a:txBody>
                  <a:tcPr/>
                </a:tc>
                <a:extLst>
                  <a:ext uri="{0D108BD9-81ED-4DB2-BD59-A6C34878D82A}">
                    <a16:rowId xmlns:a16="http://schemas.microsoft.com/office/drawing/2014/main" val="676879404"/>
                  </a:ext>
                </a:extLst>
              </a:tr>
            </a:tbl>
          </a:graphicData>
        </a:graphic>
      </p:graphicFrame>
      <p:sp>
        <p:nvSpPr>
          <p:cNvPr id="4" name="TextBox 3">
            <a:extLst>
              <a:ext uri="{FF2B5EF4-FFF2-40B4-BE49-F238E27FC236}">
                <a16:creationId xmlns:a16="http://schemas.microsoft.com/office/drawing/2014/main" id="{A9211CBE-D7BF-3043-9A78-E5E85481F981}"/>
              </a:ext>
            </a:extLst>
          </p:cNvPr>
          <p:cNvSpPr txBox="1"/>
          <p:nvPr/>
        </p:nvSpPr>
        <p:spPr>
          <a:xfrm>
            <a:off x="2138935" y="108658"/>
            <a:ext cx="2482160" cy="461665"/>
          </a:xfrm>
          <a:prstGeom prst="rect">
            <a:avLst/>
          </a:prstGeom>
          <a:noFill/>
        </p:spPr>
        <p:txBody>
          <a:bodyPr wrap="square" rtlCol="0">
            <a:spAutoFit/>
          </a:bodyPr>
          <a:lstStyle/>
          <a:p>
            <a:pPr algn="ctr"/>
            <a:r>
              <a:rPr lang="en-VN" sz="2400" b="1" dirty="0">
                <a:solidFill>
                  <a:srgbClr val="0070C0"/>
                </a:solidFill>
                <a:latin typeface="Times New Roman" panose="02020603050405020304" pitchFamily="18" charset="0"/>
                <a:cs typeface="Times New Roman" panose="02020603050405020304" pitchFamily="18" charset="0"/>
              </a:rPr>
              <a:t>NỘI DUNG</a:t>
            </a:r>
          </a:p>
        </p:txBody>
      </p:sp>
      <p:sp>
        <p:nvSpPr>
          <p:cNvPr id="5" name="TextBox 4">
            <a:extLst>
              <a:ext uri="{FF2B5EF4-FFF2-40B4-BE49-F238E27FC236}">
                <a16:creationId xmlns:a16="http://schemas.microsoft.com/office/drawing/2014/main" id="{C2FE7DCF-B0B0-C445-82A2-1E8810115690}"/>
              </a:ext>
            </a:extLst>
          </p:cNvPr>
          <p:cNvSpPr txBox="1"/>
          <p:nvPr/>
        </p:nvSpPr>
        <p:spPr>
          <a:xfrm>
            <a:off x="5504799" y="73995"/>
            <a:ext cx="2482161" cy="461665"/>
          </a:xfrm>
          <a:prstGeom prst="rect">
            <a:avLst/>
          </a:prstGeom>
          <a:noFill/>
        </p:spPr>
        <p:txBody>
          <a:bodyPr wrap="square" rtlCol="0">
            <a:spAutoFit/>
          </a:bodyPr>
          <a:lstStyle/>
          <a:p>
            <a:pPr algn="ctr"/>
            <a:r>
              <a:rPr lang="en-VN" sz="2400" b="1" dirty="0">
                <a:solidFill>
                  <a:srgbClr val="0070C0"/>
                </a:solidFill>
                <a:latin typeface="Times New Roman" panose="02020603050405020304" pitchFamily="18" charset="0"/>
                <a:cs typeface="Times New Roman" panose="02020603050405020304" pitchFamily="18" charset="0"/>
              </a:rPr>
              <a:t>THÀNH TỰU</a:t>
            </a:r>
          </a:p>
        </p:txBody>
      </p:sp>
      <p:sp>
        <p:nvSpPr>
          <p:cNvPr id="11" name="TextBox 10">
            <a:extLst>
              <a:ext uri="{FF2B5EF4-FFF2-40B4-BE49-F238E27FC236}">
                <a16:creationId xmlns:a16="http://schemas.microsoft.com/office/drawing/2014/main" id="{2DF9B563-E55D-DF47-8D4E-AC06C1E5D4BD}"/>
              </a:ext>
            </a:extLst>
          </p:cNvPr>
          <p:cNvSpPr txBox="1"/>
          <p:nvPr/>
        </p:nvSpPr>
        <p:spPr>
          <a:xfrm>
            <a:off x="2411364" y="704108"/>
            <a:ext cx="2007917" cy="707886"/>
          </a:xfrm>
          <a:prstGeom prst="rect">
            <a:avLst/>
          </a:prstGeom>
          <a:noFill/>
        </p:spPr>
        <p:txBody>
          <a:bodyPr wrap="square" rtlCol="0">
            <a:spAutoFit/>
          </a:bodyPr>
          <a:lstStyle/>
          <a:p>
            <a:pPr algn="ctr"/>
            <a:r>
              <a:rPr lang="en-VN" sz="2000" dirty="0">
                <a:solidFill>
                  <a:srgbClr val="FF0000"/>
                </a:solidFill>
                <a:latin typeface="Times New Roman" panose="02020603050405020304" pitchFamily="18" charset="0"/>
                <a:cs typeface="Times New Roman" panose="02020603050405020304" pitchFamily="18" charset="0"/>
              </a:rPr>
              <a:t>Tổng thu nhập quốc dân</a:t>
            </a:r>
          </a:p>
        </p:txBody>
      </p:sp>
      <p:sp>
        <p:nvSpPr>
          <p:cNvPr id="12" name="TextBox 11">
            <a:extLst>
              <a:ext uri="{FF2B5EF4-FFF2-40B4-BE49-F238E27FC236}">
                <a16:creationId xmlns:a16="http://schemas.microsoft.com/office/drawing/2014/main" id="{A15509C3-17B6-E547-9AED-EF37D7C70991}"/>
              </a:ext>
            </a:extLst>
          </p:cNvPr>
          <p:cNvSpPr txBox="1"/>
          <p:nvPr/>
        </p:nvSpPr>
        <p:spPr>
          <a:xfrm>
            <a:off x="2472545" y="4050138"/>
            <a:ext cx="1891785" cy="400110"/>
          </a:xfrm>
          <a:prstGeom prst="rect">
            <a:avLst/>
          </a:prstGeom>
          <a:noFill/>
        </p:spPr>
        <p:txBody>
          <a:bodyPr wrap="square" rtlCol="0">
            <a:spAutoFit/>
          </a:bodyPr>
          <a:lstStyle/>
          <a:p>
            <a:pPr algn="ctr"/>
            <a:r>
              <a:rPr lang="en-VN" sz="2000" dirty="0">
                <a:latin typeface="Times New Roman" panose="02020603050405020304" pitchFamily="18" charset="0"/>
                <a:cs typeface="Times New Roman" panose="02020603050405020304" pitchFamily="18" charset="0"/>
              </a:rPr>
              <a:t>Nông nghiệp</a:t>
            </a:r>
          </a:p>
        </p:txBody>
      </p:sp>
      <p:sp>
        <p:nvSpPr>
          <p:cNvPr id="13" name="TextBox 12">
            <a:extLst>
              <a:ext uri="{FF2B5EF4-FFF2-40B4-BE49-F238E27FC236}">
                <a16:creationId xmlns:a16="http://schemas.microsoft.com/office/drawing/2014/main" id="{D3E7EBA7-A8AA-364D-8C03-01B43992FF4F}"/>
              </a:ext>
            </a:extLst>
          </p:cNvPr>
          <p:cNvSpPr txBox="1"/>
          <p:nvPr/>
        </p:nvSpPr>
        <p:spPr>
          <a:xfrm>
            <a:off x="2435426" y="2935554"/>
            <a:ext cx="1891785" cy="400110"/>
          </a:xfrm>
          <a:prstGeom prst="rect">
            <a:avLst/>
          </a:prstGeom>
          <a:noFill/>
        </p:spPr>
        <p:txBody>
          <a:bodyPr wrap="square" rtlCol="0">
            <a:spAutoFit/>
          </a:bodyPr>
          <a:lstStyle/>
          <a:p>
            <a:pPr algn="ctr"/>
            <a:r>
              <a:rPr lang="en-VN" sz="2000" dirty="0">
                <a:solidFill>
                  <a:srgbClr val="FF0000"/>
                </a:solidFill>
                <a:latin typeface="Times New Roman" panose="02020603050405020304" pitchFamily="18" charset="0"/>
                <a:cs typeface="Times New Roman" panose="02020603050405020304" pitchFamily="18" charset="0"/>
              </a:rPr>
              <a:t>Công nghiệp</a:t>
            </a:r>
          </a:p>
        </p:txBody>
      </p:sp>
      <p:sp>
        <p:nvSpPr>
          <p:cNvPr id="14" name="TextBox 13">
            <a:extLst>
              <a:ext uri="{FF2B5EF4-FFF2-40B4-BE49-F238E27FC236}">
                <a16:creationId xmlns:a16="http://schemas.microsoft.com/office/drawing/2014/main" id="{D8278B3E-B786-2F4C-BF12-8F971160324E}"/>
              </a:ext>
            </a:extLst>
          </p:cNvPr>
          <p:cNvSpPr txBox="1"/>
          <p:nvPr/>
        </p:nvSpPr>
        <p:spPr>
          <a:xfrm>
            <a:off x="2453375" y="1664718"/>
            <a:ext cx="1951820" cy="707886"/>
          </a:xfrm>
          <a:prstGeom prst="rect">
            <a:avLst/>
          </a:prstGeom>
          <a:noFill/>
        </p:spPr>
        <p:txBody>
          <a:bodyPr wrap="square" rtlCol="0">
            <a:spAutoFit/>
          </a:bodyPr>
          <a:lstStyle/>
          <a:p>
            <a:pPr algn="ctr"/>
            <a:r>
              <a:rPr lang="en-VN" sz="2000" dirty="0">
                <a:latin typeface="Times New Roman" panose="02020603050405020304" pitchFamily="18" charset="0"/>
                <a:cs typeface="Times New Roman" panose="02020603050405020304" pitchFamily="18" charset="0"/>
              </a:rPr>
              <a:t>Thu nhập bình quân đầu người</a:t>
            </a:r>
          </a:p>
        </p:txBody>
      </p:sp>
      <p:sp>
        <p:nvSpPr>
          <p:cNvPr id="15" name="TextBox 14">
            <a:extLst>
              <a:ext uri="{FF2B5EF4-FFF2-40B4-BE49-F238E27FC236}">
                <a16:creationId xmlns:a16="http://schemas.microsoft.com/office/drawing/2014/main" id="{A9A68165-2289-9243-8FDA-8BF60E7BEB65}"/>
              </a:ext>
            </a:extLst>
          </p:cNvPr>
          <p:cNvSpPr txBox="1"/>
          <p:nvPr/>
        </p:nvSpPr>
        <p:spPr>
          <a:xfrm>
            <a:off x="4572000" y="726699"/>
            <a:ext cx="4449162" cy="707886"/>
          </a:xfrm>
          <a:prstGeom prst="rect">
            <a:avLst/>
          </a:prstGeom>
          <a:noFill/>
        </p:spPr>
        <p:txBody>
          <a:bodyPr wrap="square" rtlCol="0">
            <a:spAutoFit/>
          </a:bodyPr>
          <a:lstStyle/>
          <a:p>
            <a:pPr algn="ctr"/>
            <a:r>
              <a:rPr lang="en-VN" sz="2000" dirty="0">
                <a:latin typeface="Times New Roman" panose="02020603050405020304" pitchFamily="18" charset="0"/>
                <a:cs typeface="Times New Roman" panose="02020603050405020304" pitchFamily="18" charset="0"/>
              </a:rPr>
              <a:t>Năm 1986 đã đạt tới 183 tỉ USD, Vươn lên thứ hai thế giới sau Mỹ (830 tỉ USD).</a:t>
            </a:r>
          </a:p>
        </p:txBody>
      </p:sp>
      <p:sp>
        <p:nvSpPr>
          <p:cNvPr id="27" name="TextBox 26">
            <a:extLst>
              <a:ext uri="{FF2B5EF4-FFF2-40B4-BE49-F238E27FC236}">
                <a16:creationId xmlns:a16="http://schemas.microsoft.com/office/drawing/2014/main" id="{EBED9268-F0F9-6042-8285-89D4612ECA55}"/>
              </a:ext>
            </a:extLst>
          </p:cNvPr>
          <p:cNvSpPr txBox="1"/>
          <p:nvPr/>
        </p:nvSpPr>
        <p:spPr>
          <a:xfrm>
            <a:off x="4572000" y="1512335"/>
            <a:ext cx="4368426" cy="1015663"/>
          </a:xfrm>
          <a:prstGeom prst="rect">
            <a:avLst/>
          </a:prstGeom>
          <a:noFill/>
        </p:spPr>
        <p:txBody>
          <a:bodyPr wrap="square" rtlCol="0">
            <a:spAutoFit/>
          </a:bodyPr>
          <a:lstStyle/>
          <a:p>
            <a:pPr algn="just"/>
            <a:r>
              <a:rPr lang="en-US" sz="2000" dirty="0">
                <a:solidFill>
                  <a:srgbClr val="0070C0"/>
                </a:solidFill>
                <a:latin typeface="Times New Roman" panose="02020603050405020304" pitchFamily="18" charset="0"/>
                <a:cs typeface="Times New Roman" panose="02020603050405020304" pitchFamily="18" charset="0"/>
              </a:rPr>
              <a:t>N</a:t>
            </a:r>
            <a:r>
              <a:rPr lang="en-VN" sz="2000" dirty="0">
                <a:solidFill>
                  <a:srgbClr val="0070C0"/>
                </a:solidFill>
                <a:latin typeface="Times New Roman" panose="02020603050405020304" pitchFamily="18" charset="0"/>
                <a:cs typeface="Times New Roman" panose="02020603050405020304" pitchFamily="18" charset="0"/>
              </a:rPr>
              <a:t>ăm 1990, thu nhập bình quân đầu người đạt 23796 USD, vượt Mỹ và đứng thứ hai Thế giới sau Thụy Sĩ (29 850).</a:t>
            </a:r>
          </a:p>
        </p:txBody>
      </p:sp>
      <p:sp>
        <p:nvSpPr>
          <p:cNvPr id="28" name="TextBox 27">
            <a:extLst>
              <a:ext uri="{FF2B5EF4-FFF2-40B4-BE49-F238E27FC236}">
                <a16:creationId xmlns:a16="http://schemas.microsoft.com/office/drawing/2014/main" id="{BDBD0F8E-A25B-7242-9682-734D6B953E9C}"/>
              </a:ext>
            </a:extLst>
          </p:cNvPr>
          <p:cNvSpPr txBox="1"/>
          <p:nvPr/>
        </p:nvSpPr>
        <p:spPr>
          <a:xfrm>
            <a:off x="4560907" y="3788528"/>
            <a:ext cx="4460255" cy="1323439"/>
          </a:xfrm>
          <a:prstGeom prst="rect">
            <a:avLst/>
          </a:prstGeom>
          <a:noFill/>
        </p:spPr>
        <p:txBody>
          <a:bodyPr wrap="square" rtlCol="0">
            <a:spAutoFit/>
          </a:bodyPr>
          <a:lstStyle/>
          <a:p>
            <a:pPr algn="ctr"/>
            <a:r>
              <a:rPr lang="en-VN" sz="2000" dirty="0">
                <a:solidFill>
                  <a:srgbClr val="0070C0"/>
                </a:solidFill>
                <a:latin typeface="Times New Roman" panose="02020603050405020304" pitchFamily="18" charset="0"/>
                <a:cs typeface="Times New Roman" panose="02020603050405020304" pitchFamily="18" charset="0"/>
              </a:rPr>
              <a:t>Từ năm 1967-1969, đã cung cấp được 80% nhu cầu lương thực trong nước, 2/3 nhu cầu thịt, sữa và nghề đánh cá rất phát triển đứng thứ 2 trên thế giới sau Pê-ru.</a:t>
            </a:r>
          </a:p>
        </p:txBody>
      </p:sp>
      <p:sp>
        <p:nvSpPr>
          <p:cNvPr id="16" name="TextBox 15">
            <a:extLst>
              <a:ext uri="{FF2B5EF4-FFF2-40B4-BE49-F238E27FC236}">
                <a16:creationId xmlns:a16="http://schemas.microsoft.com/office/drawing/2014/main" id="{088EF988-50B2-3C4D-918A-8C0CB093EF32}"/>
              </a:ext>
            </a:extLst>
          </p:cNvPr>
          <p:cNvSpPr txBox="1"/>
          <p:nvPr/>
        </p:nvSpPr>
        <p:spPr>
          <a:xfrm>
            <a:off x="4561667" y="2627778"/>
            <a:ext cx="4368426" cy="1015663"/>
          </a:xfrm>
          <a:prstGeom prst="rect">
            <a:avLst/>
          </a:prstGeom>
          <a:noFill/>
        </p:spPr>
        <p:txBody>
          <a:bodyPr wrap="square" rtlCol="0">
            <a:spAutoFit/>
          </a:bodyPr>
          <a:lstStyle/>
          <a:p>
            <a:pPr algn="ctr"/>
            <a:r>
              <a:rPr lang="en-VN" sz="2000" dirty="0">
                <a:latin typeface="Times New Roman" panose="02020603050405020304" pitchFamily="18" charset="0"/>
                <a:cs typeface="Times New Roman" panose="02020603050405020304" pitchFamily="18" charset="0"/>
              </a:rPr>
              <a:t>Trong những năm 1950-1960 tốc độ tăng trưởng  bình quân hằng năm là 15%, trong những năm 1961 -1970 là 13,5 %.</a:t>
            </a:r>
          </a:p>
        </p:txBody>
      </p:sp>
    </p:spTree>
    <p:extLst>
      <p:ext uri="{BB962C8B-B14F-4D97-AF65-F5344CB8AC3E}">
        <p14:creationId xmlns:p14="http://schemas.microsoft.com/office/powerpoint/2010/main" val="3414209522"/>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14:bounceEnd="50000">
                                          <p:cBhvr additive="base">
                                            <p:cTn id="7" dur="500" fill="hold"/>
                                            <p:tgtEl>
                                              <p:spTgt spid="6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0000">
                                          <p:cBhvr additive="base">
                                            <p:cTn id="11"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2052"/>
                                            </p:tgtEl>
                                            <p:attrNameLst>
                                              <p:attrName>style.visibility</p:attrName>
                                            </p:attrNameLst>
                                          </p:cBhvr>
                                          <p:to>
                                            <p:strVal val="visible"/>
                                          </p:to>
                                        </p:set>
                                        <p:anim calcmode="lin" valueType="num" p14:bounceEnd="50000">
                                          <p:cBhvr additive="base">
                                            <p:cTn id="15" dur="500" fill="hold"/>
                                            <p:tgtEl>
                                              <p:spTgt spid="205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205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50000">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14:bounceEnd="50000">
                                          <p:cBhvr additive="base">
                                            <p:cTn id="19" dur="500" fill="hold"/>
                                            <p:tgtEl>
                                              <p:spTgt spid="205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14:presetBounceEnd="50000">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14:bounceEnd="50000">
                                          <p:cBhvr additive="base">
                                            <p:cTn id="25"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14:presetBounceEnd="50000">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14:bounceEnd="50000">
                                          <p:cBhvr additive="base">
                                            <p:cTn id="31" dur="500" fill="hold"/>
                                            <p:tgtEl>
                                              <p:spTgt spid="27"/>
                                            </p:tgtEl>
                                            <p:attrNameLst>
                                              <p:attrName>ppt_x</p:attrName>
                                            </p:attrNameLst>
                                          </p:cBhvr>
                                          <p:tavLst>
                                            <p:tav tm="0">
                                              <p:val>
                                                <p:strVal val="#ppt_x"/>
                                              </p:val>
                                            </p:tav>
                                            <p:tav tm="100000">
                                              <p:val>
                                                <p:strVal val="#ppt_x"/>
                                              </p:val>
                                            </p:tav>
                                          </p:tavLst>
                                        </p:anim>
                                        <p:anim calcmode="lin" valueType="num" p14:bounceEnd="50000">
                                          <p:cBhvr additive="base">
                                            <p:cTn id="32"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14:presetBounceEnd="50000">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14:bounceEnd="50000">
                                          <p:cBhvr additive="base">
                                            <p:cTn id="37" dur="500" fill="hold"/>
                                            <p:tgtEl>
                                              <p:spTgt spid="16"/>
                                            </p:tgtEl>
                                            <p:attrNameLst>
                                              <p:attrName>ppt_x</p:attrName>
                                            </p:attrNameLst>
                                          </p:cBhvr>
                                          <p:tavLst>
                                            <p:tav tm="0">
                                              <p:val>
                                                <p:strVal val="1+#ppt_w/2"/>
                                              </p:val>
                                            </p:tav>
                                            <p:tav tm="100000">
                                              <p:val>
                                                <p:strVal val="#ppt_x"/>
                                              </p:val>
                                            </p:tav>
                                          </p:tavLst>
                                        </p:anim>
                                        <p:anim calcmode="lin" valueType="num" p14:bounceEnd="50000">
                                          <p:cBhvr additive="base">
                                            <p:cTn id="3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grpId="0" nodeType="clickEffect" p14:presetBounceEnd="50000">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14:bounceEnd="50000">
                                          <p:cBhvr additive="base">
                                            <p:cTn id="43"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5" grpId="0"/>
          <p:bldP spid="27" grpId="0"/>
          <p:bldP spid="28"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52"/>
                                            </p:tgtEl>
                                            <p:attrNameLst>
                                              <p:attrName>style.visibility</p:attrName>
                                            </p:attrNameLst>
                                          </p:cBhvr>
                                          <p:to>
                                            <p:strVal val="visible"/>
                                          </p:to>
                                        </p:set>
                                        <p:anim calcmode="lin" valueType="num">
                                          <p:cBhvr additive="base">
                                            <p:cTn id="15" dur="500" fill="hold"/>
                                            <p:tgtEl>
                                              <p:spTgt spid="2052"/>
                                            </p:tgtEl>
                                            <p:attrNameLst>
                                              <p:attrName>ppt_x</p:attrName>
                                            </p:attrNameLst>
                                          </p:cBhvr>
                                          <p:tavLst>
                                            <p:tav tm="0">
                                              <p:val>
                                                <p:strVal val="#ppt_x"/>
                                              </p:val>
                                            </p:tav>
                                            <p:tav tm="100000">
                                              <p:val>
                                                <p:strVal val="#ppt_x"/>
                                              </p:val>
                                            </p:tav>
                                          </p:tavLst>
                                        </p:anim>
                                        <p:anim calcmode="lin" valueType="num">
                                          <p:cBhvr additive="base">
                                            <p:cTn id="16" dur="500" fill="hold"/>
                                            <p:tgtEl>
                                              <p:spTgt spid="205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cBhvr additive="base">
                                            <p:cTn id="19" dur="500" fill="hold"/>
                                            <p:tgtEl>
                                              <p:spTgt spid="2050"/>
                                            </p:tgtEl>
                                            <p:attrNameLst>
                                              <p:attrName>ppt_x</p:attrName>
                                            </p:attrNameLst>
                                          </p:cBhvr>
                                          <p:tavLst>
                                            <p:tav tm="0">
                                              <p:val>
                                                <p:strVal val="#ppt_x"/>
                                              </p:val>
                                            </p:tav>
                                            <p:tav tm="100000">
                                              <p:val>
                                                <p:strVal val="#ppt_x"/>
                                              </p:val>
                                            </p:tav>
                                          </p:tavLst>
                                        </p:anim>
                                        <p:anim calcmode="lin" valueType="num">
                                          <p:cBhvr additive="base">
                                            <p:cTn id="20"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1+#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1+#ppt_w/2"/>
                                              </p:val>
                                            </p:tav>
                                            <p:tav tm="100000">
                                              <p:val>
                                                <p:strVal val="#ppt_x"/>
                                              </p:val>
                                            </p:tav>
                                          </p:tavLst>
                                        </p:anim>
                                        <p:anim calcmode="lin" valueType="num">
                                          <p:cBhvr additive="base">
                                            <p:cTn id="3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ppt_x"/>
                                              </p:val>
                                            </p:tav>
                                            <p:tav tm="100000">
                                              <p:val>
                                                <p:strVal val="#ppt_x"/>
                                              </p:val>
                                            </p:tav>
                                          </p:tavLst>
                                        </p:anim>
                                        <p:anim calcmode="lin" valueType="num">
                                          <p:cBhvr additive="base">
                                            <p:cTn id="44"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5" grpId="0"/>
          <p:bldP spid="27" grpId="0"/>
          <p:bldP spid="28" grpId="0"/>
          <p:bldP spid="16"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grpSp>
        <p:nvGrpSpPr>
          <p:cNvPr id="64" name="Google Shape;64;p14"/>
          <p:cNvGrpSpPr/>
          <p:nvPr/>
        </p:nvGrpSpPr>
        <p:grpSpPr>
          <a:xfrm>
            <a:off x="1514197" y="368000"/>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grpSp>
      <p:sp>
        <p:nvSpPr>
          <p:cNvPr id="17" name="Google Shape;63;p14">
            <a:extLst>
              <a:ext uri="{FF2B5EF4-FFF2-40B4-BE49-F238E27FC236}">
                <a16:creationId xmlns:a16="http://schemas.microsoft.com/office/drawing/2014/main" id="{B09874F0-4B2A-4246-996C-7FC5473FC41C}"/>
              </a:ext>
            </a:extLst>
          </p:cNvPr>
          <p:cNvSpPr txBox="1">
            <a:spLocks noGrp="1"/>
          </p:cNvSpPr>
          <p:nvPr>
            <p:ph type="title"/>
          </p:nvPr>
        </p:nvSpPr>
        <p:spPr>
          <a:xfrm>
            <a:off x="79720" y="1177570"/>
            <a:ext cx="2317558" cy="1483800"/>
          </a:xfrm>
          <a:prstGeom prst="rect">
            <a:avLst/>
          </a:prstGeom>
        </p:spPr>
        <p:txBody>
          <a:bodyPr spcFirstLastPara="1" wrap="square" lIns="91425" tIns="91425" rIns="91425" bIns="91425" anchor="t" anchorCtr="0">
            <a:noAutofit/>
          </a:bodyPr>
          <a:lstStyle/>
          <a:p>
            <a:pPr lvl="0">
              <a:buClrTx/>
              <a:buSzTx/>
            </a:pPr>
            <a:r>
              <a:rPr lang="en-US" sz="2000" kern="1200" dirty="0">
                <a:solidFill>
                  <a:srgbClr val="FFFF00"/>
                </a:solidFill>
                <a:latin typeface="Times New Roman" pitchFamily="18" charset="0"/>
                <a:ea typeface="+mn-ea"/>
                <a:cs typeface="Times New Roman" pitchFamily="18" charset="0"/>
              </a:rPr>
              <a:t>II. </a:t>
            </a:r>
            <a:r>
              <a:rPr lang="en-US" sz="2000" kern="1200" dirty="0" err="1">
                <a:solidFill>
                  <a:srgbClr val="FFFF00"/>
                </a:solidFill>
                <a:latin typeface="Times New Roman" pitchFamily="18" charset="0"/>
                <a:ea typeface="+mn-ea"/>
                <a:cs typeface="Times New Roman" pitchFamily="18" charset="0"/>
              </a:rPr>
              <a:t>Nhật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Bản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khôi</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phục</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và</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phát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triển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kinh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tế</a:t>
            </a:r>
            <a:endParaRPr lang="en-US" sz="2000" kern="1200" dirty="0">
              <a:solidFill>
                <a:srgbClr val="FFFF00"/>
              </a:solidFill>
              <a:latin typeface="Times New Roman" pitchFamily="18" charset="0"/>
              <a:ea typeface="+mn-ea"/>
              <a:cs typeface="Times New Roman" pitchFamily="18" charset="0"/>
            </a:endParaRPr>
          </a:p>
        </p:txBody>
      </p:sp>
      <p:pic>
        <p:nvPicPr>
          <p:cNvPr id="25" name="Picture 2">
            <a:extLst>
              <a:ext uri="{FF2B5EF4-FFF2-40B4-BE49-F238E27FC236}">
                <a16:creationId xmlns:a16="http://schemas.microsoft.com/office/drawing/2014/main" id="{D9EC141E-B4F5-054D-B5AD-15DDF62E2C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313" y="29182"/>
            <a:ext cx="1012956" cy="101295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3BF5B9FA-A3DF-D948-9213-1EAFF44B7E2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5001" t="5573" r="32663" b="10110"/>
          <a:stretch/>
        </p:blipFill>
        <p:spPr bwMode="auto">
          <a:xfrm>
            <a:off x="279975" y="2418176"/>
            <a:ext cx="864016" cy="225296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762B14F2-4538-CD4E-AE47-B7CA28F66F5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6667" t="4031" r="7178"/>
          <a:stretch/>
        </p:blipFill>
        <p:spPr bwMode="auto">
          <a:xfrm>
            <a:off x="1220702" y="2492526"/>
            <a:ext cx="946406" cy="225296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57378CC-0ABC-A64A-A9A4-710F7C108A4B}"/>
              </a:ext>
            </a:extLst>
          </p:cNvPr>
          <p:cNvSpPr/>
          <p:nvPr/>
        </p:nvSpPr>
        <p:spPr>
          <a:xfrm>
            <a:off x="2397278" y="4453099"/>
            <a:ext cx="6778280" cy="584775"/>
          </a:xfrm>
          <a:prstGeom prst="rect">
            <a:avLst/>
          </a:prstGeom>
        </p:spPr>
        <p:txBody>
          <a:bodyPr wrap="square">
            <a:spAutoFit/>
          </a:bodyPr>
          <a:lstStyle/>
          <a:p>
            <a:pPr lvl="0" algn="ctr" fontAlgn="base">
              <a:spcBef>
                <a:spcPct val="0"/>
              </a:spcBef>
              <a:spcAft>
                <a:spcPct val="0"/>
              </a:spcAft>
              <a:buClrTx/>
            </a:pPr>
            <a:r>
              <a:rPr lang="en-US" altLang="en-VN" sz="3200" b="1" kern="1200" dirty="0" err="1">
                <a:solidFill>
                  <a:srgbClr val="0000FF"/>
                </a:solidFill>
                <a:latin typeface="Times New Roman" panose="02020603050405020304" pitchFamily="18" charset="0"/>
                <a:ea typeface="+mn-ea"/>
                <a:cs typeface="Times New Roman" panose="02020603050405020304" pitchFamily="18" charset="0"/>
              </a:rPr>
              <a:t>Tốc</a:t>
            </a:r>
            <a:r>
              <a:rPr lang="en-US" altLang="en-VN" sz="3200" b="1" kern="1200" dirty="0">
                <a:solidFill>
                  <a:srgbClr val="0000FF"/>
                </a:solidFill>
                <a:latin typeface="Times New Roman" panose="02020603050405020304" pitchFamily="18" charset="0"/>
                <a:ea typeface="+mn-ea"/>
                <a:cs typeface="Times New Roman" panose="02020603050405020304" pitchFamily="18" charset="0"/>
              </a:rPr>
              <a:t> </a:t>
            </a:r>
            <a:r>
              <a:rPr lang="en-US" altLang="en-VN" sz="3200" b="1" kern="1200" dirty="0" err="1">
                <a:solidFill>
                  <a:srgbClr val="0000FF"/>
                </a:solidFill>
                <a:latin typeface="Times New Roman" panose="02020603050405020304" pitchFamily="18" charset="0"/>
                <a:ea typeface="+mn-ea"/>
                <a:cs typeface="Times New Roman" panose="02020603050405020304" pitchFamily="18" charset="0"/>
              </a:rPr>
              <a:t>độ</a:t>
            </a:r>
            <a:r>
              <a:rPr lang="en-US" altLang="en-VN" sz="3200" b="1" kern="1200" dirty="0">
                <a:solidFill>
                  <a:srgbClr val="0000FF"/>
                </a:solidFill>
                <a:latin typeface="Times New Roman" panose="02020603050405020304" pitchFamily="18" charset="0"/>
                <a:ea typeface="+mn-ea"/>
                <a:cs typeface="Times New Roman" panose="02020603050405020304" pitchFamily="18" charset="0"/>
              </a:rPr>
              <a:t>  </a:t>
            </a:r>
            <a:r>
              <a:rPr lang="en-US" altLang="en-VN" sz="3200" b="1" kern="1200" dirty="0" err="1">
                <a:solidFill>
                  <a:srgbClr val="0000FF"/>
                </a:solidFill>
                <a:latin typeface="Times New Roman" panose="02020603050405020304" pitchFamily="18" charset="0"/>
                <a:ea typeface="+mn-ea"/>
                <a:cs typeface="Times New Roman" panose="02020603050405020304" pitchFamily="18" charset="0"/>
              </a:rPr>
              <a:t>phát</a:t>
            </a:r>
            <a:r>
              <a:rPr lang="en-US" altLang="en-VN" sz="3200" b="1" kern="1200" dirty="0">
                <a:solidFill>
                  <a:srgbClr val="0000FF"/>
                </a:solidFill>
                <a:latin typeface="Times New Roman" panose="02020603050405020304" pitchFamily="18" charset="0"/>
                <a:ea typeface="+mn-ea"/>
                <a:cs typeface="Times New Roman" panose="02020603050405020304" pitchFamily="18" charset="0"/>
              </a:rPr>
              <a:t> </a:t>
            </a:r>
            <a:r>
              <a:rPr lang="en-US" altLang="en-VN" sz="3200" b="1" kern="1200" dirty="0" err="1">
                <a:solidFill>
                  <a:srgbClr val="0000FF"/>
                </a:solidFill>
                <a:latin typeface="Times New Roman" panose="02020603050405020304" pitchFamily="18" charset="0"/>
                <a:ea typeface="+mn-ea"/>
                <a:cs typeface="Times New Roman" panose="02020603050405020304" pitchFamily="18" charset="0"/>
              </a:rPr>
              <a:t>triển</a:t>
            </a:r>
            <a:r>
              <a:rPr lang="en-US" altLang="en-VN" sz="3200" b="1" kern="1200" dirty="0">
                <a:solidFill>
                  <a:srgbClr val="0000FF"/>
                </a:solidFill>
                <a:latin typeface="Times New Roman" panose="02020603050405020304" pitchFamily="18" charset="0"/>
                <a:ea typeface="+mn-ea"/>
                <a:cs typeface="Times New Roman" panose="02020603050405020304" pitchFamily="18" charset="0"/>
              </a:rPr>
              <a:t> </a:t>
            </a:r>
            <a:r>
              <a:rPr lang="en-US" altLang="en-VN" sz="3200" b="1" kern="1200" dirty="0" err="1">
                <a:solidFill>
                  <a:srgbClr val="0000FF"/>
                </a:solidFill>
                <a:latin typeface="Times New Roman" panose="02020603050405020304" pitchFamily="18" charset="0"/>
                <a:ea typeface="+mn-ea"/>
                <a:cs typeface="Times New Roman" panose="02020603050405020304" pitchFamily="18" charset="0"/>
              </a:rPr>
              <a:t>kinh</a:t>
            </a:r>
            <a:r>
              <a:rPr lang="en-US" altLang="en-VN" sz="3200" b="1" kern="1200" dirty="0">
                <a:solidFill>
                  <a:srgbClr val="0000FF"/>
                </a:solidFill>
                <a:latin typeface="Times New Roman" panose="02020603050405020304" pitchFamily="18" charset="0"/>
                <a:ea typeface="+mn-ea"/>
                <a:cs typeface="Times New Roman" panose="02020603050405020304" pitchFamily="18" charset="0"/>
              </a:rPr>
              <a:t> </a:t>
            </a:r>
            <a:r>
              <a:rPr lang="en-US" altLang="en-VN" sz="3200" b="1" kern="1200" dirty="0" err="1">
                <a:solidFill>
                  <a:srgbClr val="0000FF"/>
                </a:solidFill>
                <a:latin typeface="Times New Roman" panose="02020603050405020304" pitchFamily="18" charset="0"/>
                <a:ea typeface="+mn-ea"/>
                <a:cs typeface="Times New Roman" panose="02020603050405020304" pitchFamily="18" charset="0"/>
              </a:rPr>
              <a:t>tế</a:t>
            </a:r>
            <a:r>
              <a:rPr lang="en-US" altLang="en-VN" sz="3200" b="1" kern="1200" dirty="0">
                <a:solidFill>
                  <a:srgbClr val="0000FF"/>
                </a:solidFill>
                <a:latin typeface="Times New Roman" panose="02020603050405020304" pitchFamily="18" charset="0"/>
                <a:ea typeface="+mn-ea"/>
                <a:cs typeface="Times New Roman" panose="02020603050405020304" pitchFamily="18" charset="0"/>
              </a:rPr>
              <a:t> </a:t>
            </a:r>
            <a:r>
              <a:rPr lang="en-US" altLang="en-VN" sz="3200" b="1" kern="1200" dirty="0" err="1">
                <a:solidFill>
                  <a:srgbClr val="0000FF"/>
                </a:solidFill>
                <a:latin typeface="Times New Roman" panose="02020603050405020304" pitchFamily="18" charset="0"/>
                <a:ea typeface="+mn-ea"/>
                <a:cs typeface="Times New Roman" panose="02020603050405020304" pitchFamily="18" charset="0"/>
              </a:rPr>
              <a:t>của</a:t>
            </a:r>
            <a:r>
              <a:rPr lang="en-US" altLang="en-VN" sz="3200" b="1" kern="1200" dirty="0">
                <a:solidFill>
                  <a:srgbClr val="0000FF"/>
                </a:solidFill>
                <a:latin typeface="Times New Roman" panose="02020603050405020304" pitchFamily="18" charset="0"/>
                <a:ea typeface="+mn-ea"/>
                <a:cs typeface="Times New Roman" panose="02020603050405020304" pitchFamily="18" charset="0"/>
              </a:rPr>
              <a:t> </a:t>
            </a:r>
            <a:r>
              <a:rPr lang="en-US" altLang="en-VN" sz="3200" b="1" kern="1200" dirty="0" err="1">
                <a:solidFill>
                  <a:srgbClr val="0000FF"/>
                </a:solidFill>
                <a:latin typeface="Times New Roman" panose="02020603050405020304" pitchFamily="18" charset="0"/>
                <a:ea typeface="+mn-ea"/>
                <a:cs typeface="Times New Roman" panose="02020603050405020304" pitchFamily="18" charset="0"/>
              </a:rPr>
              <a:t>Nhật</a:t>
            </a:r>
            <a:r>
              <a:rPr lang="en-US" altLang="en-VN" sz="3200" b="1" kern="1200" dirty="0">
                <a:solidFill>
                  <a:srgbClr val="3333FF"/>
                </a:solidFill>
                <a:latin typeface="Times New Roman" panose="02020603050405020304" pitchFamily="18" charset="0"/>
                <a:ea typeface="+mn-ea"/>
                <a:cs typeface="Times New Roman" panose="02020603050405020304" pitchFamily="18" charset="0"/>
              </a:rPr>
              <a:t> </a:t>
            </a:r>
            <a:endParaRPr lang="en-US" altLang="en-VN" sz="3200" kern="1200" dirty="0">
              <a:solidFill>
                <a:srgbClr val="3333FF"/>
              </a:solidFill>
              <a:latin typeface="Times New Roman" panose="02020603050405020304" pitchFamily="18" charset="0"/>
              <a:ea typeface="+mn-ea"/>
              <a:cs typeface="+mn-cs"/>
            </a:endParaRPr>
          </a:p>
        </p:txBody>
      </p:sp>
      <p:pic>
        <p:nvPicPr>
          <p:cNvPr id="4" name="Picture 3">
            <a:extLst>
              <a:ext uri="{FF2B5EF4-FFF2-40B4-BE49-F238E27FC236}">
                <a16:creationId xmlns:a16="http://schemas.microsoft.com/office/drawing/2014/main" id="{C90A0C01-EB0E-094B-952A-9B0CAA7A91DC}"/>
              </a:ext>
            </a:extLst>
          </p:cNvPr>
          <p:cNvPicPr>
            <a:picLocks noChangeAspect="1"/>
          </p:cNvPicPr>
          <p:nvPr/>
        </p:nvPicPr>
        <p:blipFill>
          <a:blip r:embed="rId6"/>
          <a:stretch>
            <a:fillRect/>
          </a:stretch>
        </p:blipFill>
        <p:spPr>
          <a:xfrm>
            <a:off x="2473989" y="29182"/>
            <a:ext cx="6661017" cy="4423917"/>
          </a:xfrm>
          <a:prstGeom prst="rect">
            <a:avLst/>
          </a:prstGeom>
        </p:spPr>
      </p:pic>
    </p:spTree>
    <p:extLst>
      <p:ext uri="{BB962C8B-B14F-4D97-AF65-F5344CB8AC3E}">
        <p14:creationId xmlns:p14="http://schemas.microsoft.com/office/powerpoint/2010/main" val="3005137681"/>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14:bounceEnd="50000">
                                          <p:cBhvr additive="base">
                                            <p:cTn id="7" dur="500" fill="hold"/>
                                            <p:tgtEl>
                                              <p:spTgt spid="6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0000">
                                          <p:cBhvr additive="base">
                                            <p:cTn id="11"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2052"/>
                                            </p:tgtEl>
                                            <p:attrNameLst>
                                              <p:attrName>style.visibility</p:attrName>
                                            </p:attrNameLst>
                                          </p:cBhvr>
                                          <p:to>
                                            <p:strVal val="visible"/>
                                          </p:to>
                                        </p:set>
                                        <p:anim calcmode="lin" valueType="num" p14:bounceEnd="50000">
                                          <p:cBhvr additive="base">
                                            <p:cTn id="15" dur="500" fill="hold"/>
                                            <p:tgtEl>
                                              <p:spTgt spid="205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205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50000">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14:bounceEnd="50000">
                                          <p:cBhvr additive="base">
                                            <p:cTn id="19" dur="500" fill="hold"/>
                                            <p:tgtEl>
                                              <p:spTgt spid="205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050"/>
                                            </p:tgtEl>
                                            <p:attrNameLst>
                                              <p:attrName>ppt_y</p:attrName>
                                            </p:attrNameLst>
                                          </p:cBhvr>
                                          <p:tavLst>
                                            <p:tav tm="0">
                                              <p:val>
                                                <p:strVal val="1+#ppt_h/2"/>
                                              </p:val>
                                            </p:tav>
                                            <p:tav tm="100000">
                                              <p:val>
                                                <p:strVal val="#ppt_y"/>
                                              </p:val>
                                            </p:tav>
                                          </p:tavLst>
                                        </p:anim>
                                      </p:childTnLst>
                                    </p:cTn>
                                  </p:par>
                                  <p:par>
                                    <p:cTn id="21" presetID="21"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4)">
                                          <p:cBhvr>
                                            <p:cTn id="23" dur="500"/>
                                            <p:tgtEl>
                                              <p:spTgt spid="4"/>
                                            </p:tgtEl>
                                          </p:cBhvr>
                                        </p:animEffect>
                                      </p:childTnLst>
                                    </p:cTn>
                                  </p:par>
                                </p:childTnLst>
                              </p:cTn>
                            </p:par>
                            <p:par>
                              <p:cTn id="24" fill="hold">
                                <p:stCondLst>
                                  <p:cond delay="500"/>
                                </p:stCondLst>
                                <p:childTnLst>
                                  <p:par>
                                    <p:cTn id="25" presetID="2" presetClass="entr" presetSubtype="2" fill="hold" grpId="0" nodeType="afterEffect" p14:presetBounceEnd="50000">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14:bounceEnd="50000">
                                          <p:cBhvr additive="base">
                                            <p:cTn id="27"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52"/>
                                            </p:tgtEl>
                                            <p:attrNameLst>
                                              <p:attrName>style.visibility</p:attrName>
                                            </p:attrNameLst>
                                          </p:cBhvr>
                                          <p:to>
                                            <p:strVal val="visible"/>
                                          </p:to>
                                        </p:set>
                                        <p:anim calcmode="lin" valueType="num">
                                          <p:cBhvr additive="base">
                                            <p:cTn id="15" dur="500" fill="hold"/>
                                            <p:tgtEl>
                                              <p:spTgt spid="2052"/>
                                            </p:tgtEl>
                                            <p:attrNameLst>
                                              <p:attrName>ppt_x</p:attrName>
                                            </p:attrNameLst>
                                          </p:cBhvr>
                                          <p:tavLst>
                                            <p:tav tm="0">
                                              <p:val>
                                                <p:strVal val="#ppt_x"/>
                                              </p:val>
                                            </p:tav>
                                            <p:tav tm="100000">
                                              <p:val>
                                                <p:strVal val="#ppt_x"/>
                                              </p:val>
                                            </p:tav>
                                          </p:tavLst>
                                        </p:anim>
                                        <p:anim calcmode="lin" valueType="num">
                                          <p:cBhvr additive="base">
                                            <p:cTn id="16" dur="500" fill="hold"/>
                                            <p:tgtEl>
                                              <p:spTgt spid="205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cBhvr additive="base">
                                            <p:cTn id="19" dur="500" fill="hold"/>
                                            <p:tgtEl>
                                              <p:spTgt spid="2050"/>
                                            </p:tgtEl>
                                            <p:attrNameLst>
                                              <p:attrName>ppt_x</p:attrName>
                                            </p:attrNameLst>
                                          </p:cBhvr>
                                          <p:tavLst>
                                            <p:tav tm="0">
                                              <p:val>
                                                <p:strVal val="#ppt_x"/>
                                              </p:val>
                                            </p:tav>
                                            <p:tav tm="100000">
                                              <p:val>
                                                <p:strVal val="#ppt_x"/>
                                              </p:val>
                                            </p:tav>
                                          </p:tavLst>
                                        </p:anim>
                                        <p:anim calcmode="lin" valueType="num">
                                          <p:cBhvr additive="base">
                                            <p:cTn id="20" dur="500" fill="hold"/>
                                            <p:tgtEl>
                                              <p:spTgt spid="2050"/>
                                            </p:tgtEl>
                                            <p:attrNameLst>
                                              <p:attrName>ppt_y</p:attrName>
                                            </p:attrNameLst>
                                          </p:cBhvr>
                                          <p:tavLst>
                                            <p:tav tm="0">
                                              <p:val>
                                                <p:strVal val="1+#ppt_h/2"/>
                                              </p:val>
                                            </p:tav>
                                            <p:tav tm="100000">
                                              <p:val>
                                                <p:strVal val="#ppt_y"/>
                                              </p:val>
                                            </p:tav>
                                          </p:tavLst>
                                        </p:anim>
                                      </p:childTnLst>
                                    </p:cTn>
                                  </p:par>
                                  <p:par>
                                    <p:cTn id="21" presetID="21"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4)">
                                          <p:cBhvr>
                                            <p:cTn id="23" dur="500"/>
                                            <p:tgtEl>
                                              <p:spTgt spid="4"/>
                                            </p:tgtEl>
                                          </p:cBhvr>
                                        </p:animEffect>
                                      </p:childTnLst>
                                    </p:cTn>
                                  </p:par>
                                </p:childTnLst>
                              </p:cTn>
                            </p:par>
                            <p:par>
                              <p:cTn id="24" fill="hold">
                                <p:stCondLst>
                                  <p:cond delay="500"/>
                                </p:stCondLst>
                                <p:childTnLst>
                                  <p:par>
                                    <p:cTn id="25" presetID="2" presetClass="entr" presetSubtype="2"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grpSp>
        <p:nvGrpSpPr>
          <p:cNvPr id="64" name="Google Shape;64;p14"/>
          <p:cNvGrpSpPr/>
          <p:nvPr/>
        </p:nvGrpSpPr>
        <p:grpSpPr>
          <a:xfrm>
            <a:off x="1514197" y="368000"/>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grpSp>
      <p:sp>
        <p:nvSpPr>
          <p:cNvPr id="17" name="Google Shape;63;p14">
            <a:extLst>
              <a:ext uri="{FF2B5EF4-FFF2-40B4-BE49-F238E27FC236}">
                <a16:creationId xmlns:a16="http://schemas.microsoft.com/office/drawing/2014/main" id="{B09874F0-4B2A-4246-996C-7FC5473FC41C}"/>
              </a:ext>
            </a:extLst>
          </p:cNvPr>
          <p:cNvSpPr txBox="1">
            <a:spLocks noGrp="1"/>
          </p:cNvSpPr>
          <p:nvPr>
            <p:ph type="title"/>
          </p:nvPr>
        </p:nvSpPr>
        <p:spPr>
          <a:xfrm>
            <a:off x="79720" y="1177570"/>
            <a:ext cx="2317558" cy="1483800"/>
          </a:xfrm>
          <a:prstGeom prst="rect">
            <a:avLst/>
          </a:prstGeom>
        </p:spPr>
        <p:txBody>
          <a:bodyPr spcFirstLastPara="1" wrap="square" lIns="91425" tIns="91425" rIns="91425" bIns="91425" anchor="t" anchorCtr="0">
            <a:noAutofit/>
          </a:bodyPr>
          <a:lstStyle/>
          <a:p>
            <a:pPr lvl="0">
              <a:buClrTx/>
              <a:buSzTx/>
            </a:pPr>
            <a:r>
              <a:rPr lang="en-US" sz="2000" kern="1200" dirty="0">
                <a:solidFill>
                  <a:srgbClr val="FFFF00"/>
                </a:solidFill>
                <a:latin typeface="Times New Roman" pitchFamily="18" charset="0"/>
                <a:ea typeface="+mn-ea"/>
                <a:cs typeface="Times New Roman" pitchFamily="18" charset="0"/>
              </a:rPr>
              <a:t>II. </a:t>
            </a:r>
            <a:r>
              <a:rPr lang="en-US" sz="2000" kern="1200" dirty="0" err="1">
                <a:solidFill>
                  <a:srgbClr val="FFFF00"/>
                </a:solidFill>
                <a:latin typeface="Times New Roman" pitchFamily="18" charset="0"/>
                <a:ea typeface="+mn-ea"/>
                <a:cs typeface="Times New Roman" pitchFamily="18" charset="0"/>
              </a:rPr>
              <a:t>Nhật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Bản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khôi</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phục</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và</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phát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triển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kinh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tế</a:t>
            </a:r>
            <a:endParaRPr lang="en-US" sz="2000" kern="1200" dirty="0">
              <a:solidFill>
                <a:srgbClr val="FFFF00"/>
              </a:solidFill>
              <a:latin typeface="Times New Roman" pitchFamily="18" charset="0"/>
              <a:ea typeface="+mn-ea"/>
              <a:cs typeface="Times New Roman" pitchFamily="18" charset="0"/>
            </a:endParaRPr>
          </a:p>
        </p:txBody>
      </p:sp>
      <p:pic>
        <p:nvPicPr>
          <p:cNvPr id="25" name="Picture 2">
            <a:extLst>
              <a:ext uri="{FF2B5EF4-FFF2-40B4-BE49-F238E27FC236}">
                <a16:creationId xmlns:a16="http://schemas.microsoft.com/office/drawing/2014/main" id="{D9EC141E-B4F5-054D-B5AD-15DDF62E2C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313" y="29182"/>
            <a:ext cx="1012956" cy="101295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3BF5B9FA-A3DF-D948-9213-1EAFF44B7E2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5001" t="5573" r="32663" b="10110"/>
          <a:stretch/>
        </p:blipFill>
        <p:spPr bwMode="auto">
          <a:xfrm>
            <a:off x="279975" y="2418176"/>
            <a:ext cx="864016" cy="225296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762B14F2-4538-CD4E-AE47-B7CA28F66F5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6667" t="4031" r="7178"/>
          <a:stretch/>
        </p:blipFill>
        <p:spPr bwMode="auto">
          <a:xfrm>
            <a:off x="1220702" y="2492526"/>
            <a:ext cx="946406" cy="225296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Object 8">
            <a:extLst>
              <a:ext uri="{FF2B5EF4-FFF2-40B4-BE49-F238E27FC236}">
                <a16:creationId xmlns:a16="http://schemas.microsoft.com/office/drawing/2014/main" id="{ED4D2A41-BDD9-8940-9E4C-EA4B188E65BA}"/>
              </a:ext>
            </a:extLst>
          </p:cNvPr>
          <p:cNvGraphicFramePr>
            <a:graphicFrameLocks noChangeAspect="1"/>
          </p:cNvGraphicFramePr>
          <p:nvPr>
            <p:extLst>
              <p:ext uri="{D42A27DB-BD31-4B8C-83A1-F6EECF244321}">
                <p14:modId xmlns:p14="http://schemas.microsoft.com/office/powerpoint/2010/main" val="3277759676"/>
              </p:ext>
            </p:extLst>
          </p:nvPr>
        </p:nvGraphicFramePr>
        <p:xfrm>
          <a:off x="2473988" y="834698"/>
          <a:ext cx="6670011" cy="4308802"/>
        </p:xfrm>
        <a:graphic>
          <a:graphicData uri="http://schemas.openxmlformats.org/presentationml/2006/ole">
            <mc:AlternateContent xmlns:mc="http://schemas.openxmlformats.org/markup-compatibility/2006">
              <mc:Choice xmlns:v="urn:schemas-microsoft-com:vml" Requires="v">
                <p:oleObj spid="_x0000_s1030" name="Bitmap Image" r:id="rId7" imgW="7035800" imgH="3048000" progId="Paint.Picture">
                  <p:embed/>
                </p:oleObj>
              </mc:Choice>
              <mc:Fallback>
                <p:oleObj name="Bitmap Image" r:id="rId7" imgW="7035800" imgH="3048000" progId="Paint.Picture">
                  <p:embed/>
                  <p:pic>
                    <p:nvPicPr>
                      <p:cNvPr id="12" name="Object 8">
                        <a:extLst>
                          <a:ext uri="{FF2B5EF4-FFF2-40B4-BE49-F238E27FC236}">
                            <a16:creationId xmlns:a16="http://schemas.microsoft.com/office/drawing/2014/main" id="{ED4D2A41-BDD9-8940-9E4C-EA4B188E65B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73988" y="834698"/>
                        <a:ext cx="6670011" cy="4308802"/>
                      </a:xfrm>
                      <a:prstGeom prst="rect">
                        <a:avLst/>
                      </a:prstGeom>
                    </p:spPr>
                  </p:pic>
                </p:oleObj>
              </mc:Fallback>
            </mc:AlternateContent>
          </a:graphicData>
        </a:graphic>
      </p:graphicFrame>
      <p:sp>
        <p:nvSpPr>
          <p:cNvPr id="2" name="Rectangle 1">
            <a:extLst>
              <a:ext uri="{FF2B5EF4-FFF2-40B4-BE49-F238E27FC236}">
                <a16:creationId xmlns:a16="http://schemas.microsoft.com/office/drawing/2014/main" id="{1C613C8F-C37F-EE45-A1D8-980331B2B233}"/>
              </a:ext>
            </a:extLst>
          </p:cNvPr>
          <p:cNvSpPr/>
          <p:nvPr/>
        </p:nvSpPr>
        <p:spPr>
          <a:xfrm>
            <a:off x="2590162" y="71153"/>
            <a:ext cx="6553837" cy="707886"/>
          </a:xfrm>
          <a:prstGeom prst="rect">
            <a:avLst/>
          </a:prstGeom>
        </p:spPr>
        <p:txBody>
          <a:bodyPr wrap="square">
            <a:spAutoFit/>
          </a:bodyPr>
          <a:lstStyle/>
          <a:p>
            <a:pPr algn="ctr" eaLnBrk="1" hangingPunct="1">
              <a:spcBef>
                <a:spcPct val="50000"/>
              </a:spcBef>
            </a:pPr>
            <a:r>
              <a:rPr lang="en-US" altLang="en-VN" sz="2000" dirty="0" err="1">
                <a:solidFill>
                  <a:schemeClr val="tx1"/>
                </a:solidFill>
                <a:latin typeface="Times New Roman" panose="02020603050405020304" pitchFamily="18" charset="0"/>
              </a:rPr>
              <a:t>Bảng</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số</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liệu</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tổng</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sản</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phẩm</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quốc</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dân</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và</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thu</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nhập</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bình</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quân</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theo</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đầu</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người</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của</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các</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quốc</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gia</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công</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nghiệp</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lớn</a:t>
            </a:r>
            <a:r>
              <a:rPr lang="en-US" altLang="en-VN" sz="2000" dirty="0">
                <a:solidFill>
                  <a:schemeClr val="tx1"/>
                </a:solidFill>
                <a:latin typeface="Times New Roman" panose="02020603050405020304" pitchFamily="18" charset="0"/>
              </a:rPr>
              <a:t> </a:t>
            </a:r>
            <a:r>
              <a:rPr lang="en-US" altLang="en-VN" sz="2000" dirty="0" err="1">
                <a:solidFill>
                  <a:schemeClr val="tx1"/>
                </a:solidFill>
                <a:latin typeface="Times New Roman" panose="02020603050405020304" pitchFamily="18" charset="0"/>
              </a:rPr>
              <a:t>năm</a:t>
            </a:r>
            <a:r>
              <a:rPr lang="en-US" altLang="en-VN" sz="2000" dirty="0">
                <a:solidFill>
                  <a:schemeClr val="tx1"/>
                </a:solidFill>
                <a:latin typeface="Times New Roman" panose="02020603050405020304" pitchFamily="18" charset="0"/>
              </a:rPr>
              <a:t> 1965</a:t>
            </a:r>
          </a:p>
        </p:txBody>
      </p:sp>
      <p:sp>
        <p:nvSpPr>
          <p:cNvPr id="3" name="Rectangle 2">
            <a:extLst>
              <a:ext uri="{FF2B5EF4-FFF2-40B4-BE49-F238E27FC236}">
                <a16:creationId xmlns:a16="http://schemas.microsoft.com/office/drawing/2014/main" id="{9AC18410-8D04-2A43-94CA-AC6F4E156016}"/>
              </a:ext>
            </a:extLst>
          </p:cNvPr>
          <p:cNvSpPr/>
          <p:nvPr/>
        </p:nvSpPr>
        <p:spPr>
          <a:xfrm>
            <a:off x="2473988" y="3784922"/>
            <a:ext cx="6577415" cy="405113"/>
          </a:xfrm>
          <a:prstGeom prst="rect">
            <a:avLst/>
          </a:prstGeom>
          <a:solidFill>
            <a:srgbClr val="FFFF00">
              <a:alpha val="1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452547687"/>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14:bounceEnd="50000">
                                          <p:cBhvr additive="base">
                                            <p:cTn id="7" dur="500" fill="hold"/>
                                            <p:tgtEl>
                                              <p:spTgt spid="6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0000">
                                          <p:cBhvr additive="base">
                                            <p:cTn id="11"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2052"/>
                                            </p:tgtEl>
                                            <p:attrNameLst>
                                              <p:attrName>style.visibility</p:attrName>
                                            </p:attrNameLst>
                                          </p:cBhvr>
                                          <p:to>
                                            <p:strVal val="visible"/>
                                          </p:to>
                                        </p:set>
                                        <p:anim calcmode="lin" valueType="num" p14:bounceEnd="50000">
                                          <p:cBhvr additive="base">
                                            <p:cTn id="15" dur="500" fill="hold"/>
                                            <p:tgtEl>
                                              <p:spTgt spid="205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205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50000">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14:bounceEnd="50000">
                                          <p:cBhvr additive="base">
                                            <p:cTn id="19" dur="500" fill="hold"/>
                                            <p:tgtEl>
                                              <p:spTgt spid="205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05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3" fill="hold" grpId="0" nodeType="afterEffect" p14:presetBounceEnd="50000">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14:bounceEnd="50000">
                                          <p:cBhvr additive="base">
                                            <p:cTn id="24"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25"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14:presetBounceEnd="50000">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14:bounceEnd="50000">
                                          <p:cBhvr additive="base">
                                            <p:cTn id="34"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3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52"/>
                                            </p:tgtEl>
                                            <p:attrNameLst>
                                              <p:attrName>style.visibility</p:attrName>
                                            </p:attrNameLst>
                                          </p:cBhvr>
                                          <p:to>
                                            <p:strVal val="visible"/>
                                          </p:to>
                                        </p:set>
                                        <p:anim calcmode="lin" valueType="num">
                                          <p:cBhvr additive="base">
                                            <p:cTn id="15" dur="500" fill="hold"/>
                                            <p:tgtEl>
                                              <p:spTgt spid="2052"/>
                                            </p:tgtEl>
                                            <p:attrNameLst>
                                              <p:attrName>ppt_x</p:attrName>
                                            </p:attrNameLst>
                                          </p:cBhvr>
                                          <p:tavLst>
                                            <p:tav tm="0">
                                              <p:val>
                                                <p:strVal val="#ppt_x"/>
                                              </p:val>
                                            </p:tav>
                                            <p:tav tm="100000">
                                              <p:val>
                                                <p:strVal val="#ppt_x"/>
                                              </p:val>
                                            </p:tav>
                                          </p:tavLst>
                                        </p:anim>
                                        <p:anim calcmode="lin" valueType="num">
                                          <p:cBhvr additive="base">
                                            <p:cTn id="16" dur="500" fill="hold"/>
                                            <p:tgtEl>
                                              <p:spTgt spid="205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cBhvr additive="base">
                                            <p:cTn id="19" dur="500" fill="hold"/>
                                            <p:tgtEl>
                                              <p:spTgt spid="2050"/>
                                            </p:tgtEl>
                                            <p:attrNameLst>
                                              <p:attrName>ppt_x</p:attrName>
                                            </p:attrNameLst>
                                          </p:cBhvr>
                                          <p:tavLst>
                                            <p:tav tm="0">
                                              <p:val>
                                                <p:strVal val="#ppt_x"/>
                                              </p:val>
                                            </p:tav>
                                            <p:tav tm="100000">
                                              <p:val>
                                                <p:strVal val="#ppt_x"/>
                                              </p:val>
                                            </p:tav>
                                          </p:tavLst>
                                        </p:anim>
                                        <p:anim calcmode="lin" valueType="num">
                                          <p:cBhvr additive="base">
                                            <p:cTn id="20" dur="500" fill="hold"/>
                                            <p:tgtEl>
                                              <p:spTgt spid="205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3"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1+#ppt_w/2"/>
                                              </p:val>
                                            </p:tav>
                                            <p:tav tm="100000">
                                              <p:val>
                                                <p:strVal val="#ppt_x"/>
                                              </p:val>
                                            </p:tav>
                                          </p:tavLst>
                                        </p:anim>
                                        <p:anim calcmode="lin" valueType="num">
                                          <p:cBhvr additive="base">
                                            <p:cTn id="25"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P spid="3"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taudemtu- nhatban">
            <a:extLst>
              <a:ext uri="{FF2B5EF4-FFF2-40B4-BE49-F238E27FC236}">
                <a16:creationId xmlns:a16="http://schemas.microsoft.com/office/drawing/2014/main" id="{972F0034-54F1-9147-9530-99D52CD882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6592" y="-1"/>
            <a:ext cx="4407408" cy="510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descr="Tập tin:500 series Shinkansen train at Tokyo Station.jpg">
            <a:hlinkClick r:id="rId3"/>
            <a:extLst>
              <a:ext uri="{FF2B5EF4-FFF2-40B4-BE49-F238E27FC236}">
                <a16:creationId xmlns:a16="http://schemas.microsoft.com/office/drawing/2014/main" id="{4BF6C1F3-8C65-DC45-98A0-39AD407771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4572000" cy="5143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0A249731-76D4-664B-BF2C-B24595B24BE0}"/>
              </a:ext>
            </a:extLst>
          </p:cNvPr>
          <p:cNvSpPr txBox="1"/>
          <p:nvPr/>
        </p:nvSpPr>
        <p:spPr>
          <a:xfrm>
            <a:off x="1410788" y="4497169"/>
            <a:ext cx="6466115"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VN" sz="3600" dirty="0">
                <a:latin typeface="Times New Roman" panose="02020603050405020304" pitchFamily="18" charset="0"/>
                <a:cs typeface="Times New Roman" panose="02020603050405020304" pitchFamily="18" charset="0"/>
              </a:rPr>
              <a:t>Tàu cao tốc đạt vận tốc 450km/h</a:t>
            </a:r>
          </a:p>
        </p:txBody>
      </p:sp>
    </p:spTree>
    <p:extLst>
      <p:ext uri="{BB962C8B-B14F-4D97-AF65-F5344CB8AC3E}">
        <p14:creationId xmlns:p14="http://schemas.microsoft.com/office/powerpoint/2010/main" val="3513105767"/>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14:presetBounceEnd="5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50000">
                                          <p:cBhvr additive="base">
                                            <p:cTn id="15"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rgbClr val="FFFF00"/>
        </a:solidFill>
        <a:effectLst/>
      </p:bgPr>
    </p:bg>
    <p:spTree>
      <p:nvGrpSpPr>
        <p:cNvPr id="1" name=""/>
        <p:cNvGrpSpPr/>
        <p:nvPr/>
      </p:nvGrpSpPr>
      <p:grpSpPr>
        <a:xfrm>
          <a:off x="0" y="0"/>
          <a:ext cx="0" cy="0"/>
          <a:chOff x="0" y="0"/>
          <a:chExt cx="0" cy="0"/>
        </a:xfrm>
      </p:grpSpPr>
      <p:pic>
        <p:nvPicPr>
          <p:cNvPr id="18434" name="Picture 7" descr="diacung">
            <a:extLst>
              <a:ext uri="{FF2B5EF4-FFF2-40B4-BE49-F238E27FC236}">
                <a16:creationId xmlns:a16="http://schemas.microsoft.com/office/drawing/2014/main" id="{1EA074C1-63A6-B146-AC3D-1C1277E832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6199" y="-34716"/>
            <a:ext cx="3217801" cy="2601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17" descr="thuyen">
            <a:extLst>
              <a:ext uri="{FF2B5EF4-FFF2-40B4-BE49-F238E27FC236}">
                <a16:creationId xmlns:a16="http://schemas.microsoft.com/office/drawing/2014/main" id="{9DD7BBD3-B559-5540-A958-33D7D77344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0390" y="2504060"/>
            <a:ext cx="3346662" cy="26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9" descr="quayphim">
            <a:extLst>
              <a:ext uri="{FF2B5EF4-FFF2-40B4-BE49-F238E27FC236}">
                <a16:creationId xmlns:a16="http://schemas.microsoft.com/office/drawing/2014/main" id="{F9B453E3-0219-9941-BAF7-A159E2273A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0380" y="2477222"/>
            <a:ext cx="2921627" cy="2633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10" descr="untitled">
            <a:extLst>
              <a:ext uri="{FF2B5EF4-FFF2-40B4-BE49-F238E27FC236}">
                <a16:creationId xmlns:a16="http://schemas.microsoft.com/office/drawing/2014/main" id="{C1359E98-A3A9-A947-9E18-7E1D8EE9799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2509699"/>
            <a:ext cx="3050382" cy="2633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descr="honda1">
            <a:extLst>
              <a:ext uri="{FF2B5EF4-FFF2-40B4-BE49-F238E27FC236}">
                <a16:creationId xmlns:a16="http://schemas.microsoft.com/office/drawing/2014/main" id="{55BA13DC-F4D7-AF42-AFF2-AF4252BB8956}"/>
              </a:ext>
            </a:extLst>
          </p:cNvPr>
          <p:cNvPicPr>
            <a:picLocks noChangeAspect="1" noChangeArrowheads="1"/>
          </p:cNvPicPr>
          <p:nvPr/>
        </p:nvPicPr>
        <p:blipFill>
          <a:blip r:embed="rId6"/>
          <a:srcRect/>
          <a:stretch>
            <a:fillRect/>
          </a:stretch>
        </p:blipFill>
        <p:spPr bwMode="auto">
          <a:xfrm>
            <a:off x="0" y="-1"/>
            <a:ext cx="3028950" cy="2509701"/>
          </a:xfrm>
          <a:prstGeom prst="rect">
            <a:avLst/>
          </a:prstGeom>
          <a:ln>
            <a:noFill/>
          </a:ln>
          <a:effectLst>
            <a:outerShdw blurRad="292100" dist="139700" dir="2700000" algn="tl" rotWithShape="0">
              <a:srgbClr val="333333">
                <a:alpha val="65000"/>
              </a:srgbClr>
            </a:outerShdw>
          </a:effectLst>
        </p:spPr>
      </p:pic>
      <p:pic>
        <p:nvPicPr>
          <p:cNvPr id="18439" name="Picture 10" descr="nissan-Nhật.jpg">
            <a:extLst>
              <a:ext uri="{FF2B5EF4-FFF2-40B4-BE49-F238E27FC236}">
                <a16:creationId xmlns:a16="http://schemas.microsoft.com/office/drawing/2014/main" id="{D217EBB4-5CFB-7143-B07C-3700D28C131A}"/>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028949" y="-7878"/>
            <a:ext cx="2897249" cy="248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0" name="Text Box 11">
            <a:extLst>
              <a:ext uri="{FF2B5EF4-FFF2-40B4-BE49-F238E27FC236}">
                <a16:creationId xmlns:a16="http://schemas.microsoft.com/office/drawing/2014/main" id="{57BC0A45-09D1-8346-91B7-70F74EA100B7}"/>
              </a:ext>
            </a:extLst>
          </p:cNvPr>
          <p:cNvSpPr txBox="1">
            <a:spLocks noChangeArrowheads="1"/>
          </p:cNvSpPr>
          <p:nvPr/>
        </p:nvSpPr>
        <p:spPr bwMode="auto">
          <a:xfrm>
            <a:off x="1514475" y="4728003"/>
            <a:ext cx="5963492" cy="415498"/>
          </a:xfrm>
          <a:prstGeom prst="rect">
            <a:avLst/>
          </a:prstGeom>
          <a:solidFill>
            <a:schemeClr val="bg1"/>
          </a:solidFill>
          <a:ln>
            <a:noFill/>
          </a:ln>
        </p:spPr>
        <p:txBody>
          <a:bodyPr wrap="none">
            <a:spAutoFit/>
          </a:bodyPr>
          <a:lstStyle>
            <a:lvl1pPr>
              <a:defRPr>
                <a:solidFill>
                  <a:schemeClr val="tx1"/>
                </a:solidFill>
                <a:latin typeface=".VnTime"/>
              </a:defRPr>
            </a:lvl1pPr>
            <a:lvl2pPr marL="742950" indent="-285750">
              <a:defRPr>
                <a:solidFill>
                  <a:schemeClr val="tx1"/>
                </a:solidFill>
                <a:latin typeface=".VnTime"/>
              </a:defRPr>
            </a:lvl2pPr>
            <a:lvl3pPr marL="1143000" indent="-228600">
              <a:defRPr>
                <a:solidFill>
                  <a:schemeClr val="tx1"/>
                </a:solidFill>
                <a:latin typeface=".VnTime"/>
              </a:defRPr>
            </a:lvl3pPr>
            <a:lvl4pPr marL="1600200" indent="-228600">
              <a:defRPr>
                <a:solidFill>
                  <a:schemeClr val="tx1"/>
                </a:solidFill>
                <a:latin typeface=".VnTime"/>
              </a:defRPr>
            </a:lvl4pPr>
            <a:lvl5pPr marL="2057400" indent="-228600">
              <a:defRPr>
                <a:solidFill>
                  <a:schemeClr val="tx1"/>
                </a:solidFill>
                <a:latin typeface=".VnTime"/>
              </a:defRPr>
            </a:lvl5pPr>
            <a:lvl6pPr marL="2514600" indent="-228600" eaLnBrk="0" fontAlgn="base" hangingPunct="0">
              <a:spcBef>
                <a:spcPct val="0"/>
              </a:spcBef>
              <a:spcAft>
                <a:spcPct val="0"/>
              </a:spcAft>
              <a:defRPr>
                <a:solidFill>
                  <a:schemeClr val="tx1"/>
                </a:solidFill>
                <a:latin typeface=".VnTime"/>
              </a:defRPr>
            </a:lvl6pPr>
            <a:lvl7pPr marL="2971800" indent="-228600" eaLnBrk="0" fontAlgn="base" hangingPunct="0">
              <a:spcBef>
                <a:spcPct val="0"/>
              </a:spcBef>
              <a:spcAft>
                <a:spcPct val="0"/>
              </a:spcAft>
              <a:defRPr>
                <a:solidFill>
                  <a:schemeClr val="tx1"/>
                </a:solidFill>
                <a:latin typeface=".VnTime"/>
              </a:defRPr>
            </a:lvl7pPr>
            <a:lvl8pPr marL="3429000" indent="-228600" eaLnBrk="0" fontAlgn="base" hangingPunct="0">
              <a:spcBef>
                <a:spcPct val="0"/>
              </a:spcBef>
              <a:spcAft>
                <a:spcPct val="0"/>
              </a:spcAft>
              <a:defRPr>
                <a:solidFill>
                  <a:schemeClr val="tx1"/>
                </a:solidFill>
                <a:latin typeface=".VnTime"/>
              </a:defRPr>
            </a:lvl8pPr>
            <a:lvl9pPr marL="3886200" indent="-228600" eaLnBrk="0" fontAlgn="base" hangingPunct="0">
              <a:spcBef>
                <a:spcPct val="0"/>
              </a:spcBef>
              <a:spcAft>
                <a:spcPct val="0"/>
              </a:spcAft>
              <a:defRPr>
                <a:solidFill>
                  <a:schemeClr val="tx1"/>
                </a:solidFill>
                <a:latin typeface=".VnTime"/>
              </a:defRPr>
            </a:lvl9pPr>
          </a:lstStyle>
          <a:p>
            <a:pPr eaLnBrk="1" hangingPunct="1"/>
            <a:r>
              <a:rPr lang="en-US" altLang="en-VN" sz="2100" b="1" dirty="0" err="1">
                <a:latin typeface="Times New Roman" panose="02020603050405020304" pitchFamily="18" charset="0"/>
                <a:cs typeface="Times New Roman" panose="02020603050405020304" pitchFamily="18" charset="0"/>
              </a:rPr>
              <a:t>Các</a:t>
            </a:r>
            <a:r>
              <a:rPr lang="en-US" altLang="en-VN" sz="2100" b="1" dirty="0">
                <a:latin typeface="Times New Roman" panose="02020603050405020304" pitchFamily="18" charset="0"/>
                <a:cs typeface="Times New Roman" panose="02020603050405020304" pitchFamily="18" charset="0"/>
              </a:rPr>
              <a:t> </a:t>
            </a:r>
            <a:r>
              <a:rPr lang="en-US" altLang="en-VN" sz="2100" b="1" dirty="0" err="1">
                <a:latin typeface="Times New Roman" panose="02020603050405020304" pitchFamily="18" charset="0"/>
                <a:cs typeface="Times New Roman" panose="02020603050405020304" pitchFamily="18" charset="0"/>
              </a:rPr>
              <a:t>sản</a:t>
            </a:r>
            <a:r>
              <a:rPr lang="en-US" altLang="en-VN" sz="2100" b="1" dirty="0">
                <a:latin typeface="Times New Roman" panose="02020603050405020304" pitchFamily="18" charset="0"/>
                <a:cs typeface="Times New Roman" panose="02020603050405020304" pitchFamily="18" charset="0"/>
              </a:rPr>
              <a:t> </a:t>
            </a:r>
            <a:r>
              <a:rPr lang="en-US" altLang="en-VN" sz="2100" b="1" dirty="0" err="1">
                <a:latin typeface="Times New Roman" panose="02020603050405020304" pitchFamily="18" charset="0"/>
                <a:cs typeface="Times New Roman" panose="02020603050405020304" pitchFamily="18" charset="0"/>
              </a:rPr>
              <a:t>phẩm</a:t>
            </a:r>
            <a:r>
              <a:rPr lang="en-US" altLang="en-VN" sz="2100" b="1" dirty="0">
                <a:latin typeface="Times New Roman" panose="02020603050405020304" pitchFamily="18" charset="0"/>
                <a:cs typeface="Times New Roman" panose="02020603050405020304" pitchFamily="18" charset="0"/>
              </a:rPr>
              <a:t> </a:t>
            </a:r>
            <a:r>
              <a:rPr lang="en-US" altLang="en-VN" sz="2100" b="1" dirty="0" err="1">
                <a:latin typeface="Times New Roman" panose="02020603050405020304" pitchFamily="18" charset="0"/>
                <a:cs typeface="Times New Roman" panose="02020603050405020304" pitchFamily="18" charset="0"/>
              </a:rPr>
              <a:t>công</a:t>
            </a:r>
            <a:r>
              <a:rPr lang="en-US" altLang="en-VN" sz="2100" b="1" dirty="0">
                <a:latin typeface="Times New Roman" panose="02020603050405020304" pitchFamily="18" charset="0"/>
                <a:cs typeface="Times New Roman" panose="02020603050405020304" pitchFamily="18" charset="0"/>
              </a:rPr>
              <a:t> </a:t>
            </a:r>
            <a:r>
              <a:rPr lang="en-US" altLang="en-VN" sz="2100" b="1" dirty="0" err="1">
                <a:latin typeface="Times New Roman" panose="02020603050405020304" pitchFamily="18" charset="0"/>
                <a:cs typeface="Times New Roman" panose="02020603050405020304" pitchFamily="18" charset="0"/>
              </a:rPr>
              <a:t>nghiệp</a:t>
            </a:r>
            <a:r>
              <a:rPr lang="en-US" altLang="en-VN" sz="2100" b="1" dirty="0">
                <a:latin typeface="Times New Roman" panose="02020603050405020304" pitchFamily="18" charset="0"/>
                <a:cs typeface="Times New Roman" panose="02020603050405020304" pitchFamily="18" charset="0"/>
              </a:rPr>
              <a:t> </a:t>
            </a:r>
            <a:r>
              <a:rPr lang="en-US" altLang="en-VN" sz="2100" b="1" dirty="0" err="1">
                <a:latin typeface="Times New Roman" panose="02020603050405020304" pitchFamily="18" charset="0"/>
                <a:cs typeface="Times New Roman" panose="02020603050405020304" pitchFamily="18" charset="0"/>
              </a:rPr>
              <a:t>nổi</a:t>
            </a:r>
            <a:r>
              <a:rPr lang="en-US" altLang="en-VN" sz="2100" b="1" dirty="0">
                <a:latin typeface="Times New Roman" panose="02020603050405020304" pitchFamily="18" charset="0"/>
                <a:cs typeface="Times New Roman" panose="02020603050405020304" pitchFamily="18" charset="0"/>
              </a:rPr>
              <a:t> </a:t>
            </a:r>
            <a:r>
              <a:rPr lang="en-US" altLang="en-VN" sz="2100" b="1" dirty="0" err="1">
                <a:latin typeface="Times New Roman" panose="02020603050405020304" pitchFamily="18" charset="0"/>
                <a:cs typeface="Times New Roman" panose="02020603050405020304" pitchFamily="18" charset="0"/>
              </a:rPr>
              <a:t>tiếng</a:t>
            </a:r>
            <a:r>
              <a:rPr lang="en-US" altLang="en-VN" sz="2100" b="1" dirty="0">
                <a:latin typeface="Times New Roman" panose="02020603050405020304" pitchFamily="18" charset="0"/>
                <a:cs typeface="Times New Roman" panose="02020603050405020304" pitchFamily="18" charset="0"/>
              </a:rPr>
              <a:t> </a:t>
            </a:r>
            <a:r>
              <a:rPr lang="en-US" altLang="en-VN" sz="2100" b="1" dirty="0" err="1">
                <a:latin typeface="Times New Roman" panose="02020603050405020304" pitchFamily="18" charset="0"/>
                <a:cs typeface="Times New Roman" panose="02020603050405020304" pitchFamily="18" charset="0"/>
              </a:rPr>
              <a:t>của</a:t>
            </a:r>
            <a:r>
              <a:rPr lang="en-US" altLang="en-VN" sz="2100" b="1" dirty="0">
                <a:latin typeface="Times New Roman" panose="02020603050405020304" pitchFamily="18" charset="0"/>
                <a:cs typeface="Times New Roman" panose="02020603050405020304" pitchFamily="18" charset="0"/>
              </a:rPr>
              <a:t> </a:t>
            </a:r>
            <a:r>
              <a:rPr lang="en-US" altLang="en-VN" sz="2100" b="1" dirty="0" err="1">
                <a:latin typeface="Times New Roman" panose="02020603050405020304" pitchFamily="18" charset="0"/>
                <a:cs typeface="Times New Roman" panose="02020603050405020304" pitchFamily="18" charset="0"/>
              </a:rPr>
              <a:t>Nhật</a:t>
            </a:r>
            <a:r>
              <a:rPr lang="en-US" altLang="en-VN" sz="2100" b="1" dirty="0">
                <a:latin typeface="Times New Roman" panose="02020603050405020304" pitchFamily="18" charset="0"/>
                <a:cs typeface="Times New Roman" panose="02020603050405020304" pitchFamily="18" charset="0"/>
              </a:rPr>
              <a:t> </a:t>
            </a:r>
            <a:r>
              <a:rPr lang="en-US" altLang="en-VN" sz="2100" b="1" dirty="0" err="1">
                <a:latin typeface="Times New Roman" panose="02020603050405020304" pitchFamily="18" charset="0"/>
                <a:cs typeface="Times New Roman" panose="02020603050405020304" pitchFamily="18" charset="0"/>
              </a:rPr>
              <a:t>Bản</a:t>
            </a:r>
            <a:endParaRPr lang="en-US" altLang="en-VN" sz="2100" b="1" dirty="0">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8313E03A-1662-344B-814A-68CEC540D932}"/>
              </a:ext>
            </a:extLst>
          </p:cNvPr>
          <p:cNvSpPr txBox="1"/>
          <p:nvPr/>
        </p:nvSpPr>
        <p:spPr>
          <a:xfrm>
            <a:off x="0" y="2169445"/>
            <a:ext cx="844952" cy="307777"/>
          </a:xfrm>
          <a:prstGeom prst="rect">
            <a:avLst/>
          </a:prstGeom>
          <a:solidFill>
            <a:schemeClr val="bg1"/>
          </a:solidFill>
        </p:spPr>
        <p:txBody>
          <a:bodyPr wrap="square" rtlCol="0">
            <a:spAutoFit/>
          </a:bodyPr>
          <a:lstStyle/>
          <a:p>
            <a:r>
              <a:rPr lang="en-VN" dirty="0">
                <a:latin typeface="Times New Roman" panose="02020603050405020304" pitchFamily="18" charset="0"/>
                <a:cs typeface="Times New Roman" panose="02020603050405020304" pitchFamily="18" charset="0"/>
              </a:rPr>
              <a:t>Xe máy</a:t>
            </a:r>
          </a:p>
        </p:txBody>
      </p:sp>
      <p:sp>
        <p:nvSpPr>
          <p:cNvPr id="3" name="TextBox 2">
            <a:extLst>
              <a:ext uri="{FF2B5EF4-FFF2-40B4-BE49-F238E27FC236}">
                <a16:creationId xmlns:a16="http://schemas.microsoft.com/office/drawing/2014/main" id="{4B716792-326E-C445-8A1A-5E17D6477B84}"/>
              </a:ext>
            </a:extLst>
          </p:cNvPr>
          <p:cNvSpPr txBox="1"/>
          <p:nvPr/>
        </p:nvSpPr>
        <p:spPr>
          <a:xfrm>
            <a:off x="3028948" y="2136967"/>
            <a:ext cx="590309" cy="307777"/>
          </a:xfrm>
          <a:prstGeom prst="rect">
            <a:avLst/>
          </a:prstGeom>
          <a:solidFill>
            <a:schemeClr val="bg1"/>
          </a:solidFill>
        </p:spPr>
        <p:txBody>
          <a:bodyPr wrap="square" rtlCol="0">
            <a:spAutoFit/>
          </a:bodyPr>
          <a:lstStyle/>
          <a:p>
            <a:r>
              <a:rPr lang="en-VN" dirty="0">
                <a:latin typeface="Times New Roman" panose="02020603050405020304" pitchFamily="18" charset="0"/>
                <a:cs typeface="Times New Roman" panose="02020603050405020304" pitchFamily="18" charset="0"/>
              </a:rPr>
              <a:t>Ô tô</a:t>
            </a:r>
          </a:p>
        </p:txBody>
      </p:sp>
      <p:sp>
        <p:nvSpPr>
          <p:cNvPr id="4" name="TextBox 3">
            <a:extLst>
              <a:ext uri="{FF2B5EF4-FFF2-40B4-BE49-F238E27FC236}">
                <a16:creationId xmlns:a16="http://schemas.microsoft.com/office/drawing/2014/main" id="{84612DBA-4390-3F4F-8B05-9B82B7F29396}"/>
              </a:ext>
            </a:extLst>
          </p:cNvPr>
          <p:cNvSpPr txBox="1"/>
          <p:nvPr/>
        </p:nvSpPr>
        <p:spPr>
          <a:xfrm>
            <a:off x="-6735" y="4781863"/>
            <a:ext cx="1006997" cy="307777"/>
          </a:xfrm>
          <a:prstGeom prst="rect">
            <a:avLst/>
          </a:prstGeom>
          <a:solidFill>
            <a:schemeClr val="bg1"/>
          </a:solidFill>
        </p:spPr>
        <p:txBody>
          <a:bodyPr wrap="square" rtlCol="0">
            <a:spAutoFit/>
          </a:bodyPr>
          <a:lstStyle/>
          <a:p>
            <a:r>
              <a:rPr lang="en-VN" dirty="0">
                <a:latin typeface="Times New Roman" panose="02020603050405020304" pitchFamily="18" charset="0"/>
                <a:cs typeface="Times New Roman" panose="02020603050405020304" pitchFamily="18" charset="0"/>
              </a:rPr>
              <a:t>Người máy</a:t>
            </a:r>
          </a:p>
        </p:txBody>
      </p:sp>
      <p:sp>
        <p:nvSpPr>
          <p:cNvPr id="14" name="TextBox 13">
            <a:extLst>
              <a:ext uri="{FF2B5EF4-FFF2-40B4-BE49-F238E27FC236}">
                <a16:creationId xmlns:a16="http://schemas.microsoft.com/office/drawing/2014/main" id="{C1D7E0CB-9C2A-4F42-90EF-DDF7E7243AC7}"/>
              </a:ext>
            </a:extLst>
          </p:cNvPr>
          <p:cNvSpPr txBox="1"/>
          <p:nvPr/>
        </p:nvSpPr>
        <p:spPr>
          <a:xfrm>
            <a:off x="6017816" y="2189687"/>
            <a:ext cx="1563602" cy="307777"/>
          </a:xfrm>
          <a:prstGeom prst="rect">
            <a:avLst/>
          </a:prstGeom>
          <a:solidFill>
            <a:schemeClr val="bg1"/>
          </a:solidFill>
        </p:spPr>
        <p:txBody>
          <a:bodyPr wrap="square" rtlCol="0">
            <a:spAutoFit/>
          </a:bodyPr>
          <a:lstStyle/>
          <a:p>
            <a:r>
              <a:rPr lang="en-US" dirty="0">
                <a:latin typeface="Times New Roman" panose="02020603050405020304" pitchFamily="18" charset="0"/>
                <a:cs typeface="Times New Roman" panose="02020603050405020304" pitchFamily="18" charset="0"/>
              </a:rPr>
              <a:t>L</a:t>
            </a:r>
            <a:r>
              <a:rPr lang="en-VN" dirty="0">
                <a:latin typeface="Times New Roman" panose="02020603050405020304" pitchFamily="18" charset="0"/>
                <a:cs typeface="Times New Roman" panose="02020603050405020304" pitchFamily="18" charset="0"/>
              </a:rPr>
              <a:t>inh kiện máy tính</a:t>
            </a:r>
          </a:p>
        </p:txBody>
      </p:sp>
      <p:sp>
        <p:nvSpPr>
          <p:cNvPr id="15" name="TextBox 14">
            <a:extLst>
              <a:ext uri="{FF2B5EF4-FFF2-40B4-BE49-F238E27FC236}">
                <a16:creationId xmlns:a16="http://schemas.microsoft.com/office/drawing/2014/main" id="{4AEF14EC-2251-4944-BE9E-9478ECB29ECC}"/>
              </a:ext>
            </a:extLst>
          </p:cNvPr>
          <p:cNvSpPr txBox="1"/>
          <p:nvPr/>
        </p:nvSpPr>
        <p:spPr>
          <a:xfrm>
            <a:off x="8379540" y="4828313"/>
            <a:ext cx="844952" cy="307777"/>
          </a:xfrm>
          <a:prstGeom prst="rect">
            <a:avLst/>
          </a:prstGeom>
          <a:solidFill>
            <a:schemeClr val="bg1"/>
          </a:solidFill>
        </p:spPr>
        <p:txBody>
          <a:bodyPr wrap="square" rtlCol="0">
            <a:spAutoFit/>
          </a:bodyPr>
          <a:lstStyle/>
          <a:p>
            <a:r>
              <a:rPr lang="en-VN" dirty="0">
                <a:latin typeface="Times New Roman" panose="02020603050405020304" pitchFamily="18" charset="0"/>
                <a:cs typeface="Times New Roman" panose="02020603050405020304" pitchFamily="18" charset="0"/>
              </a:rPr>
              <a:t>Tàu biến</a:t>
            </a:r>
          </a:p>
        </p:txBody>
      </p:sp>
    </p:spTree>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with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wheel(2)">
                                          <p:cBhvr>
                                            <p:cTn id="7" dur="500"/>
                                            <p:tgtEl>
                                              <p:spTgt spid="18434"/>
                                            </p:tgtEl>
                                          </p:cBhvr>
                                        </p:animEffect>
                                      </p:childTnLst>
                                    </p:cTn>
                                  </p:par>
                                  <p:par>
                                    <p:cTn id="8" presetID="21" presetClass="entr" presetSubtype="2" fill="hold" nodeType="withEffect">
                                      <p:stCondLst>
                                        <p:cond delay="0"/>
                                      </p:stCondLst>
                                      <p:childTnLst>
                                        <p:set>
                                          <p:cBhvr>
                                            <p:cTn id="9" dur="1" fill="hold">
                                              <p:stCondLst>
                                                <p:cond delay="0"/>
                                              </p:stCondLst>
                                            </p:cTn>
                                            <p:tgtEl>
                                              <p:spTgt spid="18435"/>
                                            </p:tgtEl>
                                            <p:attrNameLst>
                                              <p:attrName>style.visibility</p:attrName>
                                            </p:attrNameLst>
                                          </p:cBhvr>
                                          <p:to>
                                            <p:strVal val="visible"/>
                                          </p:to>
                                        </p:set>
                                        <p:animEffect transition="in" filter="wheel(2)">
                                          <p:cBhvr>
                                            <p:cTn id="10" dur="500"/>
                                            <p:tgtEl>
                                              <p:spTgt spid="18435"/>
                                            </p:tgtEl>
                                          </p:cBhvr>
                                        </p:animEffect>
                                      </p:childTnLst>
                                    </p:cTn>
                                  </p:par>
                                  <p:par>
                                    <p:cTn id="11" presetID="21" presetClass="entr" presetSubtype="2" fill="hold" nodeType="withEffect">
                                      <p:stCondLst>
                                        <p:cond delay="0"/>
                                      </p:stCondLst>
                                      <p:childTnLst>
                                        <p:set>
                                          <p:cBhvr>
                                            <p:cTn id="12" dur="1" fill="hold">
                                              <p:stCondLst>
                                                <p:cond delay="0"/>
                                              </p:stCondLst>
                                            </p:cTn>
                                            <p:tgtEl>
                                              <p:spTgt spid="18436"/>
                                            </p:tgtEl>
                                            <p:attrNameLst>
                                              <p:attrName>style.visibility</p:attrName>
                                            </p:attrNameLst>
                                          </p:cBhvr>
                                          <p:to>
                                            <p:strVal val="visible"/>
                                          </p:to>
                                        </p:set>
                                        <p:animEffect transition="in" filter="wheel(2)">
                                          <p:cBhvr>
                                            <p:cTn id="13" dur="500"/>
                                            <p:tgtEl>
                                              <p:spTgt spid="18436"/>
                                            </p:tgtEl>
                                          </p:cBhvr>
                                        </p:animEffect>
                                      </p:childTnLst>
                                    </p:cTn>
                                  </p:par>
                                  <p:par>
                                    <p:cTn id="14" presetID="21" presetClass="entr" presetSubtype="2" fill="hold" nodeType="withEffect">
                                      <p:stCondLst>
                                        <p:cond delay="0"/>
                                      </p:stCondLst>
                                      <p:childTnLst>
                                        <p:set>
                                          <p:cBhvr>
                                            <p:cTn id="15" dur="1" fill="hold">
                                              <p:stCondLst>
                                                <p:cond delay="0"/>
                                              </p:stCondLst>
                                            </p:cTn>
                                            <p:tgtEl>
                                              <p:spTgt spid="18437"/>
                                            </p:tgtEl>
                                            <p:attrNameLst>
                                              <p:attrName>style.visibility</p:attrName>
                                            </p:attrNameLst>
                                          </p:cBhvr>
                                          <p:to>
                                            <p:strVal val="visible"/>
                                          </p:to>
                                        </p:set>
                                        <p:animEffect transition="in" filter="wheel(2)">
                                          <p:cBhvr>
                                            <p:cTn id="16" dur="500"/>
                                            <p:tgtEl>
                                              <p:spTgt spid="18437"/>
                                            </p:tgtEl>
                                          </p:cBhvr>
                                        </p:animEffect>
                                      </p:childTnLst>
                                    </p:cTn>
                                  </p:par>
                                  <p:par>
                                    <p:cTn id="17" presetID="21" presetClass="entr" presetSubtype="2"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heel(2)">
                                          <p:cBhvr>
                                            <p:cTn id="19" dur="500"/>
                                            <p:tgtEl>
                                              <p:spTgt spid="8"/>
                                            </p:tgtEl>
                                          </p:cBhvr>
                                        </p:animEffect>
                                      </p:childTnLst>
                                    </p:cTn>
                                  </p:par>
                                  <p:par>
                                    <p:cTn id="20" presetID="21" presetClass="entr" presetSubtype="2" fill="hold" nodeType="withEffect">
                                      <p:stCondLst>
                                        <p:cond delay="0"/>
                                      </p:stCondLst>
                                      <p:childTnLst>
                                        <p:set>
                                          <p:cBhvr>
                                            <p:cTn id="21" dur="1" fill="hold">
                                              <p:stCondLst>
                                                <p:cond delay="0"/>
                                              </p:stCondLst>
                                            </p:cTn>
                                            <p:tgtEl>
                                              <p:spTgt spid="18439"/>
                                            </p:tgtEl>
                                            <p:attrNameLst>
                                              <p:attrName>style.visibility</p:attrName>
                                            </p:attrNameLst>
                                          </p:cBhvr>
                                          <p:to>
                                            <p:strVal val="visible"/>
                                          </p:to>
                                        </p:set>
                                        <p:animEffect transition="in" filter="wheel(2)">
                                          <p:cBhvr>
                                            <p:cTn id="22" dur="500"/>
                                            <p:tgtEl>
                                              <p:spTgt spid="18439"/>
                                            </p:tgtEl>
                                          </p:cBhvr>
                                        </p:animEffect>
                                      </p:childTnLst>
                                    </p:cTn>
                                  </p:par>
                                  <p:par>
                                    <p:cTn id="23" presetID="21" presetClass="entr" presetSubtype="2"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heel(2)">
                                          <p:cBhvr>
                                            <p:cTn id="25" dur="500"/>
                                            <p:tgtEl>
                                              <p:spTgt spid="2"/>
                                            </p:tgtEl>
                                          </p:cBhvr>
                                        </p:animEffect>
                                      </p:childTnLst>
                                    </p:cTn>
                                  </p:par>
                                  <p:par>
                                    <p:cTn id="26" presetID="21" presetClass="entr" presetSubtype="2"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heel(2)">
                                          <p:cBhvr>
                                            <p:cTn id="28" dur="500"/>
                                            <p:tgtEl>
                                              <p:spTgt spid="3"/>
                                            </p:tgtEl>
                                          </p:cBhvr>
                                        </p:animEffect>
                                      </p:childTnLst>
                                    </p:cTn>
                                  </p:par>
                                  <p:par>
                                    <p:cTn id="29" presetID="21" presetClass="entr" presetSubtype="2"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heel(2)">
                                          <p:cBhvr>
                                            <p:cTn id="31" dur="500"/>
                                            <p:tgtEl>
                                              <p:spTgt spid="4"/>
                                            </p:tgtEl>
                                          </p:cBhvr>
                                        </p:animEffect>
                                      </p:childTnLst>
                                    </p:cTn>
                                  </p:par>
                                  <p:par>
                                    <p:cTn id="32" presetID="21" presetClass="entr" presetSubtype="2"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heel(2)">
                                          <p:cBhvr>
                                            <p:cTn id="34" dur="500"/>
                                            <p:tgtEl>
                                              <p:spTgt spid="14"/>
                                            </p:tgtEl>
                                          </p:cBhvr>
                                        </p:animEffect>
                                      </p:childTnLst>
                                    </p:cTn>
                                  </p:par>
                                  <p:par>
                                    <p:cTn id="35" presetID="21" presetClass="entr" presetSubtype="2"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heel(2)">
                                          <p:cBhvr>
                                            <p:cTn id="37" dur="500"/>
                                            <p:tgtEl>
                                              <p:spTgt spid="15"/>
                                            </p:tgtEl>
                                          </p:cBhvr>
                                        </p:animEffect>
                                      </p:childTnLst>
                                    </p:cTn>
                                  </p:par>
                                </p:childTnLst>
                              </p:cTn>
                            </p:par>
                            <p:par>
                              <p:cTn id="38" fill="hold">
                                <p:stCondLst>
                                  <p:cond delay="500"/>
                                </p:stCondLst>
                                <p:childTnLst>
                                  <p:par>
                                    <p:cTn id="39" presetID="2" presetClass="entr" presetSubtype="8" fill="hold" grpId="0" nodeType="afterEffect" p14:presetBounceEnd="50000">
                                      <p:stCondLst>
                                        <p:cond delay="0"/>
                                      </p:stCondLst>
                                      <p:childTnLst>
                                        <p:set>
                                          <p:cBhvr>
                                            <p:cTn id="40" dur="1" fill="hold">
                                              <p:stCondLst>
                                                <p:cond delay="0"/>
                                              </p:stCondLst>
                                            </p:cTn>
                                            <p:tgtEl>
                                              <p:spTgt spid="18440"/>
                                            </p:tgtEl>
                                            <p:attrNameLst>
                                              <p:attrName>style.visibility</p:attrName>
                                            </p:attrNameLst>
                                          </p:cBhvr>
                                          <p:to>
                                            <p:strVal val="visible"/>
                                          </p:to>
                                        </p:set>
                                        <p:anim calcmode="lin" valueType="num" p14:bounceEnd="50000">
                                          <p:cBhvr additive="base">
                                            <p:cTn id="41" dur="500" fill="hold"/>
                                            <p:tgtEl>
                                              <p:spTgt spid="18440"/>
                                            </p:tgtEl>
                                            <p:attrNameLst>
                                              <p:attrName>ppt_x</p:attrName>
                                            </p:attrNameLst>
                                          </p:cBhvr>
                                          <p:tavLst>
                                            <p:tav tm="0">
                                              <p:val>
                                                <p:strVal val="0-#ppt_w/2"/>
                                              </p:val>
                                            </p:tav>
                                            <p:tav tm="100000">
                                              <p:val>
                                                <p:strVal val="#ppt_x"/>
                                              </p:val>
                                            </p:tav>
                                          </p:tavLst>
                                        </p:anim>
                                        <p:anim calcmode="lin" valueType="num" p14:bounceEnd="50000">
                                          <p:cBhvr additive="base">
                                            <p:cTn id="42" dur="500" fill="hold"/>
                                            <p:tgtEl>
                                              <p:spTgt spid="184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0" grpId="0" animBg="1"/>
          <p:bldP spid="2" grpId="0" animBg="1"/>
          <p:bldP spid="3" grpId="0" animBg="1"/>
          <p:bldP spid="4" grpId="0" animBg="1"/>
          <p:bldP spid="14" grpId="0" animBg="1"/>
          <p:bldP spid="1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with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wheel(2)">
                                          <p:cBhvr>
                                            <p:cTn id="7" dur="500"/>
                                            <p:tgtEl>
                                              <p:spTgt spid="18434"/>
                                            </p:tgtEl>
                                          </p:cBhvr>
                                        </p:animEffect>
                                      </p:childTnLst>
                                    </p:cTn>
                                  </p:par>
                                  <p:par>
                                    <p:cTn id="8" presetID="21" presetClass="entr" presetSubtype="2" fill="hold" nodeType="withEffect">
                                      <p:stCondLst>
                                        <p:cond delay="0"/>
                                      </p:stCondLst>
                                      <p:childTnLst>
                                        <p:set>
                                          <p:cBhvr>
                                            <p:cTn id="9" dur="1" fill="hold">
                                              <p:stCondLst>
                                                <p:cond delay="0"/>
                                              </p:stCondLst>
                                            </p:cTn>
                                            <p:tgtEl>
                                              <p:spTgt spid="18435"/>
                                            </p:tgtEl>
                                            <p:attrNameLst>
                                              <p:attrName>style.visibility</p:attrName>
                                            </p:attrNameLst>
                                          </p:cBhvr>
                                          <p:to>
                                            <p:strVal val="visible"/>
                                          </p:to>
                                        </p:set>
                                        <p:animEffect transition="in" filter="wheel(2)">
                                          <p:cBhvr>
                                            <p:cTn id="10" dur="500"/>
                                            <p:tgtEl>
                                              <p:spTgt spid="18435"/>
                                            </p:tgtEl>
                                          </p:cBhvr>
                                        </p:animEffect>
                                      </p:childTnLst>
                                    </p:cTn>
                                  </p:par>
                                  <p:par>
                                    <p:cTn id="11" presetID="21" presetClass="entr" presetSubtype="2" fill="hold" nodeType="withEffect">
                                      <p:stCondLst>
                                        <p:cond delay="0"/>
                                      </p:stCondLst>
                                      <p:childTnLst>
                                        <p:set>
                                          <p:cBhvr>
                                            <p:cTn id="12" dur="1" fill="hold">
                                              <p:stCondLst>
                                                <p:cond delay="0"/>
                                              </p:stCondLst>
                                            </p:cTn>
                                            <p:tgtEl>
                                              <p:spTgt spid="18436"/>
                                            </p:tgtEl>
                                            <p:attrNameLst>
                                              <p:attrName>style.visibility</p:attrName>
                                            </p:attrNameLst>
                                          </p:cBhvr>
                                          <p:to>
                                            <p:strVal val="visible"/>
                                          </p:to>
                                        </p:set>
                                        <p:animEffect transition="in" filter="wheel(2)">
                                          <p:cBhvr>
                                            <p:cTn id="13" dur="500"/>
                                            <p:tgtEl>
                                              <p:spTgt spid="18436"/>
                                            </p:tgtEl>
                                          </p:cBhvr>
                                        </p:animEffect>
                                      </p:childTnLst>
                                    </p:cTn>
                                  </p:par>
                                  <p:par>
                                    <p:cTn id="14" presetID="21" presetClass="entr" presetSubtype="2" fill="hold" nodeType="withEffect">
                                      <p:stCondLst>
                                        <p:cond delay="0"/>
                                      </p:stCondLst>
                                      <p:childTnLst>
                                        <p:set>
                                          <p:cBhvr>
                                            <p:cTn id="15" dur="1" fill="hold">
                                              <p:stCondLst>
                                                <p:cond delay="0"/>
                                              </p:stCondLst>
                                            </p:cTn>
                                            <p:tgtEl>
                                              <p:spTgt spid="18437"/>
                                            </p:tgtEl>
                                            <p:attrNameLst>
                                              <p:attrName>style.visibility</p:attrName>
                                            </p:attrNameLst>
                                          </p:cBhvr>
                                          <p:to>
                                            <p:strVal val="visible"/>
                                          </p:to>
                                        </p:set>
                                        <p:animEffect transition="in" filter="wheel(2)">
                                          <p:cBhvr>
                                            <p:cTn id="16" dur="500"/>
                                            <p:tgtEl>
                                              <p:spTgt spid="18437"/>
                                            </p:tgtEl>
                                          </p:cBhvr>
                                        </p:animEffect>
                                      </p:childTnLst>
                                    </p:cTn>
                                  </p:par>
                                  <p:par>
                                    <p:cTn id="17" presetID="21" presetClass="entr" presetSubtype="2"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heel(2)">
                                          <p:cBhvr>
                                            <p:cTn id="19" dur="500"/>
                                            <p:tgtEl>
                                              <p:spTgt spid="8"/>
                                            </p:tgtEl>
                                          </p:cBhvr>
                                        </p:animEffect>
                                      </p:childTnLst>
                                    </p:cTn>
                                  </p:par>
                                  <p:par>
                                    <p:cTn id="20" presetID="21" presetClass="entr" presetSubtype="2" fill="hold" nodeType="withEffect">
                                      <p:stCondLst>
                                        <p:cond delay="0"/>
                                      </p:stCondLst>
                                      <p:childTnLst>
                                        <p:set>
                                          <p:cBhvr>
                                            <p:cTn id="21" dur="1" fill="hold">
                                              <p:stCondLst>
                                                <p:cond delay="0"/>
                                              </p:stCondLst>
                                            </p:cTn>
                                            <p:tgtEl>
                                              <p:spTgt spid="18439"/>
                                            </p:tgtEl>
                                            <p:attrNameLst>
                                              <p:attrName>style.visibility</p:attrName>
                                            </p:attrNameLst>
                                          </p:cBhvr>
                                          <p:to>
                                            <p:strVal val="visible"/>
                                          </p:to>
                                        </p:set>
                                        <p:animEffect transition="in" filter="wheel(2)">
                                          <p:cBhvr>
                                            <p:cTn id="22" dur="500"/>
                                            <p:tgtEl>
                                              <p:spTgt spid="18439"/>
                                            </p:tgtEl>
                                          </p:cBhvr>
                                        </p:animEffect>
                                      </p:childTnLst>
                                    </p:cTn>
                                  </p:par>
                                  <p:par>
                                    <p:cTn id="23" presetID="21" presetClass="entr" presetSubtype="2"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heel(2)">
                                          <p:cBhvr>
                                            <p:cTn id="25" dur="500"/>
                                            <p:tgtEl>
                                              <p:spTgt spid="2"/>
                                            </p:tgtEl>
                                          </p:cBhvr>
                                        </p:animEffect>
                                      </p:childTnLst>
                                    </p:cTn>
                                  </p:par>
                                  <p:par>
                                    <p:cTn id="26" presetID="21" presetClass="entr" presetSubtype="2"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heel(2)">
                                          <p:cBhvr>
                                            <p:cTn id="28" dur="500"/>
                                            <p:tgtEl>
                                              <p:spTgt spid="3"/>
                                            </p:tgtEl>
                                          </p:cBhvr>
                                        </p:animEffect>
                                      </p:childTnLst>
                                    </p:cTn>
                                  </p:par>
                                  <p:par>
                                    <p:cTn id="29" presetID="21" presetClass="entr" presetSubtype="2"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heel(2)">
                                          <p:cBhvr>
                                            <p:cTn id="31" dur="500"/>
                                            <p:tgtEl>
                                              <p:spTgt spid="4"/>
                                            </p:tgtEl>
                                          </p:cBhvr>
                                        </p:animEffect>
                                      </p:childTnLst>
                                    </p:cTn>
                                  </p:par>
                                  <p:par>
                                    <p:cTn id="32" presetID="21" presetClass="entr" presetSubtype="2"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heel(2)">
                                          <p:cBhvr>
                                            <p:cTn id="34" dur="500"/>
                                            <p:tgtEl>
                                              <p:spTgt spid="14"/>
                                            </p:tgtEl>
                                          </p:cBhvr>
                                        </p:animEffect>
                                      </p:childTnLst>
                                    </p:cTn>
                                  </p:par>
                                  <p:par>
                                    <p:cTn id="35" presetID="21" presetClass="entr" presetSubtype="2"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heel(2)">
                                          <p:cBhvr>
                                            <p:cTn id="37" dur="500"/>
                                            <p:tgtEl>
                                              <p:spTgt spid="15"/>
                                            </p:tgtEl>
                                          </p:cBhvr>
                                        </p:animEffect>
                                      </p:childTnLst>
                                    </p:cTn>
                                  </p:par>
                                </p:childTnLst>
                              </p:cTn>
                            </p:par>
                            <p:par>
                              <p:cTn id="38" fill="hold">
                                <p:stCondLst>
                                  <p:cond delay="500"/>
                                </p:stCondLst>
                                <p:childTnLst>
                                  <p:par>
                                    <p:cTn id="39" presetID="2" presetClass="entr" presetSubtype="8" fill="hold" grpId="0" nodeType="afterEffect">
                                      <p:stCondLst>
                                        <p:cond delay="0"/>
                                      </p:stCondLst>
                                      <p:childTnLst>
                                        <p:set>
                                          <p:cBhvr>
                                            <p:cTn id="40" dur="1" fill="hold">
                                              <p:stCondLst>
                                                <p:cond delay="0"/>
                                              </p:stCondLst>
                                            </p:cTn>
                                            <p:tgtEl>
                                              <p:spTgt spid="18440"/>
                                            </p:tgtEl>
                                            <p:attrNameLst>
                                              <p:attrName>style.visibility</p:attrName>
                                            </p:attrNameLst>
                                          </p:cBhvr>
                                          <p:to>
                                            <p:strVal val="visible"/>
                                          </p:to>
                                        </p:set>
                                        <p:anim calcmode="lin" valueType="num">
                                          <p:cBhvr additive="base">
                                            <p:cTn id="41" dur="500" fill="hold"/>
                                            <p:tgtEl>
                                              <p:spTgt spid="18440"/>
                                            </p:tgtEl>
                                            <p:attrNameLst>
                                              <p:attrName>ppt_x</p:attrName>
                                            </p:attrNameLst>
                                          </p:cBhvr>
                                          <p:tavLst>
                                            <p:tav tm="0">
                                              <p:val>
                                                <p:strVal val="0-#ppt_w/2"/>
                                              </p:val>
                                            </p:tav>
                                            <p:tav tm="100000">
                                              <p:val>
                                                <p:strVal val="#ppt_x"/>
                                              </p:val>
                                            </p:tav>
                                          </p:tavLst>
                                        </p:anim>
                                        <p:anim calcmode="lin" valueType="num">
                                          <p:cBhvr additive="base">
                                            <p:cTn id="42" dur="500" fill="hold"/>
                                            <p:tgtEl>
                                              <p:spTgt spid="184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0" grpId="0" animBg="1"/>
          <p:bldP spid="2" grpId="0" animBg="1"/>
          <p:bldP spid="3" grpId="0" animBg="1"/>
          <p:bldP spid="4" grpId="0" animBg="1"/>
          <p:bldP spid="14" grpId="0" animBg="1"/>
          <p:bldP spid="15"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Picture 4" descr="trongtrotsinhhocNhat">
            <a:extLst>
              <a:ext uri="{FF2B5EF4-FFF2-40B4-BE49-F238E27FC236}">
                <a16:creationId xmlns:a16="http://schemas.microsoft.com/office/drawing/2014/main" id="{B7C6EEC1-9F79-DC4A-A5F6-3BD3B951CB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9518" y="20002"/>
            <a:ext cx="3501010" cy="1609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5" descr="trongtrotsinhhoc4Nhat">
            <a:extLst>
              <a:ext uri="{FF2B5EF4-FFF2-40B4-BE49-F238E27FC236}">
                <a16:creationId xmlns:a16="http://schemas.microsoft.com/office/drawing/2014/main" id="{8DDA1EE2-AA17-6943-AC2F-F1291F28C1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6384" y="3177183"/>
            <a:ext cx="3415856" cy="157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6" descr="trongtrotsinhhoc2Nhat">
            <a:extLst>
              <a:ext uri="{FF2B5EF4-FFF2-40B4-BE49-F238E27FC236}">
                <a16:creationId xmlns:a16="http://schemas.microsoft.com/office/drawing/2014/main" id="{7E408AD1-202A-CA4D-9A68-CB20C586D1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0528" y="-10323"/>
            <a:ext cx="2662047"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7" descr="trongtrotsinhhoc3Nhat">
            <a:extLst>
              <a:ext uri="{FF2B5EF4-FFF2-40B4-BE49-F238E27FC236}">
                <a16:creationId xmlns:a16="http://schemas.microsoft.com/office/drawing/2014/main" id="{AF3E56C1-C142-DE4D-B6E0-D9F1244F6D6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691283"/>
            <a:ext cx="3009518"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6" name="Picture 10" descr="Kết quả hình ảnh cho trồng trọt theo phương pháp sinh học ở nhật bản">
            <a:extLst>
              <a:ext uri="{FF2B5EF4-FFF2-40B4-BE49-F238E27FC236}">
                <a16:creationId xmlns:a16="http://schemas.microsoft.com/office/drawing/2014/main" id="{3DD858A4-6D46-5E43-8D31-482B83810D2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27806" y="1645971"/>
            <a:ext cx="3464434"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8" name="Picture 12" descr="Kết quả hình ảnh cho trồng trọt theo phương pháp sinh học ở nhật bản">
            <a:extLst>
              <a:ext uri="{FF2B5EF4-FFF2-40B4-BE49-F238E27FC236}">
                <a16:creationId xmlns:a16="http://schemas.microsoft.com/office/drawing/2014/main" id="{31927E5A-A9A3-8B41-B260-0192737155A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10528" y="1594842"/>
            <a:ext cx="2662047"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0" name="Picture 14" descr="Kết quả hình ảnh cho trồng trọt theo phương pháp sinh học ở nhật bản">
            <a:extLst>
              <a:ext uri="{FF2B5EF4-FFF2-40B4-BE49-F238E27FC236}">
                <a16:creationId xmlns:a16="http://schemas.microsoft.com/office/drawing/2014/main" id="{6A651C91-E9DC-124F-BB03-4BA8906C401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3245049"/>
            <a:ext cx="3076384"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1" name="Picture 4" descr="Trong trot">
            <a:extLst>
              <a:ext uri="{FF2B5EF4-FFF2-40B4-BE49-F238E27FC236}">
                <a16:creationId xmlns:a16="http://schemas.microsoft.com/office/drawing/2014/main" id="{56A557A6-350E-DD4B-A743-74FA1BE5C2B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 y="-5358"/>
            <a:ext cx="3009519" cy="1600200"/>
          </a:xfrm>
          <a:prstGeom prst="rect">
            <a:avLst/>
          </a:prstGeom>
          <a:noFill/>
          <a:ln w="9525">
            <a:solidFill>
              <a:srgbClr val="FF0066"/>
            </a:solidFill>
            <a:miter lim="800000"/>
            <a:headEnd/>
            <a:tailEnd/>
          </a:ln>
          <a:extLst>
            <a:ext uri="{909E8E84-426E-40DD-AFC4-6F175D3DCCD1}">
              <a14:hiddenFill xmlns:a14="http://schemas.microsoft.com/office/drawing/2010/main">
                <a:solidFill>
                  <a:srgbClr val="FFFFFF"/>
                </a:solidFill>
              </a14:hiddenFill>
            </a:ext>
          </a:extLst>
        </p:spPr>
      </p:pic>
      <p:sp>
        <p:nvSpPr>
          <p:cNvPr id="16394" name="Text Box 5">
            <a:extLst>
              <a:ext uri="{FF2B5EF4-FFF2-40B4-BE49-F238E27FC236}">
                <a16:creationId xmlns:a16="http://schemas.microsoft.com/office/drawing/2014/main" id="{62A1AC52-4965-F24E-A239-98E87A20743D}"/>
              </a:ext>
            </a:extLst>
          </p:cNvPr>
          <p:cNvSpPr txBox="1">
            <a:spLocks noChangeArrowheads="1"/>
          </p:cNvSpPr>
          <p:nvPr/>
        </p:nvSpPr>
        <p:spPr bwMode="auto">
          <a:xfrm>
            <a:off x="1428750" y="4804902"/>
            <a:ext cx="62865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VnTime"/>
              </a:defRPr>
            </a:lvl1pPr>
            <a:lvl2pPr marL="742950" indent="-285750">
              <a:defRPr>
                <a:solidFill>
                  <a:schemeClr val="tx1"/>
                </a:solidFill>
                <a:latin typeface=".VnTime"/>
              </a:defRPr>
            </a:lvl2pPr>
            <a:lvl3pPr marL="1143000" indent="-228600">
              <a:defRPr>
                <a:solidFill>
                  <a:schemeClr val="tx1"/>
                </a:solidFill>
                <a:latin typeface=".VnTime"/>
              </a:defRPr>
            </a:lvl3pPr>
            <a:lvl4pPr marL="1600200" indent="-228600">
              <a:defRPr>
                <a:solidFill>
                  <a:schemeClr val="tx1"/>
                </a:solidFill>
                <a:latin typeface=".VnTime"/>
              </a:defRPr>
            </a:lvl4pPr>
            <a:lvl5pPr marL="2057400" indent="-228600">
              <a:defRPr>
                <a:solidFill>
                  <a:schemeClr val="tx1"/>
                </a:solidFill>
                <a:latin typeface=".VnTime"/>
              </a:defRPr>
            </a:lvl5pPr>
            <a:lvl6pPr marL="2514600" indent="-228600" eaLnBrk="0" fontAlgn="base" hangingPunct="0">
              <a:spcBef>
                <a:spcPct val="0"/>
              </a:spcBef>
              <a:spcAft>
                <a:spcPct val="0"/>
              </a:spcAft>
              <a:defRPr>
                <a:solidFill>
                  <a:schemeClr val="tx1"/>
                </a:solidFill>
                <a:latin typeface=".VnTime"/>
              </a:defRPr>
            </a:lvl6pPr>
            <a:lvl7pPr marL="2971800" indent="-228600" eaLnBrk="0" fontAlgn="base" hangingPunct="0">
              <a:spcBef>
                <a:spcPct val="0"/>
              </a:spcBef>
              <a:spcAft>
                <a:spcPct val="0"/>
              </a:spcAft>
              <a:defRPr>
                <a:solidFill>
                  <a:schemeClr val="tx1"/>
                </a:solidFill>
                <a:latin typeface=".VnTime"/>
              </a:defRPr>
            </a:lvl7pPr>
            <a:lvl8pPr marL="3429000" indent="-228600" eaLnBrk="0" fontAlgn="base" hangingPunct="0">
              <a:spcBef>
                <a:spcPct val="0"/>
              </a:spcBef>
              <a:spcAft>
                <a:spcPct val="0"/>
              </a:spcAft>
              <a:defRPr>
                <a:solidFill>
                  <a:schemeClr val="tx1"/>
                </a:solidFill>
                <a:latin typeface=".VnTime"/>
              </a:defRPr>
            </a:lvl8pPr>
            <a:lvl9pPr marL="3886200" indent="-228600" eaLnBrk="0" fontAlgn="base" hangingPunct="0">
              <a:spcBef>
                <a:spcPct val="0"/>
              </a:spcBef>
              <a:spcAft>
                <a:spcPct val="0"/>
              </a:spcAft>
              <a:defRPr>
                <a:solidFill>
                  <a:schemeClr val="tx1"/>
                </a:solidFill>
                <a:latin typeface=".VnTime"/>
              </a:defRPr>
            </a:lvl9pPr>
          </a:lstStyle>
          <a:p>
            <a:pPr algn="ctr" defTabSz="685800" fontAlgn="base">
              <a:spcBef>
                <a:spcPct val="50000"/>
              </a:spcBef>
              <a:spcAft>
                <a:spcPct val="0"/>
              </a:spcAft>
              <a:buClrTx/>
            </a:pPr>
            <a:r>
              <a:rPr lang="en-US" altLang="en-VN" sz="1800" b="1" kern="1200" dirty="0">
                <a:solidFill>
                  <a:srgbClr val="000000"/>
                </a:solidFill>
                <a:latin typeface="Times New Roman" panose="02020603050405020304" pitchFamily="18" charset="0"/>
                <a:ea typeface="+mn-ea"/>
                <a:cs typeface="+mn-cs"/>
              </a:rPr>
              <a:t>TRỒNG TRỌT THEO PHƯƠNG PHÁP SINH HỌC</a:t>
            </a:r>
            <a:endParaRPr lang="vi-VN" altLang="en-VN" sz="1800" b="1" kern="1200" dirty="0">
              <a:solidFill>
                <a:srgbClr val="000000"/>
              </a:solidFill>
              <a:latin typeface="Times New Roman" panose="02020603050405020304" pitchFamily="18" charset="0"/>
              <a:ea typeface="+mn-ea"/>
              <a:cs typeface="+mn-cs"/>
            </a:endParaRPr>
          </a:p>
        </p:txBody>
      </p:sp>
      <p:pic>
        <p:nvPicPr>
          <p:cNvPr id="14354" name="Picture 18" descr="Kết quả hình ảnh cho trồng trọt theo phương pháp sinh học ở nhật bản">
            <a:extLst>
              <a:ext uri="{FF2B5EF4-FFF2-40B4-BE49-F238E27FC236}">
                <a16:creationId xmlns:a16="http://schemas.microsoft.com/office/drawing/2014/main" id="{7391B89B-1F57-504D-9F6A-6E26674F284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10528" y="3065061"/>
            <a:ext cx="2662047"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14351"/>
                                            </p:tgtEl>
                                            <p:attrNameLst>
                                              <p:attrName>style.visibility</p:attrName>
                                            </p:attrNameLst>
                                          </p:cBhvr>
                                          <p:to>
                                            <p:strVal val="visible"/>
                                          </p:to>
                                        </p:set>
                                        <p:animEffect transition="in" filter="blinds(horizontal)">
                                          <p:cBhvr>
                                            <p:cTn id="7" dur="500"/>
                                            <p:tgtEl>
                                              <p:spTgt spid="14351"/>
                                            </p:tgtEl>
                                          </p:cBhvr>
                                        </p:animEffect>
                                      </p:childTnLst>
                                    </p:cTn>
                                  </p:par>
                                  <p:par>
                                    <p:cTn id="8" presetID="3" presetClass="entr" presetSubtype="10" fill="hold" nodeType="withEffect">
                                      <p:stCondLst>
                                        <p:cond delay="0"/>
                                      </p:stCondLst>
                                      <p:childTnLst>
                                        <p:set>
                                          <p:cBhvr>
                                            <p:cTn id="9" dur="1" fill="hold">
                                              <p:stCondLst>
                                                <p:cond delay="0"/>
                                              </p:stCondLst>
                                            </p:cTn>
                                            <p:tgtEl>
                                              <p:spTgt spid="14340"/>
                                            </p:tgtEl>
                                            <p:attrNameLst>
                                              <p:attrName>style.visibility</p:attrName>
                                            </p:attrNameLst>
                                          </p:cBhvr>
                                          <p:to>
                                            <p:strVal val="visible"/>
                                          </p:to>
                                        </p:set>
                                        <p:animEffect transition="in" filter="blinds(horizontal)">
                                          <p:cBhvr>
                                            <p:cTn id="10" dur="500"/>
                                            <p:tgtEl>
                                              <p:spTgt spid="14340"/>
                                            </p:tgtEl>
                                          </p:cBhvr>
                                        </p:animEffect>
                                      </p:childTnLst>
                                    </p:cTn>
                                  </p:par>
                                  <p:par>
                                    <p:cTn id="11" presetID="3" presetClass="entr" presetSubtype="10" fill="hold" nodeType="withEffect">
                                      <p:stCondLst>
                                        <p:cond delay="0"/>
                                      </p:stCondLst>
                                      <p:childTnLst>
                                        <p:set>
                                          <p:cBhvr>
                                            <p:cTn id="12" dur="1" fill="hold">
                                              <p:stCondLst>
                                                <p:cond delay="0"/>
                                              </p:stCondLst>
                                            </p:cTn>
                                            <p:tgtEl>
                                              <p:spTgt spid="14342"/>
                                            </p:tgtEl>
                                            <p:attrNameLst>
                                              <p:attrName>style.visibility</p:attrName>
                                            </p:attrNameLst>
                                          </p:cBhvr>
                                          <p:to>
                                            <p:strVal val="visible"/>
                                          </p:to>
                                        </p:set>
                                        <p:animEffect transition="in" filter="blinds(horizontal)">
                                          <p:cBhvr>
                                            <p:cTn id="13" dur="500"/>
                                            <p:tgtEl>
                                              <p:spTgt spid="14342"/>
                                            </p:tgtEl>
                                          </p:cBhvr>
                                        </p:animEffect>
                                      </p:childTnLst>
                                    </p:cTn>
                                  </p:par>
                                  <p:par>
                                    <p:cTn id="14" presetID="3" presetClass="entr" presetSubtype="10" fill="hold" nodeType="withEffect">
                                      <p:stCondLst>
                                        <p:cond delay="0"/>
                                      </p:stCondLst>
                                      <p:childTnLst>
                                        <p:set>
                                          <p:cBhvr>
                                            <p:cTn id="15" dur="1" fill="hold">
                                              <p:stCondLst>
                                                <p:cond delay="0"/>
                                              </p:stCondLst>
                                            </p:cTn>
                                            <p:tgtEl>
                                              <p:spTgt spid="14340"/>
                                            </p:tgtEl>
                                            <p:attrNameLst>
                                              <p:attrName>style.visibility</p:attrName>
                                            </p:attrNameLst>
                                          </p:cBhvr>
                                          <p:to>
                                            <p:strVal val="visible"/>
                                          </p:to>
                                        </p:set>
                                        <p:animEffect transition="in" filter="blinds(horizontal)">
                                          <p:cBhvr>
                                            <p:cTn id="16" dur="500"/>
                                            <p:tgtEl>
                                              <p:spTgt spid="14340"/>
                                            </p:tgtEl>
                                          </p:cBhvr>
                                        </p:animEffect>
                                      </p:childTnLst>
                                    </p:cTn>
                                  </p:par>
                                  <p:par>
                                    <p:cTn id="17" presetID="3" presetClass="entr" presetSubtype="10" fill="hold" nodeType="withEffect">
                                      <p:stCondLst>
                                        <p:cond delay="0"/>
                                      </p:stCondLst>
                                      <p:childTnLst>
                                        <p:set>
                                          <p:cBhvr>
                                            <p:cTn id="18" dur="1" fill="hold">
                                              <p:stCondLst>
                                                <p:cond delay="0"/>
                                              </p:stCondLst>
                                            </p:cTn>
                                            <p:tgtEl>
                                              <p:spTgt spid="14342"/>
                                            </p:tgtEl>
                                            <p:attrNameLst>
                                              <p:attrName>style.visibility</p:attrName>
                                            </p:attrNameLst>
                                          </p:cBhvr>
                                          <p:to>
                                            <p:strVal val="visible"/>
                                          </p:to>
                                        </p:set>
                                        <p:animEffect transition="in" filter="blinds(horizontal)">
                                          <p:cBhvr>
                                            <p:cTn id="19" dur="500"/>
                                            <p:tgtEl>
                                              <p:spTgt spid="14342"/>
                                            </p:tgtEl>
                                          </p:cBhvr>
                                        </p:animEffect>
                                      </p:childTnLst>
                                    </p:cTn>
                                  </p:par>
                                  <p:par>
                                    <p:cTn id="20" presetID="3" presetClass="entr" presetSubtype="10" fill="hold" nodeType="withEffect">
                                      <p:stCondLst>
                                        <p:cond delay="0"/>
                                      </p:stCondLst>
                                      <p:childTnLst>
                                        <p:set>
                                          <p:cBhvr>
                                            <p:cTn id="21" dur="1" fill="hold">
                                              <p:stCondLst>
                                                <p:cond delay="0"/>
                                              </p:stCondLst>
                                            </p:cTn>
                                            <p:tgtEl>
                                              <p:spTgt spid="14343"/>
                                            </p:tgtEl>
                                            <p:attrNameLst>
                                              <p:attrName>style.visibility</p:attrName>
                                            </p:attrNameLst>
                                          </p:cBhvr>
                                          <p:to>
                                            <p:strVal val="visible"/>
                                          </p:to>
                                        </p:set>
                                        <p:animEffect transition="in" filter="blinds(horizontal)">
                                          <p:cBhvr>
                                            <p:cTn id="22" dur="500"/>
                                            <p:tgtEl>
                                              <p:spTgt spid="14343"/>
                                            </p:tgtEl>
                                          </p:cBhvr>
                                        </p:animEffect>
                                      </p:childTnLst>
                                    </p:cTn>
                                  </p:par>
                                  <p:par>
                                    <p:cTn id="23" presetID="3" presetClass="entr" presetSubtype="10" fill="hold" nodeType="withEffect">
                                      <p:stCondLst>
                                        <p:cond delay="0"/>
                                      </p:stCondLst>
                                      <p:childTnLst>
                                        <p:set>
                                          <p:cBhvr>
                                            <p:cTn id="24" dur="1" fill="hold">
                                              <p:stCondLst>
                                                <p:cond delay="0"/>
                                              </p:stCondLst>
                                            </p:cTn>
                                            <p:tgtEl>
                                              <p:spTgt spid="14341"/>
                                            </p:tgtEl>
                                            <p:attrNameLst>
                                              <p:attrName>style.visibility</p:attrName>
                                            </p:attrNameLst>
                                          </p:cBhvr>
                                          <p:to>
                                            <p:strVal val="visible"/>
                                          </p:to>
                                        </p:set>
                                        <p:animEffect transition="in" filter="blinds(horizontal)">
                                          <p:cBhvr>
                                            <p:cTn id="25" dur="500"/>
                                            <p:tgtEl>
                                              <p:spTgt spid="14341"/>
                                            </p:tgtEl>
                                          </p:cBhvr>
                                        </p:animEffect>
                                      </p:childTnLst>
                                    </p:cTn>
                                  </p:par>
                                  <p:par>
                                    <p:cTn id="26" presetID="3" presetClass="entr" presetSubtype="10" fill="hold" nodeType="withEffect">
                                      <p:stCondLst>
                                        <p:cond delay="0"/>
                                      </p:stCondLst>
                                      <p:childTnLst>
                                        <p:set>
                                          <p:cBhvr>
                                            <p:cTn id="27" dur="1" fill="hold">
                                              <p:stCondLst>
                                                <p:cond delay="0"/>
                                              </p:stCondLst>
                                            </p:cTn>
                                            <p:tgtEl>
                                              <p:spTgt spid="14348"/>
                                            </p:tgtEl>
                                            <p:attrNameLst>
                                              <p:attrName>style.visibility</p:attrName>
                                            </p:attrNameLst>
                                          </p:cBhvr>
                                          <p:to>
                                            <p:strVal val="visible"/>
                                          </p:to>
                                        </p:set>
                                        <p:animEffect transition="in" filter="blinds(horizontal)">
                                          <p:cBhvr>
                                            <p:cTn id="28" dur="500"/>
                                            <p:tgtEl>
                                              <p:spTgt spid="14348"/>
                                            </p:tgtEl>
                                          </p:cBhvr>
                                        </p:animEffect>
                                      </p:childTnLst>
                                    </p:cTn>
                                  </p:par>
                                  <p:par>
                                    <p:cTn id="29" presetID="3" presetClass="entr" presetSubtype="10" fill="hold" nodeType="withEffect">
                                      <p:stCondLst>
                                        <p:cond delay="0"/>
                                      </p:stCondLst>
                                      <p:childTnLst>
                                        <p:set>
                                          <p:cBhvr>
                                            <p:cTn id="30" dur="1" fill="hold">
                                              <p:stCondLst>
                                                <p:cond delay="0"/>
                                              </p:stCondLst>
                                            </p:cTn>
                                            <p:tgtEl>
                                              <p:spTgt spid="14350"/>
                                            </p:tgtEl>
                                            <p:attrNameLst>
                                              <p:attrName>style.visibility</p:attrName>
                                            </p:attrNameLst>
                                          </p:cBhvr>
                                          <p:to>
                                            <p:strVal val="visible"/>
                                          </p:to>
                                        </p:set>
                                        <p:animEffect transition="in" filter="blinds(horizontal)">
                                          <p:cBhvr>
                                            <p:cTn id="31" dur="500"/>
                                            <p:tgtEl>
                                              <p:spTgt spid="14350"/>
                                            </p:tgtEl>
                                          </p:cBhvr>
                                        </p:animEffect>
                                      </p:childTnLst>
                                    </p:cTn>
                                  </p:par>
                                  <p:par>
                                    <p:cTn id="32" presetID="3" presetClass="entr" presetSubtype="10" fill="hold" nodeType="withEffect">
                                      <p:stCondLst>
                                        <p:cond delay="0"/>
                                      </p:stCondLst>
                                      <p:childTnLst>
                                        <p:set>
                                          <p:cBhvr>
                                            <p:cTn id="33" dur="1" fill="hold">
                                              <p:stCondLst>
                                                <p:cond delay="0"/>
                                              </p:stCondLst>
                                            </p:cTn>
                                            <p:tgtEl>
                                              <p:spTgt spid="14346"/>
                                            </p:tgtEl>
                                            <p:attrNameLst>
                                              <p:attrName>style.visibility</p:attrName>
                                            </p:attrNameLst>
                                          </p:cBhvr>
                                          <p:to>
                                            <p:strVal val="visible"/>
                                          </p:to>
                                        </p:set>
                                        <p:animEffect transition="in" filter="blinds(horizontal)">
                                          <p:cBhvr>
                                            <p:cTn id="34" dur="500"/>
                                            <p:tgtEl>
                                              <p:spTgt spid="14346"/>
                                            </p:tgtEl>
                                          </p:cBhvr>
                                        </p:animEffect>
                                      </p:childTnLst>
                                    </p:cTn>
                                  </p:par>
                                  <p:par>
                                    <p:cTn id="35" presetID="3" presetClass="entr" presetSubtype="10" fill="hold" nodeType="withEffect">
                                      <p:stCondLst>
                                        <p:cond delay="0"/>
                                      </p:stCondLst>
                                      <p:childTnLst>
                                        <p:set>
                                          <p:cBhvr>
                                            <p:cTn id="36" dur="1" fill="hold">
                                              <p:stCondLst>
                                                <p:cond delay="0"/>
                                              </p:stCondLst>
                                            </p:cTn>
                                            <p:tgtEl>
                                              <p:spTgt spid="14354"/>
                                            </p:tgtEl>
                                            <p:attrNameLst>
                                              <p:attrName>style.visibility</p:attrName>
                                            </p:attrNameLst>
                                          </p:cBhvr>
                                          <p:to>
                                            <p:strVal val="visible"/>
                                          </p:to>
                                        </p:set>
                                        <p:animEffect transition="in" filter="blinds(horizontal)">
                                          <p:cBhvr>
                                            <p:cTn id="37" dur="500"/>
                                            <p:tgtEl>
                                              <p:spTgt spid="14354"/>
                                            </p:tgtEl>
                                          </p:cBhvr>
                                        </p:animEffect>
                                      </p:childTnLst>
                                    </p:cTn>
                                  </p:par>
                                  <p:par>
                                    <p:cTn id="38" presetID="2" presetClass="entr" presetSubtype="4" accel="50000" fill="hold" grpId="0" nodeType="withEffect" p14:presetBounceEnd="50000">
                                      <p:stCondLst>
                                        <p:cond delay="0"/>
                                      </p:stCondLst>
                                      <p:childTnLst>
                                        <p:set>
                                          <p:cBhvr>
                                            <p:cTn id="39" dur="1" fill="hold">
                                              <p:stCondLst>
                                                <p:cond delay="0"/>
                                              </p:stCondLst>
                                            </p:cTn>
                                            <p:tgtEl>
                                              <p:spTgt spid="16394"/>
                                            </p:tgtEl>
                                            <p:attrNameLst>
                                              <p:attrName>style.visibility</p:attrName>
                                            </p:attrNameLst>
                                          </p:cBhvr>
                                          <p:to>
                                            <p:strVal val="visible"/>
                                          </p:to>
                                        </p:set>
                                        <p:anim calcmode="lin" valueType="num" p14:bounceEnd="50000">
                                          <p:cBhvr additive="base">
                                            <p:cTn id="40" dur="500" fill="hold"/>
                                            <p:tgtEl>
                                              <p:spTgt spid="16394"/>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163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4" grpId="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14351"/>
                                            </p:tgtEl>
                                            <p:attrNameLst>
                                              <p:attrName>style.visibility</p:attrName>
                                            </p:attrNameLst>
                                          </p:cBhvr>
                                          <p:to>
                                            <p:strVal val="visible"/>
                                          </p:to>
                                        </p:set>
                                        <p:animEffect transition="in" filter="blinds(horizontal)">
                                          <p:cBhvr>
                                            <p:cTn id="7" dur="500"/>
                                            <p:tgtEl>
                                              <p:spTgt spid="14351"/>
                                            </p:tgtEl>
                                          </p:cBhvr>
                                        </p:animEffect>
                                      </p:childTnLst>
                                    </p:cTn>
                                  </p:par>
                                  <p:par>
                                    <p:cTn id="8" presetID="3" presetClass="entr" presetSubtype="10" fill="hold" nodeType="withEffect">
                                      <p:stCondLst>
                                        <p:cond delay="0"/>
                                      </p:stCondLst>
                                      <p:childTnLst>
                                        <p:set>
                                          <p:cBhvr>
                                            <p:cTn id="9" dur="1" fill="hold">
                                              <p:stCondLst>
                                                <p:cond delay="0"/>
                                              </p:stCondLst>
                                            </p:cTn>
                                            <p:tgtEl>
                                              <p:spTgt spid="14340"/>
                                            </p:tgtEl>
                                            <p:attrNameLst>
                                              <p:attrName>style.visibility</p:attrName>
                                            </p:attrNameLst>
                                          </p:cBhvr>
                                          <p:to>
                                            <p:strVal val="visible"/>
                                          </p:to>
                                        </p:set>
                                        <p:animEffect transition="in" filter="blinds(horizontal)">
                                          <p:cBhvr>
                                            <p:cTn id="10" dur="500"/>
                                            <p:tgtEl>
                                              <p:spTgt spid="14340"/>
                                            </p:tgtEl>
                                          </p:cBhvr>
                                        </p:animEffect>
                                      </p:childTnLst>
                                    </p:cTn>
                                  </p:par>
                                  <p:par>
                                    <p:cTn id="11" presetID="3" presetClass="entr" presetSubtype="10" fill="hold" nodeType="withEffect">
                                      <p:stCondLst>
                                        <p:cond delay="0"/>
                                      </p:stCondLst>
                                      <p:childTnLst>
                                        <p:set>
                                          <p:cBhvr>
                                            <p:cTn id="12" dur="1" fill="hold">
                                              <p:stCondLst>
                                                <p:cond delay="0"/>
                                              </p:stCondLst>
                                            </p:cTn>
                                            <p:tgtEl>
                                              <p:spTgt spid="14342"/>
                                            </p:tgtEl>
                                            <p:attrNameLst>
                                              <p:attrName>style.visibility</p:attrName>
                                            </p:attrNameLst>
                                          </p:cBhvr>
                                          <p:to>
                                            <p:strVal val="visible"/>
                                          </p:to>
                                        </p:set>
                                        <p:animEffect transition="in" filter="blinds(horizontal)">
                                          <p:cBhvr>
                                            <p:cTn id="13" dur="500"/>
                                            <p:tgtEl>
                                              <p:spTgt spid="14342"/>
                                            </p:tgtEl>
                                          </p:cBhvr>
                                        </p:animEffect>
                                      </p:childTnLst>
                                    </p:cTn>
                                  </p:par>
                                  <p:par>
                                    <p:cTn id="14" presetID="3" presetClass="entr" presetSubtype="10" fill="hold" nodeType="withEffect">
                                      <p:stCondLst>
                                        <p:cond delay="0"/>
                                      </p:stCondLst>
                                      <p:childTnLst>
                                        <p:set>
                                          <p:cBhvr>
                                            <p:cTn id="15" dur="1" fill="hold">
                                              <p:stCondLst>
                                                <p:cond delay="0"/>
                                              </p:stCondLst>
                                            </p:cTn>
                                            <p:tgtEl>
                                              <p:spTgt spid="14340"/>
                                            </p:tgtEl>
                                            <p:attrNameLst>
                                              <p:attrName>style.visibility</p:attrName>
                                            </p:attrNameLst>
                                          </p:cBhvr>
                                          <p:to>
                                            <p:strVal val="visible"/>
                                          </p:to>
                                        </p:set>
                                        <p:animEffect transition="in" filter="blinds(horizontal)">
                                          <p:cBhvr>
                                            <p:cTn id="16" dur="500"/>
                                            <p:tgtEl>
                                              <p:spTgt spid="14340"/>
                                            </p:tgtEl>
                                          </p:cBhvr>
                                        </p:animEffect>
                                      </p:childTnLst>
                                    </p:cTn>
                                  </p:par>
                                  <p:par>
                                    <p:cTn id="17" presetID="3" presetClass="entr" presetSubtype="10" fill="hold" nodeType="withEffect">
                                      <p:stCondLst>
                                        <p:cond delay="0"/>
                                      </p:stCondLst>
                                      <p:childTnLst>
                                        <p:set>
                                          <p:cBhvr>
                                            <p:cTn id="18" dur="1" fill="hold">
                                              <p:stCondLst>
                                                <p:cond delay="0"/>
                                              </p:stCondLst>
                                            </p:cTn>
                                            <p:tgtEl>
                                              <p:spTgt spid="14342"/>
                                            </p:tgtEl>
                                            <p:attrNameLst>
                                              <p:attrName>style.visibility</p:attrName>
                                            </p:attrNameLst>
                                          </p:cBhvr>
                                          <p:to>
                                            <p:strVal val="visible"/>
                                          </p:to>
                                        </p:set>
                                        <p:animEffect transition="in" filter="blinds(horizontal)">
                                          <p:cBhvr>
                                            <p:cTn id="19" dur="500"/>
                                            <p:tgtEl>
                                              <p:spTgt spid="14342"/>
                                            </p:tgtEl>
                                          </p:cBhvr>
                                        </p:animEffect>
                                      </p:childTnLst>
                                    </p:cTn>
                                  </p:par>
                                  <p:par>
                                    <p:cTn id="20" presetID="3" presetClass="entr" presetSubtype="10" fill="hold" nodeType="withEffect">
                                      <p:stCondLst>
                                        <p:cond delay="0"/>
                                      </p:stCondLst>
                                      <p:childTnLst>
                                        <p:set>
                                          <p:cBhvr>
                                            <p:cTn id="21" dur="1" fill="hold">
                                              <p:stCondLst>
                                                <p:cond delay="0"/>
                                              </p:stCondLst>
                                            </p:cTn>
                                            <p:tgtEl>
                                              <p:spTgt spid="14343"/>
                                            </p:tgtEl>
                                            <p:attrNameLst>
                                              <p:attrName>style.visibility</p:attrName>
                                            </p:attrNameLst>
                                          </p:cBhvr>
                                          <p:to>
                                            <p:strVal val="visible"/>
                                          </p:to>
                                        </p:set>
                                        <p:animEffect transition="in" filter="blinds(horizontal)">
                                          <p:cBhvr>
                                            <p:cTn id="22" dur="500"/>
                                            <p:tgtEl>
                                              <p:spTgt spid="14343"/>
                                            </p:tgtEl>
                                          </p:cBhvr>
                                        </p:animEffect>
                                      </p:childTnLst>
                                    </p:cTn>
                                  </p:par>
                                  <p:par>
                                    <p:cTn id="23" presetID="3" presetClass="entr" presetSubtype="10" fill="hold" nodeType="withEffect">
                                      <p:stCondLst>
                                        <p:cond delay="0"/>
                                      </p:stCondLst>
                                      <p:childTnLst>
                                        <p:set>
                                          <p:cBhvr>
                                            <p:cTn id="24" dur="1" fill="hold">
                                              <p:stCondLst>
                                                <p:cond delay="0"/>
                                              </p:stCondLst>
                                            </p:cTn>
                                            <p:tgtEl>
                                              <p:spTgt spid="14341"/>
                                            </p:tgtEl>
                                            <p:attrNameLst>
                                              <p:attrName>style.visibility</p:attrName>
                                            </p:attrNameLst>
                                          </p:cBhvr>
                                          <p:to>
                                            <p:strVal val="visible"/>
                                          </p:to>
                                        </p:set>
                                        <p:animEffect transition="in" filter="blinds(horizontal)">
                                          <p:cBhvr>
                                            <p:cTn id="25" dur="500"/>
                                            <p:tgtEl>
                                              <p:spTgt spid="14341"/>
                                            </p:tgtEl>
                                          </p:cBhvr>
                                        </p:animEffect>
                                      </p:childTnLst>
                                    </p:cTn>
                                  </p:par>
                                  <p:par>
                                    <p:cTn id="26" presetID="3" presetClass="entr" presetSubtype="10" fill="hold" nodeType="withEffect">
                                      <p:stCondLst>
                                        <p:cond delay="0"/>
                                      </p:stCondLst>
                                      <p:childTnLst>
                                        <p:set>
                                          <p:cBhvr>
                                            <p:cTn id="27" dur="1" fill="hold">
                                              <p:stCondLst>
                                                <p:cond delay="0"/>
                                              </p:stCondLst>
                                            </p:cTn>
                                            <p:tgtEl>
                                              <p:spTgt spid="14348"/>
                                            </p:tgtEl>
                                            <p:attrNameLst>
                                              <p:attrName>style.visibility</p:attrName>
                                            </p:attrNameLst>
                                          </p:cBhvr>
                                          <p:to>
                                            <p:strVal val="visible"/>
                                          </p:to>
                                        </p:set>
                                        <p:animEffect transition="in" filter="blinds(horizontal)">
                                          <p:cBhvr>
                                            <p:cTn id="28" dur="500"/>
                                            <p:tgtEl>
                                              <p:spTgt spid="14348"/>
                                            </p:tgtEl>
                                          </p:cBhvr>
                                        </p:animEffect>
                                      </p:childTnLst>
                                    </p:cTn>
                                  </p:par>
                                  <p:par>
                                    <p:cTn id="29" presetID="3" presetClass="entr" presetSubtype="10" fill="hold" nodeType="withEffect">
                                      <p:stCondLst>
                                        <p:cond delay="0"/>
                                      </p:stCondLst>
                                      <p:childTnLst>
                                        <p:set>
                                          <p:cBhvr>
                                            <p:cTn id="30" dur="1" fill="hold">
                                              <p:stCondLst>
                                                <p:cond delay="0"/>
                                              </p:stCondLst>
                                            </p:cTn>
                                            <p:tgtEl>
                                              <p:spTgt spid="14350"/>
                                            </p:tgtEl>
                                            <p:attrNameLst>
                                              <p:attrName>style.visibility</p:attrName>
                                            </p:attrNameLst>
                                          </p:cBhvr>
                                          <p:to>
                                            <p:strVal val="visible"/>
                                          </p:to>
                                        </p:set>
                                        <p:animEffect transition="in" filter="blinds(horizontal)">
                                          <p:cBhvr>
                                            <p:cTn id="31" dur="500"/>
                                            <p:tgtEl>
                                              <p:spTgt spid="14350"/>
                                            </p:tgtEl>
                                          </p:cBhvr>
                                        </p:animEffect>
                                      </p:childTnLst>
                                    </p:cTn>
                                  </p:par>
                                  <p:par>
                                    <p:cTn id="32" presetID="3" presetClass="entr" presetSubtype="10" fill="hold" nodeType="withEffect">
                                      <p:stCondLst>
                                        <p:cond delay="0"/>
                                      </p:stCondLst>
                                      <p:childTnLst>
                                        <p:set>
                                          <p:cBhvr>
                                            <p:cTn id="33" dur="1" fill="hold">
                                              <p:stCondLst>
                                                <p:cond delay="0"/>
                                              </p:stCondLst>
                                            </p:cTn>
                                            <p:tgtEl>
                                              <p:spTgt spid="14346"/>
                                            </p:tgtEl>
                                            <p:attrNameLst>
                                              <p:attrName>style.visibility</p:attrName>
                                            </p:attrNameLst>
                                          </p:cBhvr>
                                          <p:to>
                                            <p:strVal val="visible"/>
                                          </p:to>
                                        </p:set>
                                        <p:animEffect transition="in" filter="blinds(horizontal)">
                                          <p:cBhvr>
                                            <p:cTn id="34" dur="500"/>
                                            <p:tgtEl>
                                              <p:spTgt spid="14346"/>
                                            </p:tgtEl>
                                          </p:cBhvr>
                                        </p:animEffect>
                                      </p:childTnLst>
                                    </p:cTn>
                                  </p:par>
                                  <p:par>
                                    <p:cTn id="35" presetID="3" presetClass="entr" presetSubtype="10" fill="hold" nodeType="withEffect">
                                      <p:stCondLst>
                                        <p:cond delay="0"/>
                                      </p:stCondLst>
                                      <p:childTnLst>
                                        <p:set>
                                          <p:cBhvr>
                                            <p:cTn id="36" dur="1" fill="hold">
                                              <p:stCondLst>
                                                <p:cond delay="0"/>
                                              </p:stCondLst>
                                            </p:cTn>
                                            <p:tgtEl>
                                              <p:spTgt spid="14354"/>
                                            </p:tgtEl>
                                            <p:attrNameLst>
                                              <p:attrName>style.visibility</p:attrName>
                                            </p:attrNameLst>
                                          </p:cBhvr>
                                          <p:to>
                                            <p:strVal val="visible"/>
                                          </p:to>
                                        </p:set>
                                        <p:animEffect transition="in" filter="blinds(horizontal)">
                                          <p:cBhvr>
                                            <p:cTn id="37" dur="500"/>
                                            <p:tgtEl>
                                              <p:spTgt spid="14354"/>
                                            </p:tgtEl>
                                          </p:cBhvr>
                                        </p:animEffect>
                                      </p:childTnLst>
                                    </p:cTn>
                                  </p:par>
                                  <p:par>
                                    <p:cTn id="38" presetID="2" presetClass="entr" presetSubtype="4" accel="50000" fill="hold" grpId="0" nodeType="withEffect">
                                      <p:stCondLst>
                                        <p:cond delay="0"/>
                                      </p:stCondLst>
                                      <p:childTnLst>
                                        <p:set>
                                          <p:cBhvr>
                                            <p:cTn id="39" dur="1" fill="hold">
                                              <p:stCondLst>
                                                <p:cond delay="0"/>
                                              </p:stCondLst>
                                            </p:cTn>
                                            <p:tgtEl>
                                              <p:spTgt spid="16394"/>
                                            </p:tgtEl>
                                            <p:attrNameLst>
                                              <p:attrName>style.visibility</p:attrName>
                                            </p:attrNameLst>
                                          </p:cBhvr>
                                          <p:to>
                                            <p:strVal val="visible"/>
                                          </p:to>
                                        </p:set>
                                        <p:anim calcmode="lin" valueType="num">
                                          <p:cBhvr additive="base">
                                            <p:cTn id="40" dur="500" fill="hold"/>
                                            <p:tgtEl>
                                              <p:spTgt spid="16394"/>
                                            </p:tgtEl>
                                            <p:attrNameLst>
                                              <p:attrName>ppt_x</p:attrName>
                                            </p:attrNameLst>
                                          </p:cBhvr>
                                          <p:tavLst>
                                            <p:tav tm="0">
                                              <p:val>
                                                <p:strVal val="#ppt_x"/>
                                              </p:val>
                                            </p:tav>
                                            <p:tav tm="100000">
                                              <p:val>
                                                <p:strVal val="#ppt_x"/>
                                              </p:val>
                                            </p:tav>
                                          </p:tavLst>
                                        </p:anim>
                                        <p:anim calcmode="lin" valueType="num">
                                          <p:cBhvr additive="base">
                                            <p:cTn id="41" dur="500" fill="hold"/>
                                            <p:tgtEl>
                                              <p:spTgt spid="163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4"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00">
            <a:alpha val="44595"/>
          </a:srgbClr>
        </a:solidFill>
        <a:effectLst/>
      </p:bgPr>
    </p:bg>
    <p:spTree>
      <p:nvGrpSpPr>
        <p:cNvPr id="1" name=""/>
        <p:cNvGrpSpPr/>
        <p:nvPr/>
      </p:nvGrpSpPr>
      <p:grpSpPr>
        <a:xfrm>
          <a:off x="0" y="0"/>
          <a:ext cx="0" cy="0"/>
          <a:chOff x="0" y="0"/>
          <a:chExt cx="0" cy="0"/>
        </a:xfrm>
      </p:grpSpPr>
      <p:pic>
        <p:nvPicPr>
          <p:cNvPr id="13320" name="Picture 8" descr="Trải Nghiệm Mặc Kimono Tại Asakusa, Tokyo - KKday">
            <a:extLst>
              <a:ext uri="{FF2B5EF4-FFF2-40B4-BE49-F238E27FC236}">
                <a16:creationId xmlns:a16="http://schemas.microsoft.com/office/drawing/2014/main" id="{61977B3B-01A1-EE45-92EC-B2F7487D87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descr="Địa chỉ bán kimono, yukata, trang phục Nhật Bản chất lượng hiện nay?">
            <a:extLst>
              <a:ext uri="{FF2B5EF4-FFF2-40B4-BE49-F238E27FC236}">
                <a16:creationId xmlns:a16="http://schemas.microsoft.com/office/drawing/2014/main" id="{285C991D-1590-BE4E-9217-C71273FCD80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731" r="16237" b="5486"/>
          <a:stretch/>
        </p:blipFill>
        <p:spPr bwMode="auto">
          <a:xfrm>
            <a:off x="0" y="0"/>
            <a:ext cx="2731625" cy="5143500"/>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Kimono Nhật nam - Thuetrangphuc.com | Streetwear, Cosplay, Trang phục">
            <a:extLst>
              <a:ext uri="{FF2B5EF4-FFF2-40B4-BE49-F238E27FC236}">
                <a16:creationId xmlns:a16="http://schemas.microsoft.com/office/drawing/2014/main" id="{0B7035FD-2BA9-C24C-B8DA-B6CCE949DA9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224" r="14207"/>
          <a:stretch/>
        </p:blipFill>
        <p:spPr bwMode="auto">
          <a:xfrm>
            <a:off x="6412376" y="-10477"/>
            <a:ext cx="2731623" cy="51435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F00775C-4BB7-374E-BBE5-23575FFCB3A1}"/>
              </a:ext>
            </a:extLst>
          </p:cNvPr>
          <p:cNvPicPr>
            <a:picLocks noChangeAspect="1"/>
          </p:cNvPicPr>
          <p:nvPr/>
        </p:nvPicPr>
        <p:blipFill>
          <a:blip r:embed="rId5"/>
          <a:stretch>
            <a:fillRect/>
          </a:stretch>
        </p:blipFill>
        <p:spPr>
          <a:xfrm>
            <a:off x="23999" y="10477"/>
            <a:ext cx="9144000" cy="5143500"/>
          </a:xfrm>
          <a:prstGeom prst="rect">
            <a:avLst/>
          </a:prstGeom>
        </p:spPr>
      </p:pic>
      <p:pic>
        <p:nvPicPr>
          <p:cNvPr id="13322" name="Picture 10" descr="Kimono nghĩa là gì? Ý nghĩa của trang phục Kimono">
            <a:extLst>
              <a:ext uri="{FF2B5EF4-FFF2-40B4-BE49-F238E27FC236}">
                <a16:creationId xmlns:a16="http://schemas.microsoft.com/office/drawing/2014/main" id="{C73CE78F-F4DC-364D-B434-871C48077D30}"/>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1951" r="7807"/>
          <a:stretch/>
        </p:blipFill>
        <p:spPr bwMode="auto">
          <a:xfrm>
            <a:off x="5620128" y="-20954"/>
            <a:ext cx="3547871"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2776744"/>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withEffect">
                                      <p:stCondLst>
                                        <p:cond delay="0"/>
                                      </p:stCondLst>
                                      <p:childTnLst>
                                        <p:set>
                                          <p:cBhvr>
                                            <p:cTn id="6" dur="1" fill="hold">
                                              <p:stCondLst>
                                                <p:cond delay="0"/>
                                              </p:stCondLst>
                                            </p:cTn>
                                            <p:tgtEl>
                                              <p:spTgt spid="13320"/>
                                            </p:tgtEl>
                                            <p:attrNameLst>
                                              <p:attrName>style.visibility</p:attrName>
                                            </p:attrNameLst>
                                          </p:cBhvr>
                                          <p:to>
                                            <p:strVal val="visible"/>
                                          </p:to>
                                        </p:set>
                                        <p:animEffect transition="in" filter="wheel(2)">
                                          <p:cBhvr>
                                            <p:cTn id="7" dur="750"/>
                                            <p:tgtEl>
                                              <p:spTgt spid="133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14:presetBounceEnd="50000">
                                      <p:stCondLst>
                                        <p:cond delay="0"/>
                                      </p:stCondLst>
                                      <p:childTnLst>
                                        <p:set>
                                          <p:cBhvr>
                                            <p:cTn id="11" dur="1" fill="hold">
                                              <p:stCondLst>
                                                <p:cond delay="0"/>
                                              </p:stCondLst>
                                            </p:cTn>
                                            <p:tgtEl>
                                              <p:spTgt spid="13316"/>
                                            </p:tgtEl>
                                            <p:attrNameLst>
                                              <p:attrName>style.visibility</p:attrName>
                                            </p:attrNameLst>
                                          </p:cBhvr>
                                          <p:to>
                                            <p:strVal val="visible"/>
                                          </p:to>
                                        </p:set>
                                        <p:anim calcmode="lin" valueType="num" p14:bounceEnd="50000">
                                          <p:cBhvr additive="base">
                                            <p:cTn id="12" dur="500" fill="hold"/>
                                            <p:tgtEl>
                                              <p:spTgt spid="13316"/>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13316"/>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14:presetBounceEnd="50000">
                                      <p:stCondLst>
                                        <p:cond delay="0"/>
                                      </p:stCondLst>
                                      <p:childTnLst>
                                        <p:set>
                                          <p:cBhvr>
                                            <p:cTn id="15" dur="1" fill="hold">
                                              <p:stCondLst>
                                                <p:cond delay="0"/>
                                              </p:stCondLst>
                                            </p:cTn>
                                            <p:tgtEl>
                                              <p:spTgt spid="13314"/>
                                            </p:tgtEl>
                                            <p:attrNameLst>
                                              <p:attrName>style.visibility</p:attrName>
                                            </p:attrNameLst>
                                          </p:cBhvr>
                                          <p:to>
                                            <p:strVal val="visible"/>
                                          </p:to>
                                        </p:set>
                                        <p:anim calcmode="lin" valueType="num" p14:bounceEnd="50000">
                                          <p:cBhvr additive="base">
                                            <p:cTn id="16" dur="500" fill="hold"/>
                                            <p:tgtEl>
                                              <p:spTgt spid="13314"/>
                                            </p:tgtEl>
                                            <p:attrNameLst>
                                              <p:attrName>ppt_x</p:attrName>
                                            </p:attrNameLst>
                                          </p:cBhvr>
                                          <p:tavLst>
                                            <p:tav tm="0">
                                              <p:val>
                                                <p:strVal val="#ppt_x"/>
                                              </p:val>
                                            </p:tav>
                                            <p:tav tm="100000">
                                              <p:val>
                                                <p:strVal val="#ppt_x"/>
                                              </p:val>
                                            </p:tav>
                                          </p:tavLst>
                                        </p:anim>
                                        <p:anim calcmode="lin" valueType="num" p14:bounceEnd="50000">
                                          <p:cBhvr additive="base">
                                            <p:cTn id="17"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heel(1)">
                                          <p:cBhvr>
                                            <p:cTn id="22" dur="750"/>
                                            <p:tgtEl>
                                              <p:spTgt spid="4"/>
                                            </p:tgtEl>
                                          </p:cBhvr>
                                        </p:animEffect>
                                      </p:childTnLst>
                                    </p:cTn>
                                  </p:par>
                                </p:childTnLst>
                              </p:cTn>
                            </p:par>
                            <p:par>
                              <p:cTn id="23" fill="hold">
                                <p:stCondLst>
                                  <p:cond delay="750"/>
                                </p:stCondLst>
                                <p:childTnLst>
                                  <p:par>
                                    <p:cTn id="24" presetID="2" presetClass="entr" presetSubtype="1" fill="hold" nodeType="afterEffect" p14:presetBounceEnd="50000">
                                      <p:stCondLst>
                                        <p:cond delay="0"/>
                                      </p:stCondLst>
                                      <p:childTnLst>
                                        <p:set>
                                          <p:cBhvr>
                                            <p:cTn id="25" dur="1" fill="hold">
                                              <p:stCondLst>
                                                <p:cond delay="0"/>
                                              </p:stCondLst>
                                            </p:cTn>
                                            <p:tgtEl>
                                              <p:spTgt spid="13322"/>
                                            </p:tgtEl>
                                            <p:attrNameLst>
                                              <p:attrName>style.visibility</p:attrName>
                                            </p:attrNameLst>
                                          </p:cBhvr>
                                          <p:to>
                                            <p:strVal val="visible"/>
                                          </p:to>
                                        </p:set>
                                        <p:anim calcmode="lin" valueType="num" p14:bounceEnd="50000">
                                          <p:cBhvr additive="base">
                                            <p:cTn id="26" dur="500" fill="hold"/>
                                            <p:tgtEl>
                                              <p:spTgt spid="13322"/>
                                            </p:tgtEl>
                                            <p:attrNameLst>
                                              <p:attrName>ppt_x</p:attrName>
                                            </p:attrNameLst>
                                          </p:cBhvr>
                                          <p:tavLst>
                                            <p:tav tm="0">
                                              <p:val>
                                                <p:strVal val="#ppt_x"/>
                                              </p:val>
                                            </p:tav>
                                            <p:tav tm="100000">
                                              <p:val>
                                                <p:strVal val="#ppt_x"/>
                                              </p:val>
                                            </p:tav>
                                          </p:tavLst>
                                        </p:anim>
                                        <p:anim calcmode="lin" valueType="num" p14:bounceEnd="50000">
                                          <p:cBhvr additive="base">
                                            <p:cTn id="27" dur="500" fill="hold"/>
                                            <p:tgtEl>
                                              <p:spTgt spid="133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withEffect">
                                      <p:stCondLst>
                                        <p:cond delay="0"/>
                                      </p:stCondLst>
                                      <p:childTnLst>
                                        <p:set>
                                          <p:cBhvr>
                                            <p:cTn id="6" dur="1" fill="hold">
                                              <p:stCondLst>
                                                <p:cond delay="0"/>
                                              </p:stCondLst>
                                            </p:cTn>
                                            <p:tgtEl>
                                              <p:spTgt spid="13320"/>
                                            </p:tgtEl>
                                            <p:attrNameLst>
                                              <p:attrName>style.visibility</p:attrName>
                                            </p:attrNameLst>
                                          </p:cBhvr>
                                          <p:to>
                                            <p:strVal val="visible"/>
                                          </p:to>
                                        </p:set>
                                        <p:animEffect transition="in" filter="wheel(2)">
                                          <p:cBhvr>
                                            <p:cTn id="7" dur="750"/>
                                            <p:tgtEl>
                                              <p:spTgt spid="133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3316"/>
                                            </p:tgtEl>
                                            <p:attrNameLst>
                                              <p:attrName>style.visibility</p:attrName>
                                            </p:attrNameLst>
                                          </p:cBhvr>
                                          <p:to>
                                            <p:strVal val="visible"/>
                                          </p:to>
                                        </p:set>
                                        <p:anim calcmode="lin" valueType="num">
                                          <p:cBhvr additive="base">
                                            <p:cTn id="12" dur="500" fill="hold"/>
                                            <p:tgtEl>
                                              <p:spTgt spid="13316"/>
                                            </p:tgtEl>
                                            <p:attrNameLst>
                                              <p:attrName>ppt_x</p:attrName>
                                            </p:attrNameLst>
                                          </p:cBhvr>
                                          <p:tavLst>
                                            <p:tav tm="0">
                                              <p:val>
                                                <p:strVal val="#ppt_x"/>
                                              </p:val>
                                            </p:tav>
                                            <p:tav tm="100000">
                                              <p:val>
                                                <p:strVal val="#ppt_x"/>
                                              </p:val>
                                            </p:tav>
                                          </p:tavLst>
                                        </p:anim>
                                        <p:anim calcmode="lin" valueType="num">
                                          <p:cBhvr additive="base">
                                            <p:cTn id="13" dur="500" fill="hold"/>
                                            <p:tgtEl>
                                              <p:spTgt spid="13316"/>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3314"/>
                                            </p:tgtEl>
                                            <p:attrNameLst>
                                              <p:attrName>style.visibility</p:attrName>
                                            </p:attrNameLst>
                                          </p:cBhvr>
                                          <p:to>
                                            <p:strVal val="visible"/>
                                          </p:to>
                                        </p:set>
                                        <p:anim calcmode="lin" valueType="num">
                                          <p:cBhvr additive="base">
                                            <p:cTn id="16" dur="500" fill="hold"/>
                                            <p:tgtEl>
                                              <p:spTgt spid="13314"/>
                                            </p:tgtEl>
                                            <p:attrNameLst>
                                              <p:attrName>ppt_x</p:attrName>
                                            </p:attrNameLst>
                                          </p:cBhvr>
                                          <p:tavLst>
                                            <p:tav tm="0">
                                              <p:val>
                                                <p:strVal val="#ppt_x"/>
                                              </p:val>
                                            </p:tav>
                                            <p:tav tm="100000">
                                              <p:val>
                                                <p:strVal val="#ppt_x"/>
                                              </p:val>
                                            </p:tav>
                                          </p:tavLst>
                                        </p:anim>
                                        <p:anim calcmode="lin" valueType="num">
                                          <p:cBhvr additive="base">
                                            <p:cTn id="17"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heel(1)">
                                          <p:cBhvr>
                                            <p:cTn id="22" dur="750"/>
                                            <p:tgtEl>
                                              <p:spTgt spid="4"/>
                                            </p:tgtEl>
                                          </p:cBhvr>
                                        </p:animEffect>
                                      </p:childTnLst>
                                    </p:cTn>
                                  </p:par>
                                </p:childTnLst>
                              </p:cTn>
                            </p:par>
                            <p:par>
                              <p:cTn id="23" fill="hold">
                                <p:stCondLst>
                                  <p:cond delay="750"/>
                                </p:stCondLst>
                                <p:childTnLst>
                                  <p:par>
                                    <p:cTn id="24" presetID="2" presetClass="entr" presetSubtype="1" fill="hold" nodeType="afterEffect">
                                      <p:stCondLst>
                                        <p:cond delay="0"/>
                                      </p:stCondLst>
                                      <p:childTnLst>
                                        <p:set>
                                          <p:cBhvr>
                                            <p:cTn id="25" dur="1" fill="hold">
                                              <p:stCondLst>
                                                <p:cond delay="0"/>
                                              </p:stCondLst>
                                            </p:cTn>
                                            <p:tgtEl>
                                              <p:spTgt spid="13322"/>
                                            </p:tgtEl>
                                            <p:attrNameLst>
                                              <p:attrName>style.visibility</p:attrName>
                                            </p:attrNameLst>
                                          </p:cBhvr>
                                          <p:to>
                                            <p:strVal val="visible"/>
                                          </p:to>
                                        </p:set>
                                        <p:anim calcmode="lin" valueType="num">
                                          <p:cBhvr additive="base">
                                            <p:cTn id="26" dur="500" fill="hold"/>
                                            <p:tgtEl>
                                              <p:spTgt spid="13322"/>
                                            </p:tgtEl>
                                            <p:attrNameLst>
                                              <p:attrName>ppt_x</p:attrName>
                                            </p:attrNameLst>
                                          </p:cBhvr>
                                          <p:tavLst>
                                            <p:tav tm="0">
                                              <p:val>
                                                <p:strVal val="#ppt_x"/>
                                              </p:val>
                                            </p:tav>
                                            <p:tav tm="100000">
                                              <p:val>
                                                <p:strVal val="#ppt_x"/>
                                              </p:val>
                                            </p:tav>
                                          </p:tavLst>
                                        </p:anim>
                                        <p:anim calcmode="lin" valueType="num">
                                          <p:cBhvr additive="base">
                                            <p:cTn id="27" dur="500" fill="hold"/>
                                            <p:tgtEl>
                                              <p:spTgt spid="133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ua o nhat">
            <a:extLst>
              <a:ext uri="{FF2B5EF4-FFF2-40B4-BE49-F238E27FC236}">
                <a16:creationId xmlns:a16="http://schemas.microsoft.com/office/drawing/2014/main" id="{399535FA-57A5-0E45-A64A-F314933CEB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 y="1657350"/>
            <a:ext cx="2939694" cy="1485900"/>
          </a:xfrm>
          <a:prstGeom prst="rect">
            <a:avLst/>
          </a:prstGeom>
          <a:noFill/>
          <a:ln w="28575">
            <a:solidFill>
              <a:srgbClr val="CC3300"/>
            </a:solidFill>
            <a:miter lim="800000"/>
            <a:headEnd/>
            <a:tailEnd/>
          </a:ln>
          <a:extLst>
            <a:ext uri="{909E8E84-426E-40DD-AFC4-6F175D3DCCD1}">
              <a14:hiddenFill xmlns:a14="http://schemas.microsoft.com/office/drawing/2010/main">
                <a:solidFill>
                  <a:srgbClr val="FFFFFF"/>
                </a:solidFill>
              </a14:hiddenFill>
            </a:ext>
          </a:extLst>
        </p:spPr>
      </p:pic>
      <p:pic>
        <p:nvPicPr>
          <p:cNvPr id="15363" name="Picture 8" descr="nho-%201">
            <a:extLst>
              <a:ext uri="{FF2B5EF4-FFF2-40B4-BE49-F238E27FC236}">
                <a16:creationId xmlns:a16="http://schemas.microsoft.com/office/drawing/2014/main" id="{DBA84187-5AEA-7C4E-8BBA-7333C9CE92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 y="3183460"/>
            <a:ext cx="2939694"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10" descr="Soai_Nhat_Ban20141204">
            <a:extLst>
              <a:ext uri="{FF2B5EF4-FFF2-40B4-BE49-F238E27FC236}">
                <a16:creationId xmlns:a16="http://schemas.microsoft.com/office/drawing/2014/main" id="{66B2A3E2-3BF4-AD46-849D-349CB61241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3468" y="40210"/>
            <a:ext cx="3015071"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12" descr="389194_653706831323765_1643031870_n">
            <a:extLst>
              <a:ext uri="{FF2B5EF4-FFF2-40B4-BE49-F238E27FC236}">
                <a16:creationId xmlns:a16="http://schemas.microsoft.com/office/drawing/2014/main" id="{928BBAD9-B3A6-5D40-87DA-732F4FC5012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4" y="0"/>
            <a:ext cx="3015071"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8" descr="Kết quả hình ảnh cho hoa quả của nhật bản">
            <a:extLst>
              <a:ext uri="{FF2B5EF4-FFF2-40B4-BE49-F238E27FC236}">
                <a16:creationId xmlns:a16="http://schemas.microsoft.com/office/drawing/2014/main" id="{498CFBB6-6877-744D-BD5F-424CB2323B1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21211" y="0"/>
            <a:ext cx="2704011"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Picture 10" descr="Hình ảnh Nhật Bản: Đất nước sở hữu những loại trái cây đắt nhất thế giới số 3">
            <a:extLst>
              <a:ext uri="{FF2B5EF4-FFF2-40B4-BE49-F238E27FC236}">
                <a16:creationId xmlns:a16="http://schemas.microsoft.com/office/drawing/2014/main" id="{D8972EE5-47F4-4B47-A4B2-8D4640C655E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39989" y="1593056"/>
            <a:ext cx="2704011"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2" name="Picture 12" descr="Hình ảnh Nhật Bản: Đất nước sở hữu những loại trái cây đắt nhất thế giới số 5">
            <a:extLst>
              <a:ext uri="{FF2B5EF4-FFF2-40B4-BE49-F238E27FC236}">
                <a16:creationId xmlns:a16="http://schemas.microsoft.com/office/drawing/2014/main" id="{0CE70783-219E-F74F-A6D3-A622AE82986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82839" y="3153046"/>
            <a:ext cx="2704011" cy="143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4" name="Picture 14" descr="Hình ảnh Nhật Bản: Đất nước sở hữu những loại trái cây đắt nhất thế giới số 6">
            <a:extLst>
              <a:ext uri="{FF2B5EF4-FFF2-40B4-BE49-F238E27FC236}">
                <a16:creationId xmlns:a16="http://schemas.microsoft.com/office/drawing/2014/main" id="{BC5987BF-9C0D-B74C-B7A7-3D68AD1D400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53468" y="3183460"/>
            <a:ext cx="3015071"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6" name="Picture 16" descr="Hình ảnh Nhật Bản: Đất nước sở hữu những loại trái cây đắt nhất thế giới số 2">
            <a:extLst>
              <a:ext uri="{FF2B5EF4-FFF2-40B4-BE49-F238E27FC236}">
                <a16:creationId xmlns:a16="http://schemas.microsoft.com/office/drawing/2014/main" id="{F2E3FA79-8F92-CC4A-BD1D-E84F3251743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53468" y="1640410"/>
            <a:ext cx="3015071"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7" name="Text Box 17">
            <a:extLst>
              <a:ext uri="{FF2B5EF4-FFF2-40B4-BE49-F238E27FC236}">
                <a16:creationId xmlns:a16="http://schemas.microsoft.com/office/drawing/2014/main" id="{71116737-1FA4-4C48-8A17-1B5D2C3782AB}"/>
              </a:ext>
            </a:extLst>
          </p:cNvPr>
          <p:cNvSpPr txBox="1">
            <a:spLocks noChangeArrowheads="1"/>
          </p:cNvSpPr>
          <p:nvPr/>
        </p:nvSpPr>
        <p:spPr bwMode="auto">
          <a:xfrm>
            <a:off x="-1188721" y="4688952"/>
            <a:ext cx="1043722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VnTime"/>
              </a:defRPr>
            </a:lvl1pPr>
            <a:lvl2pPr marL="742950" indent="-285750">
              <a:defRPr>
                <a:solidFill>
                  <a:schemeClr val="tx1"/>
                </a:solidFill>
                <a:latin typeface=".VnTime"/>
              </a:defRPr>
            </a:lvl2pPr>
            <a:lvl3pPr marL="1143000" indent="-228600">
              <a:defRPr>
                <a:solidFill>
                  <a:schemeClr val="tx1"/>
                </a:solidFill>
                <a:latin typeface=".VnTime"/>
              </a:defRPr>
            </a:lvl3pPr>
            <a:lvl4pPr marL="1600200" indent="-228600">
              <a:defRPr>
                <a:solidFill>
                  <a:schemeClr val="tx1"/>
                </a:solidFill>
                <a:latin typeface=".VnTime"/>
              </a:defRPr>
            </a:lvl4pPr>
            <a:lvl5pPr marL="2057400" indent="-228600">
              <a:defRPr>
                <a:solidFill>
                  <a:schemeClr val="tx1"/>
                </a:solidFill>
                <a:latin typeface=".VnTime"/>
              </a:defRPr>
            </a:lvl5pPr>
            <a:lvl6pPr marL="2514600" indent="-228600" eaLnBrk="0" fontAlgn="base" hangingPunct="0">
              <a:spcBef>
                <a:spcPct val="0"/>
              </a:spcBef>
              <a:spcAft>
                <a:spcPct val="0"/>
              </a:spcAft>
              <a:defRPr>
                <a:solidFill>
                  <a:schemeClr val="tx1"/>
                </a:solidFill>
                <a:latin typeface=".VnTime"/>
              </a:defRPr>
            </a:lvl6pPr>
            <a:lvl7pPr marL="2971800" indent="-228600" eaLnBrk="0" fontAlgn="base" hangingPunct="0">
              <a:spcBef>
                <a:spcPct val="0"/>
              </a:spcBef>
              <a:spcAft>
                <a:spcPct val="0"/>
              </a:spcAft>
              <a:defRPr>
                <a:solidFill>
                  <a:schemeClr val="tx1"/>
                </a:solidFill>
                <a:latin typeface=".VnTime"/>
              </a:defRPr>
            </a:lvl7pPr>
            <a:lvl8pPr marL="3429000" indent="-228600" eaLnBrk="0" fontAlgn="base" hangingPunct="0">
              <a:spcBef>
                <a:spcPct val="0"/>
              </a:spcBef>
              <a:spcAft>
                <a:spcPct val="0"/>
              </a:spcAft>
              <a:defRPr>
                <a:solidFill>
                  <a:schemeClr val="tx1"/>
                </a:solidFill>
                <a:latin typeface=".VnTime"/>
              </a:defRPr>
            </a:lvl8pPr>
            <a:lvl9pPr marL="3886200" indent="-228600" eaLnBrk="0" fontAlgn="base" hangingPunct="0">
              <a:spcBef>
                <a:spcPct val="0"/>
              </a:spcBef>
              <a:spcAft>
                <a:spcPct val="0"/>
              </a:spcAft>
              <a:defRPr>
                <a:solidFill>
                  <a:schemeClr val="tx1"/>
                </a:solidFill>
                <a:latin typeface=".VnTime"/>
              </a:defRPr>
            </a:lvl9pPr>
          </a:lstStyle>
          <a:p>
            <a:pPr>
              <a:spcBef>
                <a:spcPct val="50000"/>
              </a:spcBef>
            </a:pPr>
            <a:r>
              <a:rPr lang="en-US" altLang="en-VN" sz="2400" dirty="0">
                <a:solidFill>
                  <a:srgbClr val="FF0000"/>
                </a:solidFill>
                <a:latin typeface="Times New Roman" panose="02020603050405020304" pitchFamily="18" charset="0"/>
                <a:cs typeface="Times New Roman" panose="02020603050405020304" pitchFamily="18" charset="0"/>
              </a:rPr>
              <a:t>                </a:t>
            </a:r>
            <a:r>
              <a:rPr lang="en-US" altLang="en-VN" sz="2400" b="1" dirty="0">
                <a:solidFill>
                  <a:srgbClr val="FF0000"/>
                </a:solidFill>
                <a:latin typeface="Times New Roman" panose="02020603050405020304" pitchFamily="18" charset="0"/>
                <a:cs typeface="Times New Roman" panose="02020603050405020304" pitchFamily="18" charset="0"/>
              </a:rPr>
              <a:t>NHẬT BẢN: SỞ HỮU NHỮNG TRÁI CÂY ĐẮT NHẤT THẾ GIỚI</a:t>
            </a:r>
          </a:p>
        </p:txBody>
      </p:sp>
    </p:spTree>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blinds(horizontal)">
                                          <p:cBhvr>
                                            <p:cTn id="7" dur="500"/>
                                            <p:tgtEl>
                                              <p:spTgt spid="15365"/>
                                            </p:tgtEl>
                                          </p:cBhvr>
                                        </p:animEffect>
                                      </p:childTnLst>
                                    </p:cTn>
                                  </p:par>
                                  <p:par>
                                    <p:cTn id="8" presetID="3" presetClass="entr" presetSubtype="10" fill="hold" nodeType="withEffect">
                                      <p:stCondLst>
                                        <p:cond delay="0"/>
                                      </p:stCondLst>
                                      <p:childTnLst>
                                        <p:set>
                                          <p:cBhvr>
                                            <p:cTn id="9" dur="1" fill="hold">
                                              <p:stCondLst>
                                                <p:cond delay="0"/>
                                              </p:stCondLst>
                                            </p:cTn>
                                            <p:tgtEl>
                                              <p:spTgt spid="15364"/>
                                            </p:tgtEl>
                                            <p:attrNameLst>
                                              <p:attrName>style.visibility</p:attrName>
                                            </p:attrNameLst>
                                          </p:cBhvr>
                                          <p:to>
                                            <p:strVal val="visible"/>
                                          </p:to>
                                        </p:set>
                                        <p:animEffect transition="in" filter="blinds(horizontal)">
                                          <p:cBhvr>
                                            <p:cTn id="10" dur="500"/>
                                            <p:tgtEl>
                                              <p:spTgt spid="15364"/>
                                            </p:tgtEl>
                                          </p:cBhvr>
                                        </p:animEffect>
                                      </p:childTnLst>
                                    </p:cTn>
                                  </p:par>
                                  <p:par>
                                    <p:cTn id="11" presetID="3" presetClass="entr" presetSubtype="10" fill="hold" nodeType="withEffect">
                                      <p:stCondLst>
                                        <p:cond delay="0"/>
                                      </p:stCondLst>
                                      <p:childTnLst>
                                        <p:set>
                                          <p:cBhvr>
                                            <p:cTn id="12" dur="1" fill="hold">
                                              <p:stCondLst>
                                                <p:cond delay="0"/>
                                              </p:stCondLst>
                                            </p:cTn>
                                            <p:tgtEl>
                                              <p:spTgt spid="15368"/>
                                            </p:tgtEl>
                                            <p:attrNameLst>
                                              <p:attrName>style.visibility</p:attrName>
                                            </p:attrNameLst>
                                          </p:cBhvr>
                                          <p:to>
                                            <p:strVal val="visible"/>
                                          </p:to>
                                        </p:set>
                                        <p:animEffect transition="in" filter="blinds(horizontal)">
                                          <p:cBhvr>
                                            <p:cTn id="13" dur="500"/>
                                            <p:tgtEl>
                                              <p:spTgt spid="15368"/>
                                            </p:tgtEl>
                                          </p:cBhvr>
                                        </p:animEffect>
                                      </p:childTnLst>
                                    </p:cTn>
                                  </p:par>
                                  <p:par>
                                    <p:cTn id="14" presetID="3" presetClass="entr" presetSubtype="10" fill="hold" nodeType="withEffect">
                                      <p:stCondLst>
                                        <p:cond delay="0"/>
                                      </p:stCondLst>
                                      <p:childTnLst>
                                        <p:set>
                                          <p:cBhvr>
                                            <p:cTn id="15" dur="1" fill="hold">
                                              <p:stCondLst>
                                                <p:cond delay="0"/>
                                              </p:stCondLst>
                                            </p:cTn>
                                            <p:tgtEl>
                                              <p:spTgt spid="15362"/>
                                            </p:tgtEl>
                                            <p:attrNameLst>
                                              <p:attrName>style.visibility</p:attrName>
                                            </p:attrNameLst>
                                          </p:cBhvr>
                                          <p:to>
                                            <p:strVal val="visible"/>
                                          </p:to>
                                        </p:set>
                                        <p:animEffect transition="in" filter="blinds(horizontal)">
                                          <p:cBhvr>
                                            <p:cTn id="16" dur="500"/>
                                            <p:tgtEl>
                                              <p:spTgt spid="15362"/>
                                            </p:tgtEl>
                                          </p:cBhvr>
                                        </p:animEffect>
                                      </p:childTnLst>
                                    </p:cTn>
                                  </p:par>
                                  <p:par>
                                    <p:cTn id="17" presetID="3" presetClass="entr" presetSubtype="10" fill="hold" nodeType="withEffect">
                                      <p:stCondLst>
                                        <p:cond delay="0"/>
                                      </p:stCondLst>
                                      <p:childTnLst>
                                        <p:set>
                                          <p:cBhvr>
                                            <p:cTn id="18" dur="1" fill="hold">
                                              <p:stCondLst>
                                                <p:cond delay="0"/>
                                              </p:stCondLst>
                                            </p:cTn>
                                            <p:tgtEl>
                                              <p:spTgt spid="15376"/>
                                            </p:tgtEl>
                                            <p:attrNameLst>
                                              <p:attrName>style.visibility</p:attrName>
                                            </p:attrNameLst>
                                          </p:cBhvr>
                                          <p:to>
                                            <p:strVal val="visible"/>
                                          </p:to>
                                        </p:set>
                                        <p:animEffect transition="in" filter="blinds(horizontal)">
                                          <p:cBhvr>
                                            <p:cTn id="19" dur="500"/>
                                            <p:tgtEl>
                                              <p:spTgt spid="15376"/>
                                            </p:tgtEl>
                                          </p:cBhvr>
                                        </p:animEffect>
                                      </p:childTnLst>
                                    </p:cTn>
                                  </p:par>
                                  <p:par>
                                    <p:cTn id="20" presetID="3" presetClass="entr" presetSubtype="10" fill="hold" nodeType="withEffect">
                                      <p:stCondLst>
                                        <p:cond delay="0"/>
                                      </p:stCondLst>
                                      <p:childTnLst>
                                        <p:set>
                                          <p:cBhvr>
                                            <p:cTn id="21" dur="1" fill="hold">
                                              <p:stCondLst>
                                                <p:cond delay="0"/>
                                              </p:stCondLst>
                                            </p:cTn>
                                            <p:tgtEl>
                                              <p:spTgt spid="15370"/>
                                            </p:tgtEl>
                                            <p:attrNameLst>
                                              <p:attrName>style.visibility</p:attrName>
                                            </p:attrNameLst>
                                          </p:cBhvr>
                                          <p:to>
                                            <p:strVal val="visible"/>
                                          </p:to>
                                        </p:set>
                                        <p:animEffect transition="in" filter="blinds(horizontal)">
                                          <p:cBhvr>
                                            <p:cTn id="22" dur="500"/>
                                            <p:tgtEl>
                                              <p:spTgt spid="15370"/>
                                            </p:tgtEl>
                                          </p:cBhvr>
                                        </p:animEffect>
                                      </p:childTnLst>
                                    </p:cTn>
                                  </p:par>
                                  <p:par>
                                    <p:cTn id="23" presetID="3" presetClass="entr" presetSubtype="10" fill="hold" nodeType="withEffect">
                                      <p:stCondLst>
                                        <p:cond delay="0"/>
                                      </p:stCondLst>
                                      <p:childTnLst>
                                        <p:set>
                                          <p:cBhvr>
                                            <p:cTn id="24" dur="1" fill="hold">
                                              <p:stCondLst>
                                                <p:cond delay="0"/>
                                              </p:stCondLst>
                                            </p:cTn>
                                            <p:tgtEl>
                                              <p:spTgt spid="15363"/>
                                            </p:tgtEl>
                                            <p:attrNameLst>
                                              <p:attrName>style.visibility</p:attrName>
                                            </p:attrNameLst>
                                          </p:cBhvr>
                                          <p:to>
                                            <p:strVal val="visible"/>
                                          </p:to>
                                        </p:set>
                                        <p:animEffect transition="in" filter="blinds(horizontal)">
                                          <p:cBhvr>
                                            <p:cTn id="25" dur="500"/>
                                            <p:tgtEl>
                                              <p:spTgt spid="15363"/>
                                            </p:tgtEl>
                                          </p:cBhvr>
                                        </p:animEffect>
                                      </p:childTnLst>
                                    </p:cTn>
                                  </p:par>
                                  <p:par>
                                    <p:cTn id="26" presetID="3" presetClass="entr" presetSubtype="10" fill="hold" nodeType="withEffect">
                                      <p:stCondLst>
                                        <p:cond delay="0"/>
                                      </p:stCondLst>
                                      <p:childTnLst>
                                        <p:set>
                                          <p:cBhvr>
                                            <p:cTn id="27" dur="1" fill="hold">
                                              <p:stCondLst>
                                                <p:cond delay="0"/>
                                              </p:stCondLst>
                                            </p:cTn>
                                            <p:tgtEl>
                                              <p:spTgt spid="15374"/>
                                            </p:tgtEl>
                                            <p:attrNameLst>
                                              <p:attrName>style.visibility</p:attrName>
                                            </p:attrNameLst>
                                          </p:cBhvr>
                                          <p:to>
                                            <p:strVal val="visible"/>
                                          </p:to>
                                        </p:set>
                                        <p:animEffect transition="in" filter="blinds(horizontal)">
                                          <p:cBhvr>
                                            <p:cTn id="28" dur="500"/>
                                            <p:tgtEl>
                                              <p:spTgt spid="15374"/>
                                            </p:tgtEl>
                                          </p:cBhvr>
                                        </p:animEffect>
                                      </p:childTnLst>
                                    </p:cTn>
                                  </p:par>
                                  <p:par>
                                    <p:cTn id="29" presetID="3" presetClass="entr" presetSubtype="10" fill="hold" nodeType="withEffect">
                                      <p:stCondLst>
                                        <p:cond delay="0"/>
                                      </p:stCondLst>
                                      <p:childTnLst>
                                        <p:set>
                                          <p:cBhvr>
                                            <p:cTn id="30" dur="1" fill="hold">
                                              <p:stCondLst>
                                                <p:cond delay="0"/>
                                              </p:stCondLst>
                                            </p:cTn>
                                            <p:tgtEl>
                                              <p:spTgt spid="15372"/>
                                            </p:tgtEl>
                                            <p:attrNameLst>
                                              <p:attrName>style.visibility</p:attrName>
                                            </p:attrNameLst>
                                          </p:cBhvr>
                                          <p:to>
                                            <p:strVal val="visible"/>
                                          </p:to>
                                        </p:set>
                                        <p:animEffect transition="in" filter="blinds(horizontal)">
                                          <p:cBhvr>
                                            <p:cTn id="31" dur="500"/>
                                            <p:tgtEl>
                                              <p:spTgt spid="15372"/>
                                            </p:tgtEl>
                                          </p:cBhvr>
                                        </p:animEffect>
                                      </p:childTnLst>
                                    </p:cTn>
                                  </p:par>
                                </p:childTnLst>
                              </p:cTn>
                            </p:par>
                            <p:par>
                              <p:cTn id="32" fill="hold">
                                <p:stCondLst>
                                  <p:cond delay="500"/>
                                </p:stCondLst>
                                <p:childTnLst>
                                  <p:par>
                                    <p:cTn id="33" presetID="2" presetClass="entr" presetSubtype="8" fill="hold" grpId="0" nodeType="afterEffect" p14:presetBounceEnd="50000">
                                      <p:stCondLst>
                                        <p:cond delay="0"/>
                                      </p:stCondLst>
                                      <p:childTnLst>
                                        <p:set>
                                          <p:cBhvr>
                                            <p:cTn id="34" dur="1" fill="hold">
                                              <p:stCondLst>
                                                <p:cond delay="0"/>
                                              </p:stCondLst>
                                            </p:cTn>
                                            <p:tgtEl>
                                              <p:spTgt spid="15377"/>
                                            </p:tgtEl>
                                            <p:attrNameLst>
                                              <p:attrName>style.visibility</p:attrName>
                                            </p:attrNameLst>
                                          </p:cBhvr>
                                          <p:to>
                                            <p:strVal val="visible"/>
                                          </p:to>
                                        </p:set>
                                        <p:anim calcmode="lin" valueType="num" p14:bounceEnd="50000">
                                          <p:cBhvr additive="base">
                                            <p:cTn id="35" dur="500" fill="hold"/>
                                            <p:tgtEl>
                                              <p:spTgt spid="15377"/>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53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7" grpId="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blinds(horizontal)">
                                          <p:cBhvr>
                                            <p:cTn id="7" dur="500"/>
                                            <p:tgtEl>
                                              <p:spTgt spid="15365"/>
                                            </p:tgtEl>
                                          </p:cBhvr>
                                        </p:animEffect>
                                      </p:childTnLst>
                                    </p:cTn>
                                  </p:par>
                                  <p:par>
                                    <p:cTn id="8" presetID="3" presetClass="entr" presetSubtype="10" fill="hold" nodeType="withEffect">
                                      <p:stCondLst>
                                        <p:cond delay="0"/>
                                      </p:stCondLst>
                                      <p:childTnLst>
                                        <p:set>
                                          <p:cBhvr>
                                            <p:cTn id="9" dur="1" fill="hold">
                                              <p:stCondLst>
                                                <p:cond delay="0"/>
                                              </p:stCondLst>
                                            </p:cTn>
                                            <p:tgtEl>
                                              <p:spTgt spid="15364"/>
                                            </p:tgtEl>
                                            <p:attrNameLst>
                                              <p:attrName>style.visibility</p:attrName>
                                            </p:attrNameLst>
                                          </p:cBhvr>
                                          <p:to>
                                            <p:strVal val="visible"/>
                                          </p:to>
                                        </p:set>
                                        <p:animEffect transition="in" filter="blinds(horizontal)">
                                          <p:cBhvr>
                                            <p:cTn id="10" dur="500"/>
                                            <p:tgtEl>
                                              <p:spTgt spid="15364"/>
                                            </p:tgtEl>
                                          </p:cBhvr>
                                        </p:animEffect>
                                      </p:childTnLst>
                                    </p:cTn>
                                  </p:par>
                                  <p:par>
                                    <p:cTn id="11" presetID="3" presetClass="entr" presetSubtype="10" fill="hold" nodeType="withEffect">
                                      <p:stCondLst>
                                        <p:cond delay="0"/>
                                      </p:stCondLst>
                                      <p:childTnLst>
                                        <p:set>
                                          <p:cBhvr>
                                            <p:cTn id="12" dur="1" fill="hold">
                                              <p:stCondLst>
                                                <p:cond delay="0"/>
                                              </p:stCondLst>
                                            </p:cTn>
                                            <p:tgtEl>
                                              <p:spTgt spid="15368"/>
                                            </p:tgtEl>
                                            <p:attrNameLst>
                                              <p:attrName>style.visibility</p:attrName>
                                            </p:attrNameLst>
                                          </p:cBhvr>
                                          <p:to>
                                            <p:strVal val="visible"/>
                                          </p:to>
                                        </p:set>
                                        <p:animEffect transition="in" filter="blinds(horizontal)">
                                          <p:cBhvr>
                                            <p:cTn id="13" dur="500"/>
                                            <p:tgtEl>
                                              <p:spTgt spid="15368"/>
                                            </p:tgtEl>
                                          </p:cBhvr>
                                        </p:animEffect>
                                      </p:childTnLst>
                                    </p:cTn>
                                  </p:par>
                                  <p:par>
                                    <p:cTn id="14" presetID="3" presetClass="entr" presetSubtype="10" fill="hold" nodeType="withEffect">
                                      <p:stCondLst>
                                        <p:cond delay="0"/>
                                      </p:stCondLst>
                                      <p:childTnLst>
                                        <p:set>
                                          <p:cBhvr>
                                            <p:cTn id="15" dur="1" fill="hold">
                                              <p:stCondLst>
                                                <p:cond delay="0"/>
                                              </p:stCondLst>
                                            </p:cTn>
                                            <p:tgtEl>
                                              <p:spTgt spid="15362"/>
                                            </p:tgtEl>
                                            <p:attrNameLst>
                                              <p:attrName>style.visibility</p:attrName>
                                            </p:attrNameLst>
                                          </p:cBhvr>
                                          <p:to>
                                            <p:strVal val="visible"/>
                                          </p:to>
                                        </p:set>
                                        <p:animEffect transition="in" filter="blinds(horizontal)">
                                          <p:cBhvr>
                                            <p:cTn id="16" dur="500"/>
                                            <p:tgtEl>
                                              <p:spTgt spid="15362"/>
                                            </p:tgtEl>
                                          </p:cBhvr>
                                        </p:animEffect>
                                      </p:childTnLst>
                                    </p:cTn>
                                  </p:par>
                                  <p:par>
                                    <p:cTn id="17" presetID="3" presetClass="entr" presetSubtype="10" fill="hold" nodeType="withEffect">
                                      <p:stCondLst>
                                        <p:cond delay="0"/>
                                      </p:stCondLst>
                                      <p:childTnLst>
                                        <p:set>
                                          <p:cBhvr>
                                            <p:cTn id="18" dur="1" fill="hold">
                                              <p:stCondLst>
                                                <p:cond delay="0"/>
                                              </p:stCondLst>
                                            </p:cTn>
                                            <p:tgtEl>
                                              <p:spTgt spid="15376"/>
                                            </p:tgtEl>
                                            <p:attrNameLst>
                                              <p:attrName>style.visibility</p:attrName>
                                            </p:attrNameLst>
                                          </p:cBhvr>
                                          <p:to>
                                            <p:strVal val="visible"/>
                                          </p:to>
                                        </p:set>
                                        <p:animEffect transition="in" filter="blinds(horizontal)">
                                          <p:cBhvr>
                                            <p:cTn id="19" dur="500"/>
                                            <p:tgtEl>
                                              <p:spTgt spid="15376"/>
                                            </p:tgtEl>
                                          </p:cBhvr>
                                        </p:animEffect>
                                      </p:childTnLst>
                                    </p:cTn>
                                  </p:par>
                                  <p:par>
                                    <p:cTn id="20" presetID="3" presetClass="entr" presetSubtype="10" fill="hold" nodeType="withEffect">
                                      <p:stCondLst>
                                        <p:cond delay="0"/>
                                      </p:stCondLst>
                                      <p:childTnLst>
                                        <p:set>
                                          <p:cBhvr>
                                            <p:cTn id="21" dur="1" fill="hold">
                                              <p:stCondLst>
                                                <p:cond delay="0"/>
                                              </p:stCondLst>
                                            </p:cTn>
                                            <p:tgtEl>
                                              <p:spTgt spid="15370"/>
                                            </p:tgtEl>
                                            <p:attrNameLst>
                                              <p:attrName>style.visibility</p:attrName>
                                            </p:attrNameLst>
                                          </p:cBhvr>
                                          <p:to>
                                            <p:strVal val="visible"/>
                                          </p:to>
                                        </p:set>
                                        <p:animEffect transition="in" filter="blinds(horizontal)">
                                          <p:cBhvr>
                                            <p:cTn id="22" dur="500"/>
                                            <p:tgtEl>
                                              <p:spTgt spid="15370"/>
                                            </p:tgtEl>
                                          </p:cBhvr>
                                        </p:animEffect>
                                      </p:childTnLst>
                                    </p:cTn>
                                  </p:par>
                                  <p:par>
                                    <p:cTn id="23" presetID="3" presetClass="entr" presetSubtype="10" fill="hold" nodeType="withEffect">
                                      <p:stCondLst>
                                        <p:cond delay="0"/>
                                      </p:stCondLst>
                                      <p:childTnLst>
                                        <p:set>
                                          <p:cBhvr>
                                            <p:cTn id="24" dur="1" fill="hold">
                                              <p:stCondLst>
                                                <p:cond delay="0"/>
                                              </p:stCondLst>
                                            </p:cTn>
                                            <p:tgtEl>
                                              <p:spTgt spid="15363"/>
                                            </p:tgtEl>
                                            <p:attrNameLst>
                                              <p:attrName>style.visibility</p:attrName>
                                            </p:attrNameLst>
                                          </p:cBhvr>
                                          <p:to>
                                            <p:strVal val="visible"/>
                                          </p:to>
                                        </p:set>
                                        <p:animEffect transition="in" filter="blinds(horizontal)">
                                          <p:cBhvr>
                                            <p:cTn id="25" dur="500"/>
                                            <p:tgtEl>
                                              <p:spTgt spid="15363"/>
                                            </p:tgtEl>
                                          </p:cBhvr>
                                        </p:animEffect>
                                      </p:childTnLst>
                                    </p:cTn>
                                  </p:par>
                                  <p:par>
                                    <p:cTn id="26" presetID="3" presetClass="entr" presetSubtype="10" fill="hold" nodeType="withEffect">
                                      <p:stCondLst>
                                        <p:cond delay="0"/>
                                      </p:stCondLst>
                                      <p:childTnLst>
                                        <p:set>
                                          <p:cBhvr>
                                            <p:cTn id="27" dur="1" fill="hold">
                                              <p:stCondLst>
                                                <p:cond delay="0"/>
                                              </p:stCondLst>
                                            </p:cTn>
                                            <p:tgtEl>
                                              <p:spTgt spid="15374"/>
                                            </p:tgtEl>
                                            <p:attrNameLst>
                                              <p:attrName>style.visibility</p:attrName>
                                            </p:attrNameLst>
                                          </p:cBhvr>
                                          <p:to>
                                            <p:strVal val="visible"/>
                                          </p:to>
                                        </p:set>
                                        <p:animEffect transition="in" filter="blinds(horizontal)">
                                          <p:cBhvr>
                                            <p:cTn id="28" dur="500"/>
                                            <p:tgtEl>
                                              <p:spTgt spid="15374"/>
                                            </p:tgtEl>
                                          </p:cBhvr>
                                        </p:animEffect>
                                      </p:childTnLst>
                                    </p:cTn>
                                  </p:par>
                                  <p:par>
                                    <p:cTn id="29" presetID="3" presetClass="entr" presetSubtype="10" fill="hold" nodeType="withEffect">
                                      <p:stCondLst>
                                        <p:cond delay="0"/>
                                      </p:stCondLst>
                                      <p:childTnLst>
                                        <p:set>
                                          <p:cBhvr>
                                            <p:cTn id="30" dur="1" fill="hold">
                                              <p:stCondLst>
                                                <p:cond delay="0"/>
                                              </p:stCondLst>
                                            </p:cTn>
                                            <p:tgtEl>
                                              <p:spTgt spid="15372"/>
                                            </p:tgtEl>
                                            <p:attrNameLst>
                                              <p:attrName>style.visibility</p:attrName>
                                            </p:attrNameLst>
                                          </p:cBhvr>
                                          <p:to>
                                            <p:strVal val="visible"/>
                                          </p:to>
                                        </p:set>
                                        <p:animEffect transition="in" filter="blinds(horizontal)">
                                          <p:cBhvr>
                                            <p:cTn id="31" dur="500"/>
                                            <p:tgtEl>
                                              <p:spTgt spid="15372"/>
                                            </p:tgtEl>
                                          </p:cBhvr>
                                        </p:animEffect>
                                      </p:childTnLst>
                                    </p:cTn>
                                  </p:par>
                                </p:childTnLst>
                              </p:cTn>
                            </p:par>
                            <p:par>
                              <p:cTn id="32" fill="hold">
                                <p:stCondLst>
                                  <p:cond delay="500"/>
                                </p:stCondLst>
                                <p:childTnLst>
                                  <p:par>
                                    <p:cTn id="33" presetID="2" presetClass="entr" presetSubtype="8" fill="hold" grpId="0" nodeType="afterEffect">
                                      <p:stCondLst>
                                        <p:cond delay="0"/>
                                      </p:stCondLst>
                                      <p:childTnLst>
                                        <p:set>
                                          <p:cBhvr>
                                            <p:cTn id="34" dur="1" fill="hold">
                                              <p:stCondLst>
                                                <p:cond delay="0"/>
                                              </p:stCondLst>
                                            </p:cTn>
                                            <p:tgtEl>
                                              <p:spTgt spid="15377"/>
                                            </p:tgtEl>
                                            <p:attrNameLst>
                                              <p:attrName>style.visibility</p:attrName>
                                            </p:attrNameLst>
                                          </p:cBhvr>
                                          <p:to>
                                            <p:strVal val="visible"/>
                                          </p:to>
                                        </p:set>
                                        <p:anim calcmode="lin" valueType="num">
                                          <p:cBhvr additive="base">
                                            <p:cTn id="35" dur="500" fill="hold"/>
                                            <p:tgtEl>
                                              <p:spTgt spid="15377"/>
                                            </p:tgtEl>
                                            <p:attrNameLst>
                                              <p:attrName>ppt_x</p:attrName>
                                            </p:attrNameLst>
                                          </p:cBhvr>
                                          <p:tavLst>
                                            <p:tav tm="0">
                                              <p:val>
                                                <p:strVal val="0-#ppt_w/2"/>
                                              </p:val>
                                            </p:tav>
                                            <p:tav tm="100000">
                                              <p:val>
                                                <p:strVal val="#ppt_x"/>
                                              </p:val>
                                            </p:tav>
                                          </p:tavLst>
                                        </p:anim>
                                        <p:anim calcmode="lin" valueType="num">
                                          <p:cBhvr additive="base">
                                            <p:cTn id="36" dur="500" fill="hold"/>
                                            <p:tgtEl>
                                              <p:spTgt spid="153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7"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2" name="Picture 4" descr="Bò Kobe có giá không dưới 4 triệu đồng một ký mà còn phải &amp;quot;chào thua&amp;quot; loại  thịt bò A5 này">
            <a:extLst>
              <a:ext uri="{FF2B5EF4-FFF2-40B4-BE49-F238E27FC236}">
                <a16:creationId xmlns:a16="http://schemas.microsoft.com/office/drawing/2014/main" id="{685E99C7-0C7C-8E4B-AAD4-CAD68D8955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7400" y="0"/>
            <a:ext cx="4533876" cy="431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E0F03CFD-7886-CB4C-A3EE-A72129D029E9}"/>
              </a:ext>
            </a:extLst>
          </p:cNvPr>
          <p:cNvSpPr/>
          <p:nvPr/>
        </p:nvSpPr>
        <p:spPr>
          <a:xfrm>
            <a:off x="38124" y="4305300"/>
            <a:ext cx="9067752" cy="923330"/>
          </a:xfrm>
          <a:prstGeom prst="rect">
            <a:avLst/>
          </a:prstGeom>
        </p:spPr>
        <p:txBody>
          <a:bodyPr wrap="square">
            <a:spAutoFit/>
          </a:bodyPr>
          <a:lstStyle/>
          <a:p>
            <a:pPr algn="just"/>
            <a:r>
              <a:rPr lang="vi-VN" sz="1800" dirty="0">
                <a:solidFill>
                  <a:srgbClr val="333333"/>
                </a:solidFill>
                <a:latin typeface="Times New Roman" panose="02020603050405020304" pitchFamily="18" charset="0"/>
                <a:cs typeface="Times New Roman" panose="02020603050405020304" pitchFamily="18" charset="0"/>
              </a:rPr>
              <a:t>Bò Kobe được nuôi với chế độ rất gắt gao, những chú bò này phải được mát xa mỗi ngày để "giảm stress" cho chúng. </a:t>
            </a:r>
            <a:r>
              <a:rPr lang="en-US" sz="1800" dirty="0" err="1">
                <a:latin typeface="Times New Roman" panose="02020603050405020304" pitchFamily="18" charset="0"/>
                <a:cs typeface="Times New Roman" panose="02020603050405020304" pitchFamily="18" charset="0"/>
              </a:rPr>
              <a:t>Thịt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bò</a:t>
            </a:r>
            <a:r>
              <a:rPr lang="en-US" sz="1800" dirty="0">
                <a:latin typeface="Times New Roman" panose="02020603050405020304" pitchFamily="18" charset="0"/>
                <a:cs typeface="Times New Roman" panose="02020603050405020304" pitchFamily="18" charset="0"/>
              </a:rPr>
              <a:t> Kobe </a:t>
            </a:r>
            <a:r>
              <a:rPr lang="en-US" sz="1800" dirty="0" err="1">
                <a:latin typeface="Times New Roman" panose="02020603050405020304" pitchFamily="18" charset="0"/>
                <a:cs typeface="Times New Roman" panose="02020603050405020304" pitchFamily="18" charset="0"/>
              </a:rPr>
              <a:t>sẽ</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có</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mức</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giá</a:t>
            </a:r>
            <a:r>
              <a:rPr lang="en-US" sz="1800" dirty="0">
                <a:latin typeface="Times New Roman" panose="02020603050405020304" pitchFamily="18" charset="0"/>
                <a:cs typeface="Times New Roman" panose="02020603050405020304" pitchFamily="18" charset="0"/>
              </a:rPr>
              <a:t> 3.000.000 </a:t>
            </a:r>
            <a:r>
              <a:rPr lang="en-US" sz="1800" dirty="0" err="1">
                <a:latin typeface="Times New Roman" panose="02020603050405020304" pitchFamily="18" charset="0"/>
                <a:cs typeface="Times New Roman" panose="02020603050405020304" pitchFamily="18" charset="0"/>
              </a:rPr>
              <a:t>đồng</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giá</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cập</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nhật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vào</a:t>
            </a:r>
            <a:r>
              <a:rPr lang="en-US" sz="1800" dirty="0">
                <a:latin typeface="Times New Roman" panose="02020603050405020304" pitchFamily="18" charset="0"/>
                <a:cs typeface="Times New Roman" panose="02020603050405020304" pitchFamily="18" charset="0"/>
              </a:rPr>
              <a:t> 08/2021) </a:t>
            </a:r>
            <a:r>
              <a:rPr lang="en-US" sz="1800" dirty="0" err="1">
                <a:latin typeface="Times New Roman" panose="02020603050405020304" pitchFamily="18" charset="0"/>
                <a:cs typeface="Times New Roman" panose="02020603050405020304" pitchFamily="18" charset="0"/>
              </a:rPr>
              <a:t>cho</a:t>
            </a:r>
            <a:r>
              <a:rPr lang="en-US" sz="1800" dirty="0">
                <a:latin typeface="Times New Roman" panose="02020603050405020304" pitchFamily="18" charset="0"/>
                <a:cs typeface="Times New Roman" panose="02020603050405020304" pitchFamily="18" charset="0"/>
              </a:rPr>
              <a:t> 400gr </a:t>
            </a:r>
            <a:r>
              <a:rPr lang="en-US" sz="1800" dirty="0" err="1">
                <a:latin typeface="Times New Roman" panose="02020603050405020304" pitchFamily="18" charset="0"/>
                <a:cs typeface="Times New Roman" panose="02020603050405020304" pitchFamily="18" charset="0"/>
              </a:rPr>
              <a:t>thịt</a:t>
            </a:r>
            <a:r>
              <a:rPr lang="en-US" sz="1800" dirty="0">
                <a:latin typeface="Times New Roman" panose="02020603050405020304" pitchFamily="18" charset="0"/>
                <a:cs typeface="Times New Roman" panose="02020603050405020304" pitchFamily="18" charset="0"/>
              </a:rPr>
              <a:t>.</a:t>
            </a:r>
            <a:endParaRPr lang="en-VN" sz="1800" dirty="0">
              <a:latin typeface="Times New Roman" panose="02020603050405020304" pitchFamily="18" charset="0"/>
              <a:cs typeface="Times New Roman" panose="02020603050405020304" pitchFamily="18" charset="0"/>
            </a:endParaRPr>
          </a:p>
        </p:txBody>
      </p:sp>
      <p:pic>
        <p:nvPicPr>
          <p:cNvPr id="37894" name="Picture 6" descr="PHÂN BIỆT THỊT BÒ KOBE VỚI THỊT BÒ WAGYU">
            <a:extLst>
              <a:ext uri="{FF2B5EF4-FFF2-40B4-BE49-F238E27FC236}">
                <a16:creationId xmlns:a16="http://schemas.microsoft.com/office/drawing/2014/main" id="{67363815-971E-D643-80C8-D3E7D9E4EA0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5555"/>
          <a:stretch/>
        </p:blipFill>
        <p:spPr bwMode="auto">
          <a:xfrm>
            <a:off x="0" y="0"/>
            <a:ext cx="4521200" cy="431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811005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0000">
                                      <p:stCondLst>
                                        <p:cond delay="0"/>
                                      </p:stCondLst>
                                      <p:childTnLst>
                                        <p:set>
                                          <p:cBhvr>
                                            <p:cTn id="6" dur="1" fill="hold">
                                              <p:stCondLst>
                                                <p:cond delay="0"/>
                                              </p:stCondLst>
                                            </p:cTn>
                                            <p:tgtEl>
                                              <p:spTgt spid="37892"/>
                                            </p:tgtEl>
                                            <p:attrNameLst>
                                              <p:attrName>style.visibility</p:attrName>
                                            </p:attrNameLst>
                                          </p:cBhvr>
                                          <p:to>
                                            <p:strVal val="visible"/>
                                          </p:to>
                                        </p:set>
                                        <p:anim calcmode="lin" valueType="num" p14:bounceEnd="50000">
                                          <p:cBhvr additive="base">
                                            <p:cTn id="7" dur="500" fill="hold"/>
                                            <p:tgtEl>
                                              <p:spTgt spid="37892"/>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3789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50000">
                                      <p:stCondLst>
                                        <p:cond delay="0"/>
                                      </p:stCondLst>
                                      <p:childTnLst>
                                        <p:set>
                                          <p:cBhvr>
                                            <p:cTn id="10" dur="1" fill="hold">
                                              <p:stCondLst>
                                                <p:cond delay="0"/>
                                              </p:stCondLst>
                                            </p:cTn>
                                            <p:tgtEl>
                                              <p:spTgt spid="37894"/>
                                            </p:tgtEl>
                                            <p:attrNameLst>
                                              <p:attrName>style.visibility</p:attrName>
                                            </p:attrNameLst>
                                          </p:cBhvr>
                                          <p:to>
                                            <p:strVal val="visible"/>
                                          </p:to>
                                        </p:set>
                                        <p:anim calcmode="lin" valueType="num" p14:bounceEnd="50000">
                                          <p:cBhvr additive="base">
                                            <p:cTn id="11" dur="500" fill="hold"/>
                                            <p:tgtEl>
                                              <p:spTgt spid="37894"/>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3789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250" fill="hold"/>
                                            <p:tgtEl>
                                              <p:spTgt spid="3"/>
                                            </p:tgtEl>
                                            <p:attrNameLst>
                                              <p:attrName>ppt_y</p:attrName>
                                            </p:attrNameLst>
                                          </p:cBhvr>
                                          <p:tavLst>
                                            <p:tav tm="0">
                                              <p:val>
                                                <p:strVal val="#ppt_y"/>
                                              </p:val>
                                            </p:tav>
                                            <p:tav tm="100000">
                                              <p:val>
                                                <p:strVal val="#ppt_y"/>
                                              </p:val>
                                            </p:tav>
                                          </p:tavLst>
                                        </p:anim>
                                        <p:anim calcmode="lin" valueType="num">
                                          <p:cBhvr>
                                            <p:cTn id="18"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25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7892"/>
                                            </p:tgtEl>
                                            <p:attrNameLst>
                                              <p:attrName>style.visibility</p:attrName>
                                            </p:attrNameLst>
                                          </p:cBhvr>
                                          <p:to>
                                            <p:strVal val="visible"/>
                                          </p:to>
                                        </p:set>
                                        <p:anim calcmode="lin" valueType="num">
                                          <p:cBhvr additive="base">
                                            <p:cTn id="7" dur="500" fill="hold"/>
                                            <p:tgtEl>
                                              <p:spTgt spid="37892"/>
                                            </p:tgtEl>
                                            <p:attrNameLst>
                                              <p:attrName>ppt_x</p:attrName>
                                            </p:attrNameLst>
                                          </p:cBhvr>
                                          <p:tavLst>
                                            <p:tav tm="0">
                                              <p:val>
                                                <p:strVal val="1+#ppt_w/2"/>
                                              </p:val>
                                            </p:tav>
                                            <p:tav tm="100000">
                                              <p:val>
                                                <p:strVal val="#ppt_x"/>
                                              </p:val>
                                            </p:tav>
                                          </p:tavLst>
                                        </p:anim>
                                        <p:anim calcmode="lin" valueType="num">
                                          <p:cBhvr additive="base">
                                            <p:cTn id="8" dur="500" fill="hold"/>
                                            <p:tgtEl>
                                              <p:spTgt spid="3789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7894"/>
                                            </p:tgtEl>
                                            <p:attrNameLst>
                                              <p:attrName>style.visibility</p:attrName>
                                            </p:attrNameLst>
                                          </p:cBhvr>
                                          <p:to>
                                            <p:strVal val="visible"/>
                                          </p:to>
                                        </p:set>
                                        <p:anim calcmode="lin" valueType="num">
                                          <p:cBhvr additive="base">
                                            <p:cTn id="11" dur="500" fill="hold"/>
                                            <p:tgtEl>
                                              <p:spTgt spid="37894"/>
                                            </p:tgtEl>
                                            <p:attrNameLst>
                                              <p:attrName>ppt_x</p:attrName>
                                            </p:attrNameLst>
                                          </p:cBhvr>
                                          <p:tavLst>
                                            <p:tav tm="0">
                                              <p:val>
                                                <p:strVal val="0-#ppt_w/2"/>
                                              </p:val>
                                            </p:tav>
                                            <p:tav tm="100000">
                                              <p:val>
                                                <p:strVal val="#ppt_x"/>
                                              </p:val>
                                            </p:tav>
                                          </p:tavLst>
                                        </p:anim>
                                        <p:anim calcmode="lin" valueType="num">
                                          <p:cBhvr additive="base">
                                            <p:cTn id="12" dur="500" fill="hold"/>
                                            <p:tgtEl>
                                              <p:spTgt spid="3789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250" fill="hold"/>
                                            <p:tgtEl>
                                              <p:spTgt spid="3"/>
                                            </p:tgtEl>
                                            <p:attrNameLst>
                                              <p:attrName>ppt_y</p:attrName>
                                            </p:attrNameLst>
                                          </p:cBhvr>
                                          <p:tavLst>
                                            <p:tav tm="0">
                                              <p:val>
                                                <p:strVal val="#ppt_y"/>
                                              </p:val>
                                            </p:tav>
                                            <p:tav tm="100000">
                                              <p:val>
                                                <p:strVal val="#ppt_y"/>
                                              </p:val>
                                            </p:tav>
                                          </p:tavLst>
                                        </p:anim>
                                        <p:anim calcmode="lin" valueType="num">
                                          <p:cBhvr>
                                            <p:cTn id="18"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25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15" descr="Tokyo%20ban%20dem">
            <a:extLst>
              <a:ext uri="{FF2B5EF4-FFF2-40B4-BE49-F238E27FC236}">
                <a16:creationId xmlns:a16="http://schemas.microsoft.com/office/drawing/2014/main" id="{B4AF8C69-1A0A-1349-9F48-B8528366E3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
            <a:ext cx="4572000" cy="2570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7" name="Picture 3" descr="ANd9GcQ5rTH_F6lm7iIHLVhAu0ruoePJLZJMWaVz8L2MbZSPYiVNDhpJgg">
            <a:extLst>
              <a:ext uri="{FF2B5EF4-FFF2-40B4-BE49-F238E27FC236}">
                <a16:creationId xmlns:a16="http://schemas.microsoft.com/office/drawing/2014/main" id="{66334596-5BDC-224C-AA1D-74C3828D58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0"/>
            <a:ext cx="4572001" cy="2553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8" name="Picture 4" descr="20458389-images652133_Tokyo">
            <a:extLst>
              <a:ext uri="{FF2B5EF4-FFF2-40B4-BE49-F238E27FC236}">
                <a16:creationId xmlns:a16="http://schemas.microsoft.com/office/drawing/2014/main" id="{93564B10-10D3-4148-816E-9949B7D13DE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2590080"/>
            <a:ext cx="4571998" cy="2553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9" name="Picture 5" descr="Download?mode=photo&amp;id=5449">
            <a:extLst>
              <a:ext uri="{FF2B5EF4-FFF2-40B4-BE49-F238E27FC236}">
                <a16:creationId xmlns:a16="http://schemas.microsoft.com/office/drawing/2014/main" id="{39B2D799-9069-524F-943B-704E870B730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1999" y="2571750"/>
            <a:ext cx="4571999"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Text Box 6">
            <a:extLst>
              <a:ext uri="{FF2B5EF4-FFF2-40B4-BE49-F238E27FC236}">
                <a16:creationId xmlns:a16="http://schemas.microsoft.com/office/drawing/2014/main" id="{045DA5FA-25AB-F946-B8E3-8D54886EDA27}"/>
              </a:ext>
            </a:extLst>
          </p:cNvPr>
          <p:cNvSpPr txBox="1">
            <a:spLocks noChangeArrowheads="1"/>
          </p:cNvSpPr>
          <p:nvPr/>
        </p:nvSpPr>
        <p:spPr bwMode="auto">
          <a:xfrm>
            <a:off x="2610091" y="4743390"/>
            <a:ext cx="3923818" cy="400110"/>
          </a:xfrm>
          <a:prstGeom prst="rect">
            <a:avLst/>
          </a:prstGeom>
          <a:solidFill>
            <a:schemeClr val="bg1"/>
          </a:solidFill>
          <a:ln>
            <a:noFill/>
          </a:ln>
          <a:effectLst/>
        </p:spPr>
        <p:txBody>
          <a:bodyPr wrap="square">
            <a:spAutoFit/>
          </a:bodyPr>
          <a:lstStyle>
            <a:lvl1pPr>
              <a:defRPr>
                <a:solidFill>
                  <a:schemeClr val="tx1"/>
                </a:solidFill>
                <a:latin typeface=".VnTime" pitchFamily="34" charset="0"/>
              </a:defRPr>
            </a:lvl1pPr>
            <a:lvl2pPr marL="742950" indent="-285750">
              <a:defRPr>
                <a:solidFill>
                  <a:schemeClr val="tx1"/>
                </a:solidFill>
                <a:latin typeface=".VnTime" pitchFamily="34" charset="0"/>
              </a:defRPr>
            </a:lvl2pPr>
            <a:lvl3pPr marL="1143000" indent="-228600">
              <a:defRPr>
                <a:solidFill>
                  <a:schemeClr val="tx1"/>
                </a:solidFill>
                <a:latin typeface=".VnTime" pitchFamily="34" charset="0"/>
              </a:defRPr>
            </a:lvl3pPr>
            <a:lvl4pPr marL="1600200" indent="-228600">
              <a:defRPr>
                <a:solidFill>
                  <a:schemeClr val="tx1"/>
                </a:solidFill>
                <a:latin typeface=".VnTime" pitchFamily="34" charset="0"/>
              </a:defRPr>
            </a:lvl4pPr>
            <a:lvl5pPr marL="2057400" indent="-228600">
              <a:defRPr>
                <a:solidFill>
                  <a:schemeClr val="tx1"/>
                </a:solidFill>
                <a:latin typeface=".VnTime" pitchFamily="34" charset="0"/>
              </a:defRPr>
            </a:lvl5pPr>
            <a:lvl6pPr marL="2514600" indent="-228600" eaLnBrk="0" fontAlgn="base" hangingPunct="0">
              <a:spcBef>
                <a:spcPct val="0"/>
              </a:spcBef>
              <a:spcAft>
                <a:spcPct val="0"/>
              </a:spcAft>
              <a:defRPr>
                <a:solidFill>
                  <a:schemeClr val="tx1"/>
                </a:solidFill>
                <a:latin typeface=".VnTime" pitchFamily="34" charset="0"/>
              </a:defRPr>
            </a:lvl6pPr>
            <a:lvl7pPr marL="2971800" indent="-228600" eaLnBrk="0" fontAlgn="base" hangingPunct="0">
              <a:spcBef>
                <a:spcPct val="0"/>
              </a:spcBef>
              <a:spcAft>
                <a:spcPct val="0"/>
              </a:spcAft>
              <a:defRPr>
                <a:solidFill>
                  <a:schemeClr val="tx1"/>
                </a:solidFill>
                <a:latin typeface=".VnTime" pitchFamily="34" charset="0"/>
              </a:defRPr>
            </a:lvl7pPr>
            <a:lvl8pPr marL="3429000" indent="-228600" eaLnBrk="0" fontAlgn="base" hangingPunct="0">
              <a:spcBef>
                <a:spcPct val="0"/>
              </a:spcBef>
              <a:spcAft>
                <a:spcPct val="0"/>
              </a:spcAft>
              <a:defRPr>
                <a:solidFill>
                  <a:schemeClr val="tx1"/>
                </a:solidFill>
                <a:latin typeface=".VnTime" pitchFamily="34" charset="0"/>
              </a:defRPr>
            </a:lvl8pPr>
            <a:lvl9pPr marL="3886200" indent="-228600" eaLnBrk="0" fontAlgn="base" hangingPunct="0">
              <a:spcBef>
                <a:spcPct val="0"/>
              </a:spcBef>
              <a:spcAft>
                <a:spcPct val="0"/>
              </a:spcAft>
              <a:defRPr>
                <a:solidFill>
                  <a:schemeClr val="tx1"/>
                </a:solidFill>
                <a:latin typeface=".VnTime" pitchFamily="34" charset="0"/>
              </a:defRPr>
            </a:lvl9pPr>
          </a:lstStyle>
          <a:p>
            <a:pPr defTabSz="685800" eaLnBrk="0" fontAlgn="base" hangingPunct="0">
              <a:spcBef>
                <a:spcPct val="50000"/>
              </a:spcBef>
              <a:spcAft>
                <a:spcPct val="0"/>
              </a:spcAft>
              <a:buClrTx/>
            </a:pPr>
            <a:r>
              <a:rPr lang="en-US" altLang="en-VN" sz="2000" b="1" kern="1200" dirty="0">
                <a:solidFill>
                  <a:srgbClr val="000000"/>
                </a:solidFill>
                <a:latin typeface="Times New Roman" panose="02020603050405020304" pitchFamily="18" charset="0"/>
                <a:ea typeface="+mn-ea"/>
                <a:cs typeface="Times New Roman" panose="02020603050405020304" pitchFamily="18" charset="0"/>
              </a:rPr>
              <a:t>THỦ ĐÔ TÔ-KY-Ô NGÀY NAY</a:t>
            </a:r>
          </a:p>
        </p:txBody>
      </p:sp>
    </p:spTree>
    <p:custDataLst>
      <p:tags r:id="rId1"/>
    </p:custData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0000">
                                      <p:stCondLst>
                                        <p:cond delay="0"/>
                                      </p:stCondLst>
                                      <p:childTnLst>
                                        <p:set>
                                          <p:cBhvr>
                                            <p:cTn id="6" dur="1" fill="hold">
                                              <p:stCondLst>
                                                <p:cond delay="0"/>
                                              </p:stCondLst>
                                            </p:cTn>
                                            <p:tgtEl>
                                              <p:spTgt spid="47107"/>
                                            </p:tgtEl>
                                            <p:attrNameLst>
                                              <p:attrName>style.visibility</p:attrName>
                                            </p:attrNameLst>
                                          </p:cBhvr>
                                          <p:to>
                                            <p:strVal val="visible"/>
                                          </p:to>
                                        </p:set>
                                        <p:anim calcmode="lin" valueType="num" p14:bounceEnd="50000">
                                          <p:cBhvr additive="base">
                                            <p:cTn id="7" dur="500" fill="hold"/>
                                            <p:tgtEl>
                                              <p:spTgt spid="47107"/>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4710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0"/>
                                      </p:stCondLst>
                                      <p:childTnLst>
                                        <p:set>
                                          <p:cBhvr>
                                            <p:cTn id="10" dur="1" fill="hold">
                                              <p:stCondLst>
                                                <p:cond delay="0"/>
                                              </p:stCondLst>
                                            </p:cTn>
                                            <p:tgtEl>
                                              <p:spTgt spid="47109"/>
                                            </p:tgtEl>
                                            <p:attrNameLst>
                                              <p:attrName>style.visibility</p:attrName>
                                            </p:attrNameLst>
                                          </p:cBhvr>
                                          <p:to>
                                            <p:strVal val="visible"/>
                                          </p:to>
                                        </p:set>
                                        <p:anim calcmode="lin" valueType="num" p14:bounceEnd="50000">
                                          <p:cBhvr additive="base">
                                            <p:cTn id="11" dur="500" fill="hold"/>
                                            <p:tgtEl>
                                              <p:spTgt spid="47109"/>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47109"/>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47108"/>
                                            </p:tgtEl>
                                            <p:attrNameLst>
                                              <p:attrName>style.visibility</p:attrName>
                                            </p:attrNameLst>
                                          </p:cBhvr>
                                          <p:to>
                                            <p:strVal val="visible"/>
                                          </p:to>
                                        </p:set>
                                        <p:anim calcmode="lin" valueType="num" p14:bounceEnd="50000">
                                          <p:cBhvr additive="base">
                                            <p:cTn id="15" dur="500" fill="hold"/>
                                            <p:tgtEl>
                                              <p:spTgt spid="47108"/>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47108"/>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14:presetBounceEnd="50000">
                                      <p:stCondLst>
                                        <p:cond delay="0"/>
                                      </p:stCondLst>
                                      <p:childTnLst>
                                        <p:set>
                                          <p:cBhvr>
                                            <p:cTn id="18" dur="1" fill="hold">
                                              <p:stCondLst>
                                                <p:cond delay="0"/>
                                              </p:stCondLst>
                                            </p:cTn>
                                            <p:tgtEl>
                                              <p:spTgt spid="47106"/>
                                            </p:tgtEl>
                                            <p:attrNameLst>
                                              <p:attrName>style.visibility</p:attrName>
                                            </p:attrNameLst>
                                          </p:cBhvr>
                                          <p:to>
                                            <p:strVal val="visible"/>
                                          </p:to>
                                        </p:set>
                                        <p:anim calcmode="lin" valueType="num" p14:bounceEnd="50000">
                                          <p:cBhvr additive="base">
                                            <p:cTn id="19" dur="500" fill="hold"/>
                                            <p:tgtEl>
                                              <p:spTgt spid="47106"/>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47106"/>
                                            </p:tgtEl>
                                            <p:attrNameLst>
                                              <p:attrName>ppt_y</p:attrName>
                                            </p:attrNameLst>
                                          </p:cBhvr>
                                          <p:tavLst>
                                            <p:tav tm="0">
                                              <p:val>
                                                <p:strVal val="0-#ppt_h/2"/>
                                              </p:val>
                                            </p:tav>
                                            <p:tav tm="100000">
                                              <p:val>
                                                <p:strVal val="#ppt_y"/>
                                              </p:val>
                                            </p:tav>
                                          </p:tavLst>
                                        </p:anim>
                                      </p:childTnLst>
                                    </p:cTn>
                                  </p:par>
                                  <p:par>
                                    <p:cTn id="21" presetID="21" presetClass="entr" presetSubtype="1" fill="hold" grpId="0" nodeType="withEffect">
                                      <p:stCondLst>
                                        <p:cond delay="0"/>
                                      </p:stCondLst>
                                      <p:childTnLst>
                                        <p:set>
                                          <p:cBhvr>
                                            <p:cTn id="22" dur="1" fill="hold">
                                              <p:stCondLst>
                                                <p:cond delay="0"/>
                                              </p:stCondLst>
                                            </p:cTn>
                                            <p:tgtEl>
                                              <p:spTgt spid="5126"/>
                                            </p:tgtEl>
                                            <p:attrNameLst>
                                              <p:attrName>style.visibility</p:attrName>
                                            </p:attrNameLst>
                                          </p:cBhvr>
                                          <p:to>
                                            <p:strVal val="visible"/>
                                          </p:to>
                                        </p:set>
                                        <p:animEffect transition="in" filter="wheel(1)">
                                          <p:cBhvr>
                                            <p:cTn id="23" dur="5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7107"/>
                                            </p:tgtEl>
                                            <p:attrNameLst>
                                              <p:attrName>style.visibility</p:attrName>
                                            </p:attrNameLst>
                                          </p:cBhvr>
                                          <p:to>
                                            <p:strVal val="visible"/>
                                          </p:to>
                                        </p:set>
                                        <p:anim calcmode="lin" valueType="num">
                                          <p:cBhvr additive="base">
                                            <p:cTn id="7" dur="500" fill="hold"/>
                                            <p:tgtEl>
                                              <p:spTgt spid="47107"/>
                                            </p:tgtEl>
                                            <p:attrNameLst>
                                              <p:attrName>ppt_x</p:attrName>
                                            </p:attrNameLst>
                                          </p:cBhvr>
                                          <p:tavLst>
                                            <p:tav tm="0">
                                              <p:val>
                                                <p:strVal val="1+#ppt_w/2"/>
                                              </p:val>
                                            </p:tav>
                                            <p:tav tm="100000">
                                              <p:val>
                                                <p:strVal val="#ppt_x"/>
                                              </p:val>
                                            </p:tav>
                                          </p:tavLst>
                                        </p:anim>
                                        <p:anim calcmode="lin" valueType="num">
                                          <p:cBhvr additive="base">
                                            <p:cTn id="8" dur="500" fill="hold"/>
                                            <p:tgtEl>
                                              <p:spTgt spid="4710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7109"/>
                                            </p:tgtEl>
                                            <p:attrNameLst>
                                              <p:attrName>style.visibility</p:attrName>
                                            </p:attrNameLst>
                                          </p:cBhvr>
                                          <p:to>
                                            <p:strVal val="visible"/>
                                          </p:to>
                                        </p:set>
                                        <p:anim calcmode="lin" valueType="num">
                                          <p:cBhvr additive="base">
                                            <p:cTn id="11" dur="500" fill="hold"/>
                                            <p:tgtEl>
                                              <p:spTgt spid="47109"/>
                                            </p:tgtEl>
                                            <p:attrNameLst>
                                              <p:attrName>ppt_x</p:attrName>
                                            </p:attrNameLst>
                                          </p:cBhvr>
                                          <p:tavLst>
                                            <p:tav tm="0">
                                              <p:val>
                                                <p:strVal val="1+#ppt_w/2"/>
                                              </p:val>
                                            </p:tav>
                                            <p:tav tm="100000">
                                              <p:val>
                                                <p:strVal val="#ppt_x"/>
                                              </p:val>
                                            </p:tav>
                                          </p:tavLst>
                                        </p:anim>
                                        <p:anim calcmode="lin" valueType="num">
                                          <p:cBhvr additive="base">
                                            <p:cTn id="12" dur="500" fill="hold"/>
                                            <p:tgtEl>
                                              <p:spTgt spid="47109"/>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7108"/>
                                            </p:tgtEl>
                                            <p:attrNameLst>
                                              <p:attrName>style.visibility</p:attrName>
                                            </p:attrNameLst>
                                          </p:cBhvr>
                                          <p:to>
                                            <p:strVal val="visible"/>
                                          </p:to>
                                        </p:set>
                                        <p:anim calcmode="lin" valueType="num">
                                          <p:cBhvr additive="base">
                                            <p:cTn id="15" dur="500" fill="hold"/>
                                            <p:tgtEl>
                                              <p:spTgt spid="47108"/>
                                            </p:tgtEl>
                                            <p:attrNameLst>
                                              <p:attrName>ppt_x</p:attrName>
                                            </p:attrNameLst>
                                          </p:cBhvr>
                                          <p:tavLst>
                                            <p:tav tm="0">
                                              <p:val>
                                                <p:strVal val="#ppt_x"/>
                                              </p:val>
                                            </p:tav>
                                            <p:tav tm="100000">
                                              <p:val>
                                                <p:strVal val="#ppt_x"/>
                                              </p:val>
                                            </p:tav>
                                          </p:tavLst>
                                        </p:anim>
                                        <p:anim calcmode="lin" valueType="num">
                                          <p:cBhvr additive="base">
                                            <p:cTn id="16" dur="500" fill="hold"/>
                                            <p:tgtEl>
                                              <p:spTgt spid="47108"/>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47106"/>
                                            </p:tgtEl>
                                            <p:attrNameLst>
                                              <p:attrName>style.visibility</p:attrName>
                                            </p:attrNameLst>
                                          </p:cBhvr>
                                          <p:to>
                                            <p:strVal val="visible"/>
                                          </p:to>
                                        </p:set>
                                        <p:anim calcmode="lin" valueType="num">
                                          <p:cBhvr additive="base">
                                            <p:cTn id="19" dur="500" fill="hold"/>
                                            <p:tgtEl>
                                              <p:spTgt spid="47106"/>
                                            </p:tgtEl>
                                            <p:attrNameLst>
                                              <p:attrName>ppt_x</p:attrName>
                                            </p:attrNameLst>
                                          </p:cBhvr>
                                          <p:tavLst>
                                            <p:tav tm="0">
                                              <p:val>
                                                <p:strVal val="#ppt_x"/>
                                              </p:val>
                                            </p:tav>
                                            <p:tav tm="100000">
                                              <p:val>
                                                <p:strVal val="#ppt_x"/>
                                              </p:val>
                                            </p:tav>
                                          </p:tavLst>
                                        </p:anim>
                                        <p:anim calcmode="lin" valueType="num">
                                          <p:cBhvr additive="base">
                                            <p:cTn id="20" dur="500" fill="hold"/>
                                            <p:tgtEl>
                                              <p:spTgt spid="47106"/>
                                            </p:tgtEl>
                                            <p:attrNameLst>
                                              <p:attrName>ppt_y</p:attrName>
                                            </p:attrNameLst>
                                          </p:cBhvr>
                                          <p:tavLst>
                                            <p:tav tm="0">
                                              <p:val>
                                                <p:strVal val="0-#ppt_h/2"/>
                                              </p:val>
                                            </p:tav>
                                            <p:tav tm="100000">
                                              <p:val>
                                                <p:strVal val="#ppt_y"/>
                                              </p:val>
                                            </p:tav>
                                          </p:tavLst>
                                        </p:anim>
                                      </p:childTnLst>
                                    </p:cTn>
                                  </p:par>
                                  <p:par>
                                    <p:cTn id="21" presetID="21" presetClass="entr" presetSubtype="1" fill="hold" grpId="0" nodeType="withEffect">
                                      <p:stCondLst>
                                        <p:cond delay="0"/>
                                      </p:stCondLst>
                                      <p:childTnLst>
                                        <p:set>
                                          <p:cBhvr>
                                            <p:cTn id="22" dur="1" fill="hold">
                                              <p:stCondLst>
                                                <p:cond delay="0"/>
                                              </p:stCondLst>
                                            </p:cTn>
                                            <p:tgtEl>
                                              <p:spTgt spid="5126"/>
                                            </p:tgtEl>
                                            <p:attrNameLst>
                                              <p:attrName>style.visibility</p:attrName>
                                            </p:attrNameLst>
                                          </p:cBhvr>
                                          <p:to>
                                            <p:strVal val="visible"/>
                                          </p:to>
                                        </p:set>
                                        <p:animEffect transition="in" filter="wheel(1)">
                                          <p:cBhvr>
                                            <p:cTn id="23" dur="5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6010F73D-3351-1E4F-A23A-931631EA6068}"/>
              </a:ext>
            </a:extLst>
          </p:cNvPr>
          <p:cNvSpPr/>
          <p:nvPr/>
        </p:nvSpPr>
        <p:spPr>
          <a:xfrm flipH="1">
            <a:off x="5113211" y="0"/>
            <a:ext cx="4158380" cy="5143500"/>
          </a:xfrm>
          <a:custGeom>
            <a:avLst/>
            <a:gdLst>
              <a:gd name="connsiteX0" fmla="*/ 4352147 w 4352147"/>
              <a:gd name="connsiteY0" fmla="*/ 0 h 5143500"/>
              <a:gd name="connsiteX1" fmla="*/ 53152 w 4352147"/>
              <a:gd name="connsiteY1" fmla="*/ 0 h 5143500"/>
              <a:gd name="connsiteX2" fmla="*/ 0 w 4352147"/>
              <a:gd name="connsiteY2" fmla="*/ 33254 h 5143500"/>
              <a:gd name="connsiteX3" fmla="*/ 0 w 4352147"/>
              <a:gd name="connsiteY3" fmla="*/ 5082368 h 5143500"/>
              <a:gd name="connsiteX4" fmla="*/ 97712 w 4352147"/>
              <a:gd name="connsiteY4" fmla="*/ 5143500 h 5143500"/>
              <a:gd name="connsiteX5" fmla="*/ 3442343 w 4352147"/>
              <a:gd name="connsiteY5" fmla="*/ 5143500 h 5143500"/>
              <a:gd name="connsiteX6" fmla="*/ 3381458 w 4352147"/>
              <a:gd name="connsiteY6" fmla="*/ 5100063 h 5143500"/>
              <a:gd name="connsiteX7" fmla="*/ 2108442 w 4352147"/>
              <a:gd name="connsiteY7" fmla="*/ 2831968 h 5143500"/>
              <a:gd name="connsiteX8" fmla="*/ 4172031 w 4352147"/>
              <a:gd name="connsiteY8" fmla="*/ 81071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2147" h="5143500">
                <a:moveTo>
                  <a:pt x="4352147" y="0"/>
                </a:moveTo>
                <a:lnTo>
                  <a:pt x="53152" y="0"/>
                </a:lnTo>
                <a:lnTo>
                  <a:pt x="0" y="33254"/>
                </a:lnTo>
                <a:lnTo>
                  <a:pt x="0" y="5082368"/>
                </a:lnTo>
                <a:lnTo>
                  <a:pt x="97712" y="5143500"/>
                </a:lnTo>
                <a:lnTo>
                  <a:pt x="3442343" y="5143500"/>
                </a:lnTo>
                <a:lnTo>
                  <a:pt x="3381458" y="5100063"/>
                </a:lnTo>
                <a:cubicBezTo>
                  <a:pt x="2590511" y="4501017"/>
                  <a:pt x="2108442" y="3705245"/>
                  <a:pt x="2108442" y="2831968"/>
                </a:cubicBezTo>
                <a:cubicBezTo>
                  <a:pt x="2108442" y="1696708"/>
                  <a:pt x="2923140" y="692433"/>
                  <a:pt x="4172031" y="81071"/>
                </a:cubicBezTo>
                <a:close/>
              </a:path>
            </a:pathLst>
          </a:custGeom>
        </p:spPr>
        <p:style>
          <a:lnRef idx="2">
            <a:schemeClr val="dk1">
              <a:shade val="50000"/>
            </a:schemeClr>
          </a:lnRef>
          <a:fillRef idx="1">
            <a:schemeClr val="dk1"/>
          </a:fillRef>
          <a:effectRef idx="0">
            <a:schemeClr val="dk1"/>
          </a:effectRef>
          <a:fontRef idx="minor">
            <a:schemeClr val="lt1"/>
          </a:fontRef>
        </p:style>
        <p:txBody>
          <a:bodyPr wrap="square" rtlCol="0" anchor="ctr">
            <a:noAutofit/>
          </a:bodyPr>
          <a:lstStyle/>
          <a:p>
            <a:pPr algn="ctr"/>
            <a:endParaRPr lang="en-VN" sz="1800"/>
          </a:p>
        </p:txBody>
      </p:sp>
      <p:sp>
        <p:nvSpPr>
          <p:cNvPr id="24" name="Title 1">
            <a:extLst>
              <a:ext uri="{FF2B5EF4-FFF2-40B4-BE49-F238E27FC236}">
                <a16:creationId xmlns:a16="http://schemas.microsoft.com/office/drawing/2014/main" id="{CD55BC49-86A3-D24E-A8A7-D47FB69211B6}"/>
              </a:ext>
            </a:extLst>
          </p:cNvPr>
          <p:cNvSpPr txBox="1">
            <a:spLocks/>
          </p:cNvSpPr>
          <p:nvPr/>
        </p:nvSpPr>
        <p:spPr>
          <a:xfrm>
            <a:off x="6855890" y="1156375"/>
            <a:ext cx="2504506" cy="1325437"/>
          </a:xfrm>
          <a:prstGeom prst="rect">
            <a:avLst/>
          </a:prstGeom>
        </p:spPr>
        <p:txBody>
          <a:bodyPr>
            <a:normAutofit fontScale="825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400" b="1" dirty="0">
                <a:solidFill>
                  <a:schemeClr val="bg1"/>
                </a:solidFill>
                <a:latin typeface="Times New Roman" pitchFamily="18" charset="0"/>
                <a:cs typeface="Times New Roman" pitchFamily="18" charset="0"/>
              </a:rPr>
              <a:t>Vì sao sau chiến tranh thế giới 2 nền kinh tế của Nhật lại phát triển nhanh như vậy ? </a:t>
            </a:r>
          </a:p>
        </p:txBody>
      </p:sp>
      <p:sp>
        <p:nvSpPr>
          <p:cNvPr id="25" name="Rectangle 24">
            <a:extLst>
              <a:ext uri="{FF2B5EF4-FFF2-40B4-BE49-F238E27FC236}">
                <a16:creationId xmlns:a16="http://schemas.microsoft.com/office/drawing/2014/main" id="{3B3030C0-9533-F349-93D1-F63B150F2D24}"/>
              </a:ext>
            </a:extLst>
          </p:cNvPr>
          <p:cNvSpPr/>
          <p:nvPr/>
        </p:nvSpPr>
        <p:spPr>
          <a:xfrm>
            <a:off x="-1" y="126699"/>
            <a:ext cx="5586153" cy="1015663"/>
          </a:xfrm>
          <a:prstGeom prst="rect">
            <a:avLst/>
          </a:prstGeom>
        </p:spPr>
        <p:txBody>
          <a:bodyPr wrap="square">
            <a:spAutoFit/>
          </a:bodyPr>
          <a:lstStyle/>
          <a:p>
            <a:pPr marL="0" indent="0" algn="just">
              <a:spcBef>
                <a:spcPct val="0"/>
              </a:spcBef>
              <a:buFontTx/>
              <a:buNone/>
            </a:pP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Truyền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thống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văn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hóa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giáo</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dục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lâu</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đời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của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người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Nhật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sẵn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sàng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tiếp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thu</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những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giá</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trị</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tiến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bộ</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của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thế</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giới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nhưng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vẫn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giữ</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được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bản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sắc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dân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tộc</a:t>
            </a:r>
            <a:r>
              <a:rPr lang="en-US" sz="2000" dirty="0">
                <a:solidFill>
                  <a:schemeClr val="tx1"/>
                </a:solidFill>
                <a:latin typeface="Times New Roman" panose="02020603050405020304" pitchFamily="18" charset="0"/>
                <a:cs typeface="Times New Roman" panose="02020603050405020304" pitchFamily="18" charset="0"/>
              </a:rPr>
              <a:t>.</a:t>
            </a:r>
          </a:p>
        </p:txBody>
      </p:sp>
      <p:sp>
        <p:nvSpPr>
          <p:cNvPr id="26" name="Rectangle 25">
            <a:extLst>
              <a:ext uri="{FF2B5EF4-FFF2-40B4-BE49-F238E27FC236}">
                <a16:creationId xmlns:a16="http://schemas.microsoft.com/office/drawing/2014/main" id="{AE580200-60A8-EC46-94D1-DACFDD0148B5}"/>
              </a:ext>
            </a:extLst>
          </p:cNvPr>
          <p:cNvSpPr/>
          <p:nvPr/>
        </p:nvSpPr>
        <p:spPr>
          <a:xfrm>
            <a:off x="-2226" y="1383826"/>
            <a:ext cx="6812569" cy="707886"/>
          </a:xfrm>
          <a:prstGeom prst="rect">
            <a:avLst/>
          </a:prstGeom>
        </p:spPr>
        <p:txBody>
          <a:bodyPr wrap="square">
            <a:spAutoFit/>
          </a:bodyPr>
          <a:lstStyle/>
          <a:p>
            <a:pPr marL="0" indent="0" algn="just">
              <a:spcBef>
                <a:spcPct val="0"/>
              </a:spcBef>
              <a:buFontTx/>
              <a:buNone/>
            </a:pP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Hệ</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thống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tổ</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chức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quản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lý</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có</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hiệu</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quả</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của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các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xí</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nghiệp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công</a:t>
            </a:r>
            <a:r>
              <a:rPr lang="en-US" sz="2000" dirty="0">
                <a:solidFill>
                  <a:schemeClr val="tx1"/>
                </a:solidFill>
                <a:latin typeface="Times New Roman" panose="02020603050405020304" pitchFamily="18" charset="0"/>
                <a:cs typeface="Times New Roman" panose="02020603050405020304" pitchFamily="18" charset="0"/>
              </a:rPr>
              <a:t> ty </a:t>
            </a:r>
            <a:r>
              <a:rPr lang="en-US" sz="2000" dirty="0" err="1">
                <a:solidFill>
                  <a:schemeClr val="tx1"/>
                </a:solidFill>
                <a:latin typeface="Times New Roman" panose="02020603050405020304" pitchFamily="18" charset="0"/>
                <a:cs typeface="Times New Roman" panose="02020603050405020304" pitchFamily="18" charset="0"/>
              </a:rPr>
              <a:t>Nhật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Bản</a:t>
            </a:r>
            <a:r>
              <a:rPr lang="en-US" sz="2000" dirty="0">
                <a:solidFill>
                  <a:schemeClr val="tx1"/>
                </a:solidFill>
                <a:latin typeface="Times New Roman" panose="02020603050405020304" pitchFamily="18" charset="0"/>
                <a:cs typeface="Times New Roman" panose="02020603050405020304" pitchFamily="18" charset="0"/>
              </a:rPr>
              <a:t>.</a:t>
            </a:r>
          </a:p>
        </p:txBody>
      </p:sp>
      <p:sp>
        <p:nvSpPr>
          <p:cNvPr id="27" name="Rectangle 26">
            <a:extLst>
              <a:ext uri="{FF2B5EF4-FFF2-40B4-BE49-F238E27FC236}">
                <a16:creationId xmlns:a16="http://schemas.microsoft.com/office/drawing/2014/main" id="{3416844F-B0C1-B747-B0F2-5416A55D5A61}"/>
              </a:ext>
            </a:extLst>
          </p:cNvPr>
          <p:cNvSpPr/>
          <p:nvPr/>
        </p:nvSpPr>
        <p:spPr>
          <a:xfrm>
            <a:off x="-23622" y="2459875"/>
            <a:ext cx="7216023" cy="1015663"/>
          </a:xfrm>
          <a:prstGeom prst="rect">
            <a:avLst/>
          </a:prstGeom>
        </p:spPr>
        <p:txBody>
          <a:bodyPr wrap="square">
            <a:spAutoFit/>
          </a:bodyPr>
          <a:lstStyle/>
          <a:p>
            <a:pPr marL="0" indent="0" algn="just">
              <a:spcBef>
                <a:spcPct val="0"/>
              </a:spcBef>
              <a:buFontTx/>
              <a:buNone/>
            </a:pP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Vai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trò</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quan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trọng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của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nhà</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nước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trong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việc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đề</a:t>
            </a:r>
            <a:r>
              <a:rPr lang="en-US" sz="2000" dirty="0">
                <a:solidFill>
                  <a:schemeClr val="tx1"/>
                </a:solidFill>
                <a:latin typeface="Times New Roman" panose="02020603050405020304" pitchFamily="18" charset="0"/>
                <a:cs typeface="Times New Roman" panose="02020603050405020304" pitchFamily="18" charset="0"/>
              </a:rPr>
              <a:t> ra </a:t>
            </a:r>
            <a:r>
              <a:rPr lang="en-US" sz="2000" dirty="0" err="1">
                <a:solidFill>
                  <a:schemeClr val="tx1"/>
                </a:solidFill>
                <a:latin typeface="Times New Roman" panose="02020603050405020304" pitchFamily="18" charset="0"/>
                <a:cs typeface="Times New Roman" panose="02020603050405020304" pitchFamily="18" charset="0"/>
              </a:rPr>
              <a:t>các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chiến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lược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phát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triển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nắm</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bắt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đúng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thời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cơ</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và</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sự</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điều</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tiết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cần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thiết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để</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đưa</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nền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kinh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tế</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liên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tục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tăng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trưởng</a:t>
            </a:r>
            <a:r>
              <a:rPr lang="en-US" sz="2000" dirty="0">
                <a:solidFill>
                  <a:schemeClr val="tx1"/>
                </a:solidFill>
                <a:latin typeface="Times New Roman" panose="02020603050405020304" pitchFamily="18" charset="0"/>
                <a:cs typeface="Times New Roman" panose="02020603050405020304" pitchFamily="18" charset="0"/>
              </a:rPr>
              <a:t>.</a:t>
            </a:r>
          </a:p>
        </p:txBody>
      </p:sp>
      <p:sp>
        <p:nvSpPr>
          <p:cNvPr id="13" name="Rectangle 12">
            <a:extLst>
              <a:ext uri="{FF2B5EF4-FFF2-40B4-BE49-F238E27FC236}">
                <a16:creationId xmlns:a16="http://schemas.microsoft.com/office/drawing/2014/main" id="{D5F36D64-07AE-D74A-A291-8E273498BB3E}"/>
              </a:ext>
            </a:extLst>
          </p:cNvPr>
          <p:cNvSpPr/>
          <p:nvPr/>
        </p:nvSpPr>
        <p:spPr>
          <a:xfrm>
            <a:off x="-91732" y="4002846"/>
            <a:ext cx="6509157" cy="707886"/>
          </a:xfrm>
          <a:prstGeom prst="rect">
            <a:avLst/>
          </a:prstGeom>
        </p:spPr>
        <p:txBody>
          <a:bodyPr wrap="square">
            <a:spAutoFit/>
          </a:bodyPr>
          <a:lstStyle/>
          <a:p>
            <a:pPr marL="0" indent="0" algn="just">
              <a:spcBef>
                <a:spcPct val="0"/>
              </a:spcBef>
              <a:buFontTx/>
              <a:buNone/>
            </a:pPr>
            <a:r>
              <a:rPr lang="en-US" sz="2000" dirty="0">
                <a:solidFill>
                  <a:schemeClr val="tx1"/>
                </a:solidFill>
                <a:latin typeface="Times New Roman" panose="02020603050405020304" pitchFamily="18" charset="0"/>
                <a:cs typeface="Times New Roman" panose="02020603050405020304" pitchFamily="18" charset="0"/>
              </a:rPr>
              <a:t>- Con </a:t>
            </a:r>
            <a:r>
              <a:rPr lang="en-US" sz="2000" dirty="0" err="1">
                <a:solidFill>
                  <a:schemeClr val="tx1"/>
                </a:solidFill>
                <a:latin typeface="Times New Roman" panose="02020603050405020304" pitchFamily="18" charset="0"/>
                <a:cs typeface="Times New Roman" panose="02020603050405020304" pitchFamily="18" charset="0"/>
              </a:rPr>
              <a:t>người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Nhật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Bản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được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đào</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tạo</a:t>
            </a:r>
            <a:r>
              <a:rPr lang="en-US" sz="2000" dirty="0">
                <a:solidFill>
                  <a:schemeClr val="tx1"/>
                </a:solidFill>
                <a:latin typeface="Times New Roman" panose="02020603050405020304" pitchFamily="18" charset="0"/>
                <a:cs typeface="Times New Roman" panose="02020603050405020304" pitchFamily="18" charset="0"/>
              </a:rPr>
              <a:t> chu </a:t>
            </a:r>
            <a:r>
              <a:rPr lang="en-US" sz="2000" dirty="0" err="1">
                <a:solidFill>
                  <a:schemeClr val="tx1"/>
                </a:solidFill>
                <a:latin typeface="Times New Roman" panose="02020603050405020304" pitchFamily="18" charset="0"/>
                <a:cs typeface="Times New Roman" panose="02020603050405020304" pitchFamily="18" charset="0"/>
              </a:rPr>
              <a:t>đáo</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có</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ý</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thức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vươn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lên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cần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cù</a:t>
            </a:r>
            <a:r>
              <a:rPr lang="en-US" sz="2000" dirty="0">
                <a:solidFill>
                  <a:schemeClr val="tx1"/>
                </a:solidFill>
                <a:latin typeface="Times New Roman" panose="02020603050405020304" pitchFamily="18" charset="0"/>
                <a:cs typeface="Times New Roman" panose="02020603050405020304" pitchFamily="18" charset="0"/>
              </a:rPr>
              <a:t> lao </a:t>
            </a:r>
            <a:r>
              <a:rPr lang="en-US" sz="2000" dirty="0" err="1">
                <a:solidFill>
                  <a:schemeClr val="tx1"/>
                </a:solidFill>
                <a:latin typeface="Times New Roman" panose="02020603050405020304" pitchFamily="18" charset="0"/>
                <a:cs typeface="Times New Roman" panose="02020603050405020304" pitchFamily="18" charset="0"/>
              </a:rPr>
              <a:t>động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đề</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cao</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kỷ</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luật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và</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coi</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trọng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tiết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kiệm</a:t>
            </a:r>
            <a:r>
              <a:rPr lang="en-US" sz="2000" dirty="0">
                <a:solidFill>
                  <a:schemeClr val="tx1"/>
                </a:solidFill>
                <a:latin typeface="Times New Roman" panose="02020603050405020304" pitchFamily="18" charset="0"/>
                <a:cs typeface="Times New Roman" panose="02020603050405020304" pitchFamily="18" charset="0"/>
              </a:rPr>
              <a:t>.</a:t>
            </a:r>
          </a:p>
        </p:txBody>
      </p:sp>
      <p:pic>
        <p:nvPicPr>
          <p:cNvPr id="9220" name="Picture 4">
            <a:extLst>
              <a:ext uri="{FF2B5EF4-FFF2-40B4-BE49-F238E27FC236}">
                <a16:creationId xmlns:a16="http://schemas.microsoft.com/office/drawing/2014/main" id="{D8474EC7-1254-164D-8501-F82473D26B3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582" t="7531" r="13454" b="9979"/>
          <a:stretch/>
        </p:blipFill>
        <p:spPr bwMode="auto">
          <a:xfrm>
            <a:off x="6540964" y="2694755"/>
            <a:ext cx="2773885" cy="249690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a:extLst>
              <a:ext uri="{FF2B5EF4-FFF2-40B4-BE49-F238E27FC236}">
                <a16:creationId xmlns:a16="http://schemas.microsoft.com/office/drawing/2014/main" id="{9FBE036D-D825-D140-BBE0-EE6156E4FF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0964" y="126699"/>
            <a:ext cx="842141" cy="842141"/>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oogle Shape;402;p39">
            <a:extLst>
              <a:ext uri="{FF2B5EF4-FFF2-40B4-BE49-F238E27FC236}">
                <a16:creationId xmlns:a16="http://schemas.microsoft.com/office/drawing/2014/main" id="{D6BA99AA-DFD3-6E4D-AC5A-9F00AC77E860}"/>
              </a:ext>
            </a:extLst>
          </p:cNvPr>
          <p:cNvGrpSpPr/>
          <p:nvPr/>
        </p:nvGrpSpPr>
        <p:grpSpPr>
          <a:xfrm>
            <a:off x="8538965" y="198112"/>
            <a:ext cx="349155" cy="349657"/>
            <a:chOff x="5302225" y="968375"/>
            <a:chExt cx="417650" cy="418250"/>
          </a:xfrm>
        </p:grpSpPr>
        <p:sp>
          <p:nvSpPr>
            <p:cNvPr id="22" name="Google Shape;403;p39">
              <a:extLst>
                <a:ext uri="{FF2B5EF4-FFF2-40B4-BE49-F238E27FC236}">
                  <a16:creationId xmlns:a16="http://schemas.microsoft.com/office/drawing/2014/main" id="{20D7F786-522C-C14E-9ED8-F50B9C88EB0E}"/>
                </a:ext>
              </a:extLst>
            </p:cNvPr>
            <p:cNvSpPr/>
            <p:nvPr/>
          </p:nvSpPr>
          <p:spPr>
            <a:xfrm>
              <a:off x="5333350" y="991575"/>
              <a:ext cx="152075" cy="155100"/>
            </a:xfrm>
            <a:custGeom>
              <a:avLst/>
              <a:gdLst/>
              <a:ahLst/>
              <a:cxnLst/>
              <a:rect l="l" t="t" r="r" b="b"/>
              <a:pathLst>
                <a:path w="6083" h="6204" extrusionOk="0">
                  <a:moveTo>
                    <a:pt x="2541" y="0"/>
                  </a:moveTo>
                  <a:lnTo>
                    <a:pt x="2468" y="25"/>
                  </a:lnTo>
                  <a:lnTo>
                    <a:pt x="2443" y="147"/>
                  </a:lnTo>
                  <a:lnTo>
                    <a:pt x="2101" y="1807"/>
                  </a:lnTo>
                  <a:lnTo>
                    <a:pt x="2052" y="1930"/>
                  </a:lnTo>
                  <a:lnTo>
                    <a:pt x="1979" y="2052"/>
                  </a:lnTo>
                  <a:lnTo>
                    <a:pt x="1857" y="2174"/>
                  </a:lnTo>
                  <a:lnTo>
                    <a:pt x="1735" y="2223"/>
                  </a:lnTo>
                  <a:lnTo>
                    <a:pt x="123" y="2760"/>
                  </a:lnTo>
                  <a:lnTo>
                    <a:pt x="25" y="2833"/>
                  </a:lnTo>
                  <a:lnTo>
                    <a:pt x="1" y="2882"/>
                  </a:lnTo>
                  <a:lnTo>
                    <a:pt x="25" y="2955"/>
                  </a:lnTo>
                  <a:lnTo>
                    <a:pt x="99" y="3029"/>
                  </a:lnTo>
                  <a:lnTo>
                    <a:pt x="1588" y="3859"/>
                  </a:lnTo>
                  <a:lnTo>
                    <a:pt x="1711" y="3932"/>
                  </a:lnTo>
                  <a:lnTo>
                    <a:pt x="1808" y="4054"/>
                  </a:lnTo>
                  <a:lnTo>
                    <a:pt x="1857" y="4201"/>
                  </a:lnTo>
                  <a:lnTo>
                    <a:pt x="1882" y="4323"/>
                  </a:lnTo>
                  <a:lnTo>
                    <a:pt x="1906" y="6033"/>
                  </a:lnTo>
                  <a:lnTo>
                    <a:pt x="1930" y="6130"/>
                  </a:lnTo>
                  <a:lnTo>
                    <a:pt x="1979" y="6204"/>
                  </a:lnTo>
                  <a:lnTo>
                    <a:pt x="2052" y="6204"/>
                  </a:lnTo>
                  <a:lnTo>
                    <a:pt x="2126" y="6130"/>
                  </a:lnTo>
                  <a:lnTo>
                    <a:pt x="3371" y="4982"/>
                  </a:lnTo>
                  <a:lnTo>
                    <a:pt x="3493" y="4885"/>
                  </a:lnTo>
                  <a:lnTo>
                    <a:pt x="3640" y="4836"/>
                  </a:lnTo>
                  <a:lnTo>
                    <a:pt x="3787" y="4836"/>
                  </a:lnTo>
                  <a:lnTo>
                    <a:pt x="3933" y="4860"/>
                  </a:lnTo>
                  <a:lnTo>
                    <a:pt x="5545" y="5349"/>
                  </a:lnTo>
                  <a:lnTo>
                    <a:pt x="5667" y="5373"/>
                  </a:lnTo>
                  <a:lnTo>
                    <a:pt x="5716" y="5349"/>
                  </a:lnTo>
                  <a:lnTo>
                    <a:pt x="5740" y="5275"/>
                  </a:lnTo>
                  <a:lnTo>
                    <a:pt x="5716" y="5178"/>
                  </a:lnTo>
                  <a:lnTo>
                    <a:pt x="5008" y="3615"/>
                  </a:lnTo>
                  <a:lnTo>
                    <a:pt x="4959" y="3493"/>
                  </a:lnTo>
                  <a:lnTo>
                    <a:pt x="4959" y="3346"/>
                  </a:lnTo>
                  <a:lnTo>
                    <a:pt x="4983" y="3200"/>
                  </a:lnTo>
                  <a:lnTo>
                    <a:pt x="5057" y="3077"/>
                  </a:lnTo>
                  <a:lnTo>
                    <a:pt x="6033" y="1685"/>
                  </a:lnTo>
                  <a:lnTo>
                    <a:pt x="6082" y="1588"/>
                  </a:lnTo>
                  <a:lnTo>
                    <a:pt x="6082" y="1514"/>
                  </a:lnTo>
                  <a:lnTo>
                    <a:pt x="6009" y="1465"/>
                  </a:lnTo>
                  <a:lnTo>
                    <a:pt x="5911" y="1465"/>
                  </a:lnTo>
                  <a:lnTo>
                    <a:pt x="4202" y="1661"/>
                  </a:lnTo>
                  <a:lnTo>
                    <a:pt x="4080" y="1661"/>
                  </a:lnTo>
                  <a:lnTo>
                    <a:pt x="3933" y="1612"/>
                  </a:lnTo>
                  <a:lnTo>
                    <a:pt x="3811" y="1539"/>
                  </a:lnTo>
                  <a:lnTo>
                    <a:pt x="3713" y="1441"/>
                  </a:lnTo>
                  <a:lnTo>
                    <a:pt x="2687" y="73"/>
                  </a:lnTo>
                  <a:lnTo>
                    <a:pt x="2614"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 name="Google Shape;404;p39">
              <a:extLst>
                <a:ext uri="{FF2B5EF4-FFF2-40B4-BE49-F238E27FC236}">
                  <a16:creationId xmlns:a16="http://schemas.microsoft.com/office/drawing/2014/main" id="{6516B1C6-D3B2-8743-965F-54346ED8E1CA}"/>
                </a:ext>
              </a:extLst>
            </p:cNvPr>
            <p:cNvSpPr/>
            <p:nvPr/>
          </p:nvSpPr>
          <p:spPr>
            <a:xfrm>
              <a:off x="5302225" y="968375"/>
              <a:ext cx="417650" cy="418250"/>
            </a:xfrm>
            <a:custGeom>
              <a:avLst/>
              <a:gdLst/>
              <a:ahLst/>
              <a:cxnLst/>
              <a:rect l="l" t="t" r="r" b="b"/>
              <a:pathLst>
                <a:path w="16706" h="16730" extrusionOk="0">
                  <a:moveTo>
                    <a:pt x="10331" y="0"/>
                  </a:moveTo>
                  <a:lnTo>
                    <a:pt x="10747" y="513"/>
                  </a:lnTo>
                  <a:lnTo>
                    <a:pt x="10942" y="782"/>
                  </a:lnTo>
                  <a:lnTo>
                    <a:pt x="11137" y="1050"/>
                  </a:lnTo>
                  <a:lnTo>
                    <a:pt x="11284" y="1343"/>
                  </a:lnTo>
                  <a:lnTo>
                    <a:pt x="11455" y="1636"/>
                  </a:lnTo>
                  <a:lnTo>
                    <a:pt x="11577" y="1929"/>
                  </a:lnTo>
                  <a:lnTo>
                    <a:pt x="11723" y="2223"/>
                  </a:lnTo>
                  <a:lnTo>
                    <a:pt x="11821" y="2540"/>
                  </a:lnTo>
                  <a:lnTo>
                    <a:pt x="11919" y="2858"/>
                  </a:lnTo>
                  <a:lnTo>
                    <a:pt x="12017" y="3199"/>
                  </a:lnTo>
                  <a:lnTo>
                    <a:pt x="12090" y="3517"/>
                  </a:lnTo>
                  <a:lnTo>
                    <a:pt x="12139" y="3859"/>
                  </a:lnTo>
                  <a:lnTo>
                    <a:pt x="12187" y="4201"/>
                  </a:lnTo>
                  <a:lnTo>
                    <a:pt x="12212" y="4543"/>
                  </a:lnTo>
                  <a:lnTo>
                    <a:pt x="12212" y="4909"/>
                  </a:lnTo>
                  <a:lnTo>
                    <a:pt x="12212" y="5275"/>
                  </a:lnTo>
                  <a:lnTo>
                    <a:pt x="12187" y="5642"/>
                  </a:lnTo>
                  <a:lnTo>
                    <a:pt x="12139" y="6008"/>
                  </a:lnTo>
                  <a:lnTo>
                    <a:pt x="12065" y="6374"/>
                  </a:lnTo>
                  <a:lnTo>
                    <a:pt x="11992" y="6741"/>
                  </a:lnTo>
                  <a:lnTo>
                    <a:pt x="11894" y="7083"/>
                  </a:lnTo>
                  <a:lnTo>
                    <a:pt x="11772" y="7425"/>
                  </a:lnTo>
                  <a:lnTo>
                    <a:pt x="11650" y="7742"/>
                  </a:lnTo>
                  <a:lnTo>
                    <a:pt x="11504" y="8084"/>
                  </a:lnTo>
                  <a:lnTo>
                    <a:pt x="11333" y="8402"/>
                  </a:lnTo>
                  <a:lnTo>
                    <a:pt x="11162" y="8695"/>
                  </a:lnTo>
                  <a:lnTo>
                    <a:pt x="10966" y="8988"/>
                  </a:lnTo>
                  <a:lnTo>
                    <a:pt x="10771" y="9281"/>
                  </a:lnTo>
                  <a:lnTo>
                    <a:pt x="10551" y="9549"/>
                  </a:lnTo>
                  <a:lnTo>
                    <a:pt x="10307" y="9818"/>
                  </a:lnTo>
                  <a:lnTo>
                    <a:pt x="10063" y="10087"/>
                  </a:lnTo>
                  <a:lnTo>
                    <a:pt x="9818" y="10331"/>
                  </a:lnTo>
                  <a:lnTo>
                    <a:pt x="9550" y="10551"/>
                  </a:lnTo>
                  <a:lnTo>
                    <a:pt x="9281" y="10771"/>
                  </a:lnTo>
                  <a:lnTo>
                    <a:pt x="8988" y="10966"/>
                  </a:lnTo>
                  <a:lnTo>
                    <a:pt x="8695" y="11161"/>
                  </a:lnTo>
                  <a:lnTo>
                    <a:pt x="8377" y="11332"/>
                  </a:lnTo>
                  <a:lnTo>
                    <a:pt x="8060" y="11503"/>
                  </a:lnTo>
                  <a:lnTo>
                    <a:pt x="7742" y="11650"/>
                  </a:lnTo>
                  <a:lnTo>
                    <a:pt x="7401" y="11772"/>
                  </a:lnTo>
                  <a:lnTo>
                    <a:pt x="7059" y="11894"/>
                  </a:lnTo>
                  <a:lnTo>
                    <a:pt x="6717" y="11992"/>
                  </a:lnTo>
                  <a:lnTo>
                    <a:pt x="6375" y="12065"/>
                  </a:lnTo>
                  <a:lnTo>
                    <a:pt x="6008" y="12138"/>
                  </a:lnTo>
                  <a:lnTo>
                    <a:pt x="5642" y="12187"/>
                  </a:lnTo>
                  <a:lnTo>
                    <a:pt x="5276" y="12212"/>
                  </a:lnTo>
                  <a:lnTo>
                    <a:pt x="4885" y="12236"/>
                  </a:lnTo>
                  <a:lnTo>
                    <a:pt x="4543" y="12212"/>
                  </a:lnTo>
                  <a:lnTo>
                    <a:pt x="4201" y="12187"/>
                  </a:lnTo>
                  <a:lnTo>
                    <a:pt x="3859" y="12163"/>
                  </a:lnTo>
                  <a:lnTo>
                    <a:pt x="3517" y="12089"/>
                  </a:lnTo>
                  <a:lnTo>
                    <a:pt x="3175" y="12016"/>
                  </a:lnTo>
                  <a:lnTo>
                    <a:pt x="2858" y="11943"/>
                  </a:lnTo>
                  <a:lnTo>
                    <a:pt x="2540" y="11845"/>
                  </a:lnTo>
                  <a:lnTo>
                    <a:pt x="2223" y="11723"/>
                  </a:lnTo>
                  <a:lnTo>
                    <a:pt x="1905" y="11601"/>
                  </a:lnTo>
                  <a:lnTo>
                    <a:pt x="1612" y="11454"/>
                  </a:lnTo>
                  <a:lnTo>
                    <a:pt x="1319" y="11308"/>
                  </a:lnTo>
                  <a:lnTo>
                    <a:pt x="1051" y="11137"/>
                  </a:lnTo>
                  <a:lnTo>
                    <a:pt x="757" y="10966"/>
                  </a:lnTo>
                  <a:lnTo>
                    <a:pt x="489" y="10771"/>
                  </a:lnTo>
                  <a:lnTo>
                    <a:pt x="0" y="10355"/>
                  </a:lnTo>
                  <a:lnTo>
                    <a:pt x="98" y="10697"/>
                  </a:lnTo>
                  <a:lnTo>
                    <a:pt x="196" y="11015"/>
                  </a:lnTo>
                  <a:lnTo>
                    <a:pt x="464" y="11674"/>
                  </a:lnTo>
                  <a:lnTo>
                    <a:pt x="757" y="12309"/>
                  </a:lnTo>
                  <a:lnTo>
                    <a:pt x="1124" y="12895"/>
                  </a:lnTo>
                  <a:lnTo>
                    <a:pt x="1515" y="13457"/>
                  </a:lnTo>
                  <a:lnTo>
                    <a:pt x="1979" y="13970"/>
                  </a:lnTo>
                  <a:lnTo>
                    <a:pt x="2443" y="14458"/>
                  </a:lnTo>
                  <a:lnTo>
                    <a:pt x="2980" y="14898"/>
                  </a:lnTo>
                  <a:lnTo>
                    <a:pt x="3542" y="15313"/>
                  </a:lnTo>
                  <a:lnTo>
                    <a:pt x="4128" y="15680"/>
                  </a:lnTo>
                  <a:lnTo>
                    <a:pt x="4738" y="15973"/>
                  </a:lnTo>
                  <a:lnTo>
                    <a:pt x="5398" y="16241"/>
                  </a:lnTo>
                  <a:lnTo>
                    <a:pt x="5740" y="16339"/>
                  </a:lnTo>
                  <a:lnTo>
                    <a:pt x="6082" y="16437"/>
                  </a:lnTo>
                  <a:lnTo>
                    <a:pt x="6424" y="16534"/>
                  </a:lnTo>
                  <a:lnTo>
                    <a:pt x="6766" y="16608"/>
                  </a:lnTo>
                  <a:lnTo>
                    <a:pt x="7132" y="16657"/>
                  </a:lnTo>
                  <a:lnTo>
                    <a:pt x="7474" y="16681"/>
                  </a:lnTo>
                  <a:lnTo>
                    <a:pt x="7840" y="16705"/>
                  </a:lnTo>
                  <a:lnTo>
                    <a:pt x="8231" y="16730"/>
                  </a:lnTo>
                  <a:lnTo>
                    <a:pt x="8646" y="16705"/>
                  </a:lnTo>
                  <a:lnTo>
                    <a:pt x="9086" y="16681"/>
                  </a:lnTo>
                  <a:lnTo>
                    <a:pt x="9501" y="16632"/>
                  </a:lnTo>
                  <a:lnTo>
                    <a:pt x="9941" y="16559"/>
                  </a:lnTo>
                  <a:lnTo>
                    <a:pt x="10331" y="16461"/>
                  </a:lnTo>
                  <a:lnTo>
                    <a:pt x="10747" y="16339"/>
                  </a:lnTo>
                  <a:lnTo>
                    <a:pt x="11137" y="16217"/>
                  </a:lnTo>
                  <a:lnTo>
                    <a:pt x="11528" y="16046"/>
                  </a:lnTo>
                  <a:lnTo>
                    <a:pt x="11894" y="15875"/>
                  </a:lnTo>
                  <a:lnTo>
                    <a:pt x="12261" y="15704"/>
                  </a:lnTo>
                  <a:lnTo>
                    <a:pt x="12627" y="15484"/>
                  </a:lnTo>
                  <a:lnTo>
                    <a:pt x="12969" y="15264"/>
                  </a:lnTo>
                  <a:lnTo>
                    <a:pt x="13311" y="15045"/>
                  </a:lnTo>
                  <a:lnTo>
                    <a:pt x="13628" y="14776"/>
                  </a:lnTo>
                  <a:lnTo>
                    <a:pt x="13922" y="14507"/>
                  </a:lnTo>
                  <a:lnTo>
                    <a:pt x="14215" y="14239"/>
                  </a:lnTo>
                  <a:lnTo>
                    <a:pt x="14508" y="13946"/>
                  </a:lnTo>
                  <a:lnTo>
                    <a:pt x="14776" y="13628"/>
                  </a:lnTo>
                  <a:lnTo>
                    <a:pt x="15021" y="13311"/>
                  </a:lnTo>
                  <a:lnTo>
                    <a:pt x="15265" y="12969"/>
                  </a:lnTo>
                  <a:lnTo>
                    <a:pt x="15485" y="12627"/>
                  </a:lnTo>
                  <a:lnTo>
                    <a:pt x="15680" y="12285"/>
                  </a:lnTo>
                  <a:lnTo>
                    <a:pt x="15875" y="11918"/>
                  </a:lnTo>
                  <a:lnTo>
                    <a:pt x="16046" y="11528"/>
                  </a:lnTo>
                  <a:lnTo>
                    <a:pt x="16193" y="11161"/>
                  </a:lnTo>
                  <a:lnTo>
                    <a:pt x="16339" y="10746"/>
                  </a:lnTo>
                  <a:lnTo>
                    <a:pt x="16437" y="10355"/>
                  </a:lnTo>
                  <a:lnTo>
                    <a:pt x="16535" y="9940"/>
                  </a:lnTo>
                  <a:lnTo>
                    <a:pt x="16608" y="9525"/>
                  </a:lnTo>
                  <a:lnTo>
                    <a:pt x="16657" y="9085"/>
                  </a:lnTo>
                  <a:lnTo>
                    <a:pt x="16706" y="8670"/>
                  </a:lnTo>
                  <a:lnTo>
                    <a:pt x="16706" y="8231"/>
                  </a:lnTo>
                  <a:lnTo>
                    <a:pt x="16706" y="7864"/>
                  </a:lnTo>
                  <a:lnTo>
                    <a:pt x="16681" y="7498"/>
                  </a:lnTo>
                  <a:lnTo>
                    <a:pt x="16632" y="7132"/>
                  </a:lnTo>
                  <a:lnTo>
                    <a:pt x="16584" y="6790"/>
                  </a:lnTo>
                  <a:lnTo>
                    <a:pt x="16510" y="6423"/>
                  </a:lnTo>
                  <a:lnTo>
                    <a:pt x="16437" y="6081"/>
                  </a:lnTo>
                  <a:lnTo>
                    <a:pt x="16339" y="5739"/>
                  </a:lnTo>
                  <a:lnTo>
                    <a:pt x="16242" y="5398"/>
                  </a:lnTo>
                  <a:lnTo>
                    <a:pt x="15973" y="4763"/>
                  </a:lnTo>
                  <a:lnTo>
                    <a:pt x="15656" y="4128"/>
                  </a:lnTo>
                  <a:lnTo>
                    <a:pt x="15314" y="3541"/>
                  </a:lnTo>
                  <a:lnTo>
                    <a:pt x="14898" y="2980"/>
                  </a:lnTo>
                  <a:lnTo>
                    <a:pt x="14459" y="2467"/>
                  </a:lnTo>
                  <a:lnTo>
                    <a:pt x="13970" y="1978"/>
                  </a:lnTo>
                  <a:lnTo>
                    <a:pt x="13433" y="1539"/>
                  </a:lnTo>
                  <a:lnTo>
                    <a:pt x="12871" y="1123"/>
                  </a:lnTo>
                  <a:lnTo>
                    <a:pt x="12285" y="782"/>
                  </a:lnTo>
                  <a:lnTo>
                    <a:pt x="11675" y="464"/>
                  </a:lnTo>
                  <a:lnTo>
                    <a:pt x="11015" y="220"/>
                  </a:lnTo>
                  <a:lnTo>
                    <a:pt x="10673" y="98"/>
                  </a:lnTo>
                  <a:lnTo>
                    <a:pt x="10331"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29" name="Google Shape;614;p39">
            <a:extLst>
              <a:ext uri="{FF2B5EF4-FFF2-40B4-BE49-F238E27FC236}">
                <a16:creationId xmlns:a16="http://schemas.microsoft.com/office/drawing/2014/main" id="{DE56D70F-2010-C34E-847A-391AC8059A5B}"/>
              </a:ext>
            </a:extLst>
          </p:cNvPr>
          <p:cNvSpPr/>
          <p:nvPr/>
        </p:nvSpPr>
        <p:spPr>
          <a:xfrm>
            <a:off x="8713542" y="457937"/>
            <a:ext cx="456371" cy="227822"/>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no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225718965"/>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3)">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14:presetBounceEnd="50000">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14:bounceEnd="50000">
                                          <p:cBhvr additive="base">
                                            <p:cTn id="12" dur="500" fill="hold"/>
                                            <p:tgtEl>
                                              <p:spTgt spid="25"/>
                                            </p:tgtEl>
                                            <p:attrNameLst>
                                              <p:attrName>ppt_x</p:attrName>
                                            </p:attrNameLst>
                                          </p:cBhvr>
                                          <p:tavLst>
                                            <p:tav tm="0">
                                              <p:val>
                                                <p:strVal val="0-#ppt_w/2"/>
                                              </p:val>
                                            </p:tav>
                                            <p:tav tm="100000">
                                              <p:val>
                                                <p:strVal val="#ppt_x"/>
                                              </p:val>
                                            </p:tav>
                                          </p:tavLst>
                                        </p:anim>
                                        <p:anim calcmode="lin" valueType="num" p14:bounceEnd="50000">
                                          <p:cBhvr additive="base">
                                            <p:cTn id="13"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14:presetBounceEnd="50000">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14:bounceEnd="50000">
                                          <p:cBhvr additive="base">
                                            <p:cTn id="18" dur="500" fill="hold"/>
                                            <p:tgtEl>
                                              <p:spTgt spid="26"/>
                                            </p:tgtEl>
                                            <p:attrNameLst>
                                              <p:attrName>ppt_x</p:attrName>
                                            </p:attrNameLst>
                                          </p:cBhvr>
                                          <p:tavLst>
                                            <p:tav tm="0">
                                              <p:val>
                                                <p:strVal val="0-#ppt_w/2"/>
                                              </p:val>
                                            </p:tav>
                                            <p:tav tm="100000">
                                              <p:val>
                                                <p:strVal val="#ppt_x"/>
                                              </p:val>
                                            </p:tav>
                                          </p:tavLst>
                                        </p:anim>
                                        <p:anim calcmode="lin" valueType="num" p14:bounceEnd="50000">
                                          <p:cBhvr additive="base">
                                            <p:cTn id="19"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14:presetBounceEnd="50000">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14:bounceEnd="50000">
                                          <p:cBhvr additive="base">
                                            <p:cTn id="24" dur="500" fill="hold"/>
                                            <p:tgtEl>
                                              <p:spTgt spid="27"/>
                                            </p:tgtEl>
                                            <p:attrNameLst>
                                              <p:attrName>ppt_x</p:attrName>
                                            </p:attrNameLst>
                                          </p:cBhvr>
                                          <p:tavLst>
                                            <p:tav tm="0">
                                              <p:val>
                                                <p:strVal val="0-#ppt_w/2"/>
                                              </p:val>
                                            </p:tav>
                                            <p:tav tm="100000">
                                              <p:val>
                                                <p:strVal val="#ppt_x"/>
                                              </p:val>
                                            </p:tav>
                                          </p:tavLst>
                                        </p:anim>
                                        <p:anim calcmode="lin" valueType="num" p14:bounceEnd="50000">
                                          <p:cBhvr additive="base">
                                            <p:cTn id="25"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14:presetBounceEnd="50000">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14:bounceEnd="50000">
                                          <p:cBhvr additive="base">
                                            <p:cTn id="30"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3)">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1"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0-#ppt_w/2"/>
                                              </p:val>
                                            </p:tav>
                                            <p:tav tm="100000">
                                              <p:val>
                                                <p:strVal val="#ppt_x"/>
                                              </p:val>
                                            </p:tav>
                                          </p:tavLst>
                                        </p:anim>
                                        <p:anim calcmode="lin" valueType="num">
                                          <p:cBhvr additive="base">
                                            <p:cTn id="13"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0-#ppt_w/2"/>
                                              </p:val>
                                            </p:tav>
                                            <p:tav tm="100000">
                                              <p:val>
                                                <p:strVal val="#ppt_x"/>
                                              </p:val>
                                            </p:tav>
                                          </p:tavLst>
                                        </p:anim>
                                        <p:anim calcmode="lin" valueType="num">
                                          <p:cBhvr additive="base">
                                            <p:cTn id="19"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0-#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0-#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1"/>
          <p:bldP spid="26" grpId="0"/>
          <p:bldP spid="27" grpId="0"/>
          <p:bldP spid="13"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5E2D3A7-BAFF-754F-BCF4-ED1C7EA54D1D}"/>
              </a:ext>
            </a:extLst>
          </p:cNvPr>
          <p:cNvPicPr>
            <a:picLocks noChangeAspect="1"/>
          </p:cNvPicPr>
          <p:nvPr/>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541135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88F6FBC-61C6-E642-9D1F-50F9EB6803FC}"/>
              </a:ext>
            </a:extLst>
          </p:cNvPr>
          <p:cNvSpPr/>
          <p:nvPr/>
        </p:nvSpPr>
        <p:spPr>
          <a:xfrm>
            <a:off x="1947814" y="2114993"/>
            <a:ext cx="7196186" cy="523220"/>
          </a:xfrm>
          <a:prstGeom prst="rect">
            <a:avLst/>
          </a:prstGeom>
          <a:solidFill>
            <a:schemeClr val="accent1">
              <a:lumMod val="20000"/>
              <a:lumOff val="80000"/>
            </a:schemeClr>
          </a:solidFill>
          <a:ln>
            <a:solidFill>
              <a:schemeClr val="accent1"/>
            </a:solidFill>
          </a:ln>
        </p:spPr>
        <p:txBody>
          <a:bodyPr wrap="square">
            <a:spAutoFit/>
          </a:bodyPr>
          <a:lstStyle/>
          <a:p>
            <a:r>
              <a:rPr lang="vi-VN"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Trước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tình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kinh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tế</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NB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đòi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hỏi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điều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gì</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r>
              <a:rPr lang="en-VN" sz="2800" dirty="0">
                <a:latin typeface="Times New Roman" panose="02020603050405020304" pitchFamily="18" charset="0"/>
                <a:cs typeface="Times New Roman" panose="02020603050405020304" pitchFamily="18" charset="0"/>
              </a:rPr>
              <a:t> </a:t>
            </a:r>
          </a:p>
        </p:txBody>
      </p:sp>
      <p:sp>
        <p:nvSpPr>
          <p:cNvPr id="15" name="Freeform 14">
            <a:extLst>
              <a:ext uri="{FF2B5EF4-FFF2-40B4-BE49-F238E27FC236}">
                <a16:creationId xmlns:a16="http://schemas.microsoft.com/office/drawing/2014/main" id="{6010F73D-3351-1E4F-A23A-931631EA6068}"/>
              </a:ext>
            </a:extLst>
          </p:cNvPr>
          <p:cNvSpPr/>
          <p:nvPr/>
        </p:nvSpPr>
        <p:spPr>
          <a:xfrm>
            <a:off x="-59551" y="0"/>
            <a:ext cx="4158380" cy="5143500"/>
          </a:xfrm>
          <a:custGeom>
            <a:avLst/>
            <a:gdLst>
              <a:gd name="connsiteX0" fmla="*/ 4352147 w 4352147"/>
              <a:gd name="connsiteY0" fmla="*/ 0 h 5143500"/>
              <a:gd name="connsiteX1" fmla="*/ 53152 w 4352147"/>
              <a:gd name="connsiteY1" fmla="*/ 0 h 5143500"/>
              <a:gd name="connsiteX2" fmla="*/ 0 w 4352147"/>
              <a:gd name="connsiteY2" fmla="*/ 33254 h 5143500"/>
              <a:gd name="connsiteX3" fmla="*/ 0 w 4352147"/>
              <a:gd name="connsiteY3" fmla="*/ 5082368 h 5143500"/>
              <a:gd name="connsiteX4" fmla="*/ 97712 w 4352147"/>
              <a:gd name="connsiteY4" fmla="*/ 5143500 h 5143500"/>
              <a:gd name="connsiteX5" fmla="*/ 3442343 w 4352147"/>
              <a:gd name="connsiteY5" fmla="*/ 5143500 h 5143500"/>
              <a:gd name="connsiteX6" fmla="*/ 3381458 w 4352147"/>
              <a:gd name="connsiteY6" fmla="*/ 5100063 h 5143500"/>
              <a:gd name="connsiteX7" fmla="*/ 2108442 w 4352147"/>
              <a:gd name="connsiteY7" fmla="*/ 2831968 h 5143500"/>
              <a:gd name="connsiteX8" fmla="*/ 4172031 w 4352147"/>
              <a:gd name="connsiteY8" fmla="*/ 81071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2147" h="5143500">
                <a:moveTo>
                  <a:pt x="4352147" y="0"/>
                </a:moveTo>
                <a:lnTo>
                  <a:pt x="53152" y="0"/>
                </a:lnTo>
                <a:lnTo>
                  <a:pt x="0" y="33254"/>
                </a:lnTo>
                <a:lnTo>
                  <a:pt x="0" y="5082368"/>
                </a:lnTo>
                <a:lnTo>
                  <a:pt x="97712" y="5143500"/>
                </a:lnTo>
                <a:lnTo>
                  <a:pt x="3442343" y="5143500"/>
                </a:lnTo>
                <a:lnTo>
                  <a:pt x="3381458" y="5100063"/>
                </a:lnTo>
                <a:cubicBezTo>
                  <a:pt x="2590511" y="4501017"/>
                  <a:pt x="2108442" y="3705245"/>
                  <a:pt x="2108442" y="2831968"/>
                </a:cubicBezTo>
                <a:cubicBezTo>
                  <a:pt x="2108442" y="1696708"/>
                  <a:pt x="2923140" y="692433"/>
                  <a:pt x="4172031" y="81071"/>
                </a:cubicBezTo>
                <a:close/>
              </a:path>
            </a:pathLst>
          </a:custGeom>
        </p:spPr>
        <p:style>
          <a:lnRef idx="2">
            <a:schemeClr val="dk1">
              <a:shade val="50000"/>
            </a:schemeClr>
          </a:lnRef>
          <a:fillRef idx="1">
            <a:schemeClr val="dk1"/>
          </a:fillRef>
          <a:effectRef idx="0">
            <a:schemeClr val="dk1"/>
          </a:effectRef>
          <a:fontRef idx="minor">
            <a:schemeClr val="lt1"/>
          </a:fontRef>
        </p:style>
        <p:txBody>
          <a:bodyPr wrap="square" rtlCol="0" anchor="ctr">
            <a:noAutofit/>
          </a:bodyPr>
          <a:lstStyle/>
          <a:p>
            <a:pPr algn="ctr"/>
            <a:endParaRPr lang="en-VN" sz="1800"/>
          </a:p>
        </p:txBody>
      </p:sp>
      <p:sp>
        <p:nvSpPr>
          <p:cNvPr id="24" name="Title 1">
            <a:extLst>
              <a:ext uri="{FF2B5EF4-FFF2-40B4-BE49-F238E27FC236}">
                <a16:creationId xmlns:a16="http://schemas.microsoft.com/office/drawing/2014/main" id="{CD55BC49-86A3-D24E-A8A7-D47FB69211B6}"/>
              </a:ext>
            </a:extLst>
          </p:cNvPr>
          <p:cNvSpPr txBox="1">
            <a:spLocks/>
          </p:cNvSpPr>
          <p:nvPr/>
        </p:nvSpPr>
        <p:spPr>
          <a:xfrm>
            <a:off x="-105695" y="936448"/>
            <a:ext cx="2228076" cy="1325437"/>
          </a:xfrm>
          <a:prstGeom prst="rect">
            <a:avLst/>
          </a:prstGeom>
        </p:spPr>
        <p:txBody>
          <a:bodyPr>
            <a:normAutofit fontScale="90000"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vi-VN" sz="2400" b="1" dirty="0">
                <a:solidFill>
                  <a:schemeClr val="bg1"/>
                </a:solidFill>
                <a:latin typeface="Times New Roman" pitchFamily="18" charset="0"/>
                <a:cs typeface="Times New Roman" pitchFamily="18" charset="0"/>
              </a:rPr>
              <a:t>- Từ đầu những năm 90 của thế kỉ XX nền kinh tế NB thế nào?</a:t>
            </a:r>
          </a:p>
        </p:txBody>
      </p:sp>
      <p:sp>
        <p:nvSpPr>
          <p:cNvPr id="25" name="Rectangle 24">
            <a:extLst>
              <a:ext uri="{FF2B5EF4-FFF2-40B4-BE49-F238E27FC236}">
                <a16:creationId xmlns:a16="http://schemas.microsoft.com/office/drawing/2014/main" id="{3B3030C0-9533-F349-93D1-F63B150F2D24}"/>
              </a:ext>
            </a:extLst>
          </p:cNvPr>
          <p:cNvSpPr/>
          <p:nvPr/>
        </p:nvSpPr>
        <p:spPr>
          <a:xfrm>
            <a:off x="3296359" y="328938"/>
            <a:ext cx="5847641" cy="1384995"/>
          </a:xfrm>
          <a:prstGeom prst="rect">
            <a:avLst/>
          </a:prstGeom>
        </p:spPr>
        <p:txBody>
          <a:bodyPr wrap="square">
            <a:spAutoFit/>
          </a:bodyPr>
          <a:lstStyle/>
          <a:p>
            <a:pPr marL="0" indent="0" algn="just">
              <a:spcBef>
                <a:spcPct val="0"/>
              </a:spcBef>
              <a:buFontTx/>
              <a:buNone/>
            </a:pPr>
            <a:r>
              <a:rPr lang="vi-VN" sz="2800" dirty="0">
                <a:solidFill>
                  <a:schemeClr val="tx1"/>
                </a:solidFill>
                <a:latin typeface="Times New Roman" panose="02020603050405020304" pitchFamily="18" charset="0"/>
                <a:cs typeface="Times New Roman" panose="02020603050405020304" pitchFamily="18" charset="0"/>
              </a:rPr>
              <a:t>- Từ đầu những năm 90 của thế kỉ XX, kinh tế Nhật Bản bị suy thoái kéo dài, có năm tăng trưởng âm. </a:t>
            </a:r>
          </a:p>
        </p:txBody>
      </p:sp>
      <p:pic>
        <p:nvPicPr>
          <p:cNvPr id="9220" name="Picture 4">
            <a:extLst>
              <a:ext uri="{FF2B5EF4-FFF2-40B4-BE49-F238E27FC236}">
                <a16:creationId xmlns:a16="http://schemas.microsoft.com/office/drawing/2014/main" id="{D8474EC7-1254-164D-8501-F82473D26B3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582" t="7531" r="13454" b="9979"/>
          <a:stretch/>
        </p:blipFill>
        <p:spPr bwMode="auto">
          <a:xfrm>
            <a:off x="136449" y="2693750"/>
            <a:ext cx="2773885" cy="249690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a:extLst>
              <a:ext uri="{FF2B5EF4-FFF2-40B4-BE49-F238E27FC236}">
                <a16:creationId xmlns:a16="http://schemas.microsoft.com/office/drawing/2014/main" id="{9FBE036D-D825-D140-BBE0-EE6156E4FF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09" y="0"/>
            <a:ext cx="842141" cy="842141"/>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oogle Shape;402;p39">
            <a:extLst>
              <a:ext uri="{FF2B5EF4-FFF2-40B4-BE49-F238E27FC236}">
                <a16:creationId xmlns:a16="http://schemas.microsoft.com/office/drawing/2014/main" id="{D6BA99AA-DFD3-6E4D-AC5A-9F00AC77E860}"/>
              </a:ext>
            </a:extLst>
          </p:cNvPr>
          <p:cNvGrpSpPr/>
          <p:nvPr/>
        </p:nvGrpSpPr>
        <p:grpSpPr>
          <a:xfrm>
            <a:off x="2812139" y="71413"/>
            <a:ext cx="349155" cy="349657"/>
            <a:chOff x="5302225" y="968375"/>
            <a:chExt cx="417650" cy="418250"/>
          </a:xfrm>
        </p:grpSpPr>
        <p:sp>
          <p:nvSpPr>
            <p:cNvPr id="22" name="Google Shape;403;p39">
              <a:extLst>
                <a:ext uri="{FF2B5EF4-FFF2-40B4-BE49-F238E27FC236}">
                  <a16:creationId xmlns:a16="http://schemas.microsoft.com/office/drawing/2014/main" id="{20D7F786-522C-C14E-9ED8-F50B9C88EB0E}"/>
                </a:ext>
              </a:extLst>
            </p:cNvPr>
            <p:cNvSpPr/>
            <p:nvPr/>
          </p:nvSpPr>
          <p:spPr>
            <a:xfrm>
              <a:off x="5333350" y="991575"/>
              <a:ext cx="152075" cy="155100"/>
            </a:xfrm>
            <a:custGeom>
              <a:avLst/>
              <a:gdLst/>
              <a:ahLst/>
              <a:cxnLst/>
              <a:rect l="l" t="t" r="r" b="b"/>
              <a:pathLst>
                <a:path w="6083" h="6204" extrusionOk="0">
                  <a:moveTo>
                    <a:pt x="2541" y="0"/>
                  </a:moveTo>
                  <a:lnTo>
                    <a:pt x="2468" y="25"/>
                  </a:lnTo>
                  <a:lnTo>
                    <a:pt x="2443" y="147"/>
                  </a:lnTo>
                  <a:lnTo>
                    <a:pt x="2101" y="1807"/>
                  </a:lnTo>
                  <a:lnTo>
                    <a:pt x="2052" y="1930"/>
                  </a:lnTo>
                  <a:lnTo>
                    <a:pt x="1979" y="2052"/>
                  </a:lnTo>
                  <a:lnTo>
                    <a:pt x="1857" y="2174"/>
                  </a:lnTo>
                  <a:lnTo>
                    <a:pt x="1735" y="2223"/>
                  </a:lnTo>
                  <a:lnTo>
                    <a:pt x="123" y="2760"/>
                  </a:lnTo>
                  <a:lnTo>
                    <a:pt x="25" y="2833"/>
                  </a:lnTo>
                  <a:lnTo>
                    <a:pt x="1" y="2882"/>
                  </a:lnTo>
                  <a:lnTo>
                    <a:pt x="25" y="2955"/>
                  </a:lnTo>
                  <a:lnTo>
                    <a:pt x="99" y="3029"/>
                  </a:lnTo>
                  <a:lnTo>
                    <a:pt x="1588" y="3859"/>
                  </a:lnTo>
                  <a:lnTo>
                    <a:pt x="1711" y="3932"/>
                  </a:lnTo>
                  <a:lnTo>
                    <a:pt x="1808" y="4054"/>
                  </a:lnTo>
                  <a:lnTo>
                    <a:pt x="1857" y="4201"/>
                  </a:lnTo>
                  <a:lnTo>
                    <a:pt x="1882" y="4323"/>
                  </a:lnTo>
                  <a:lnTo>
                    <a:pt x="1906" y="6033"/>
                  </a:lnTo>
                  <a:lnTo>
                    <a:pt x="1930" y="6130"/>
                  </a:lnTo>
                  <a:lnTo>
                    <a:pt x="1979" y="6204"/>
                  </a:lnTo>
                  <a:lnTo>
                    <a:pt x="2052" y="6204"/>
                  </a:lnTo>
                  <a:lnTo>
                    <a:pt x="2126" y="6130"/>
                  </a:lnTo>
                  <a:lnTo>
                    <a:pt x="3371" y="4982"/>
                  </a:lnTo>
                  <a:lnTo>
                    <a:pt x="3493" y="4885"/>
                  </a:lnTo>
                  <a:lnTo>
                    <a:pt x="3640" y="4836"/>
                  </a:lnTo>
                  <a:lnTo>
                    <a:pt x="3787" y="4836"/>
                  </a:lnTo>
                  <a:lnTo>
                    <a:pt x="3933" y="4860"/>
                  </a:lnTo>
                  <a:lnTo>
                    <a:pt x="5545" y="5349"/>
                  </a:lnTo>
                  <a:lnTo>
                    <a:pt x="5667" y="5373"/>
                  </a:lnTo>
                  <a:lnTo>
                    <a:pt x="5716" y="5349"/>
                  </a:lnTo>
                  <a:lnTo>
                    <a:pt x="5740" y="5275"/>
                  </a:lnTo>
                  <a:lnTo>
                    <a:pt x="5716" y="5178"/>
                  </a:lnTo>
                  <a:lnTo>
                    <a:pt x="5008" y="3615"/>
                  </a:lnTo>
                  <a:lnTo>
                    <a:pt x="4959" y="3493"/>
                  </a:lnTo>
                  <a:lnTo>
                    <a:pt x="4959" y="3346"/>
                  </a:lnTo>
                  <a:lnTo>
                    <a:pt x="4983" y="3200"/>
                  </a:lnTo>
                  <a:lnTo>
                    <a:pt x="5057" y="3077"/>
                  </a:lnTo>
                  <a:lnTo>
                    <a:pt x="6033" y="1685"/>
                  </a:lnTo>
                  <a:lnTo>
                    <a:pt x="6082" y="1588"/>
                  </a:lnTo>
                  <a:lnTo>
                    <a:pt x="6082" y="1514"/>
                  </a:lnTo>
                  <a:lnTo>
                    <a:pt x="6009" y="1465"/>
                  </a:lnTo>
                  <a:lnTo>
                    <a:pt x="5911" y="1465"/>
                  </a:lnTo>
                  <a:lnTo>
                    <a:pt x="4202" y="1661"/>
                  </a:lnTo>
                  <a:lnTo>
                    <a:pt x="4080" y="1661"/>
                  </a:lnTo>
                  <a:lnTo>
                    <a:pt x="3933" y="1612"/>
                  </a:lnTo>
                  <a:lnTo>
                    <a:pt x="3811" y="1539"/>
                  </a:lnTo>
                  <a:lnTo>
                    <a:pt x="3713" y="1441"/>
                  </a:lnTo>
                  <a:lnTo>
                    <a:pt x="2687" y="73"/>
                  </a:lnTo>
                  <a:lnTo>
                    <a:pt x="2614"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28" name="Google Shape;404;p39">
              <a:extLst>
                <a:ext uri="{FF2B5EF4-FFF2-40B4-BE49-F238E27FC236}">
                  <a16:creationId xmlns:a16="http://schemas.microsoft.com/office/drawing/2014/main" id="{6516B1C6-D3B2-8743-965F-54346ED8E1CA}"/>
                </a:ext>
              </a:extLst>
            </p:cNvPr>
            <p:cNvSpPr/>
            <p:nvPr/>
          </p:nvSpPr>
          <p:spPr>
            <a:xfrm>
              <a:off x="5302225" y="968375"/>
              <a:ext cx="417650" cy="418250"/>
            </a:xfrm>
            <a:custGeom>
              <a:avLst/>
              <a:gdLst/>
              <a:ahLst/>
              <a:cxnLst/>
              <a:rect l="l" t="t" r="r" b="b"/>
              <a:pathLst>
                <a:path w="16706" h="16730" extrusionOk="0">
                  <a:moveTo>
                    <a:pt x="10331" y="0"/>
                  </a:moveTo>
                  <a:lnTo>
                    <a:pt x="10747" y="513"/>
                  </a:lnTo>
                  <a:lnTo>
                    <a:pt x="10942" y="782"/>
                  </a:lnTo>
                  <a:lnTo>
                    <a:pt x="11137" y="1050"/>
                  </a:lnTo>
                  <a:lnTo>
                    <a:pt x="11284" y="1343"/>
                  </a:lnTo>
                  <a:lnTo>
                    <a:pt x="11455" y="1636"/>
                  </a:lnTo>
                  <a:lnTo>
                    <a:pt x="11577" y="1929"/>
                  </a:lnTo>
                  <a:lnTo>
                    <a:pt x="11723" y="2223"/>
                  </a:lnTo>
                  <a:lnTo>
                    <a:pt x="11821" y="2540"/>
                  </a:lnTo>
                  <a:lnTo>
                    <a:pt x="11919" y="2858"/>
                  </a:lnTo>
                  <a:lnTo>
                    <a:pt x="12017" y="3199"/>
                  </a:lnTo>
                  <a:lnTo>
                    <a:pt x="12090" y="3517"/>
                  </a:lnTo>
                  <a:lnTo>
                    <a:pt x="12139" y="3859"/>
                  </a:lnTo>
                  <a:lnTo>
                    <a:pt x="12187" y="4201"/>
                  </a:lnTo>
                  <a:lnTo>
                    <a:pt x="12212" y="4543"/>
                  </a:lnTo>
                  <a:lnTo>
                    <a:pt x="12212" y="4909"/>
                  </a:lnTo>
                  <a:lnTo>
                    <a:pt x="12212" y="5275"/>
                  </a:lnTo>
                  <a:lnTo>
                    <a:pt x="12187" y="5642"/>
                  </a:lnTo>
                  <a:lnTo>
                    <a:pt x="12139" y="6008"/>
                  </a:lnTo>
                  <a:lnTo>
                    <a:pt x="12065" y="6374"/>
                  </a:lnTo>
                  <a:lnTo>
                    <a:pt x="11992" y="6741"/>
                  </a:lnTo>
                  <a:lnTo>
                    <a:pt x="11894" y="7083"/>
                  </a:lnTo>
                  <a:lnTo>
                    <a:pt x="11772" y="7425"/>
                  </a:lnTo>
                  <a:lnTo>
                    <a:pt x="11650" y="7742"/>
                  </a:lnTo>
                  <a:lnTo>
                    <a:pt x="11504" y="8084"/>
                  </a:lnTo>
                  <a:lnTo>
                    <a:pt x="11333" y="8402"/>
                  </a:lnTo>
                  <a:lnTo>
                    <a:pt x="11162" y="8695"/>
                  </a:lnTo>
                  <a:lnTo>
                    <a:pt x="10966" y="8988"/>
                  </a:lnTo>
                  <a:lnTo>
                    <a:pt x="10771" y="9281"/>
                  </a:lnTo>
                  <a:lnTo>
                    <a:pt x="10551" y="9549"/>
                  </a:lnTo>
                  <a:lnTo>
                    <a:pt x="10307" y="9818"/>
                  </a:lnTo>
                  <a:lnTo>
                    <a:pt x="10063" y="10087"/>
                  </a:lnTo>
                  <a:lnTo>
                    <a:pt x="9818" y="10331"/>
                  </a:lnTo>
                  <a:lnTo>
                    <a:pt x="9550" y="10551"/>
                  </a:lnTo>
                  <a:lnTo>
                    <a:pt x="9281" y="10771"/>
                  </a:lnTo>
                  <a:lnTo>
                    <a:pt x="8988" y="10966"/>
                  </a:lnTo>
                  <a:lnTo>
                    <a:pt x="8695" y="11161"/>
                  </a:lnTo>
                  <a:lnTo>
                    <a:pt x="8377" y="11332"/>
                  </a:lnTo>
                  <a:lnTo>
                    <a:pt x="8060" y="11503"/>
                  </a:lnTo>
                  <a:lnTo>
                    <a:pt x="7742" y="11650"/>
                  </a:lnTo>
                  <a:lnTo>
                    <a:pt x="7401" y="11772"/>
                  </a:lnTo>
                  <a:lnTo>
                    <a:pt x="7059" y="11894"/>
                  </a:lnTo>
                  <a:lnTo>
                    <a:pt x="6717" y="11992"/>
                  </a:lnTo>
                  <a:lnTo>
                    <a:pt x="6375" y="12065"/>
                  </a:lnTo>
                  <a:lnTo>
                    <a:pt x="6008" y="12138"/>
                  </a:lnTo>
                  <a:lnTo>
                    <a:pt x="5642" y="12187"/>
                  </a:lnTo>
                  <a:lnTo>
                    <a:pt x="5276" y="12212"/>
                  </a:lnTo>
                  <a:lnTo>
                    <a:pt x="4885" y="12236"/>
                  </a:lnTo>
                  <a:lnTo>
                    <a:pt x="4543" y="12212"/>
                  </a:lnTo>
                  <a:lnTo>
                    <a:pt x="4201" y="12187"/>
                  </a:lnTo>
                  <a:lnTo>
                    <a:pt x="3859" y="12163"/>
                  </a:lnTo>
                  <a:lnTo>
                    <a:pt x="3517" y="12089"/>
                  </a:lnTo>
                  <a:lnTo>
                    <a:pt x="3175" y="12016"/>
                  </a:lnTo>
                  <a:lnTo>
                    <a:pt x="2858" y="11943"/>
                  </a:lnTo>
                  <a:lnTo>
                    <a:pt x="2540" y="11845"/>
                  </a:lnTo>
                  <a:lnTo>
                    <a:pt x="2223" y="11723"/>
                  </a:lnTo>
                  <a:lnTo>
                    <a:pt x="1905" y="11601"/>
                  </a:lnTo>
                  <a:lnTo>
                    <a:pt x="1612" y="11454"/>
                  </a:lnTo>
                  <a:lnTo>
                    <a:pt x="1319" y="11308"/>
                  </a:lnTo>
                  <a:lnTo>
                    <a:pt x="1051" y="11137"/>
                  </a:lnTo>
                  <a:lnTo>
                    <a:pt x="757" y="10966"/>
                  </a:lnTo>
                  <a:lnTo>
                    <a:pt x="489" y="10771"/>
                  </a:lnTo>
                  <a:lnTo>
                    <a:pt x="0" y="10355"/>
                  </a:lnTo>
                  <a:lnTo>
                    <a:pt x="98" y="10697"/>
                  </a:lnTo>
                  <a:lnTo>
                    <a:pt x="196" y="11015"/>
                  </a:lnTo>
                  <a:lnTo>
                    <a:pt x="464" y="11674"/>
                  </a:lnTo>
                  <a:lnTo>
                    <a:pt x="757" y="12309"/>
                  </a:lnTo>
                  <a:lnTo>
                    <a:pt x="1124" y="12895"/>
                  </a:lnTo>
                  <a:lnTo>
                    <a:pt x="1515" y="13457"/>
                  </a:lnTo>
                  <a:lnTo>
                    <a:pt x="1979" y="13970"/>
                  </a:lnTo>
                  <a:lnTo>
                    <a:pt x="2443" y="14458"/>
                  </a:lnTo>
                  <a:lnTo>
                    <a:pt x="2980" y="14898"/>
                  </a:lnTo>
                  <a:lnTo>
                    <a:pt x="3542" y="15313"/>
                  </a:lnTo>
                  <a:lnTo>
                    <a:pt x="4128" y="15680"/>
                  </a:lnTo>
                  <a:lnTo>
                    <a:pt x="4738" y="15973"/>
                  </a:lnTo>
                  <a:lnTo>
                    <a:pt x="5398" y="16241"/>
                  </a:lnTo>
                  <a:lnTo>
                    <a:pt x="5740" y="16339"/>
                  </a:lnTo>
                  <a:lnTo>
                    <a:pt x="6082" y="16437"/>
                  </a:lnTo>
                  <a:lnTo>
                    <a:pt x="6424" y="16534"/>
                  </a:lnTo>
                  <a:lnTo>
                    <a:pt x="6766" y="16608"/>
                  </a:lnTo>
                  <a:lnTo>
                    <a:pt x="7132" y="16657"/>
                  </a:lnTo>
                  <a:lnTo>
                    <a:pt x="7474" y="16681"/>
                  </a:lnTo>
                  <a:lnTo>
                    <a:pt x="7840" y="16705"/>
                  </a:lnTo>
                  <a:lnTo>
                    <a:pt x="8231" y="16730"/>
                  </a:lnTo>
                  <a:lnTo>
                    <a:pt x="8646" y="16705"/>
                  </a:lnTo>
                  <a:lnTo>
                    <a:pt x="9086" y="16681"/>
                  </a:lnTo>
                  <a:lnTo>
                    <a:pt x="9501" y="16632"/>
                  </a:lnTo>
                  <a:lnTo>
                    <a:pt x="9941" y="16559"/>
                  </a:lnTo>
                  <a:lnTo>
                    <a:pt x="10331" y="16461"/>
                  </a:lnTo>
                  <a:lnTo>
                    <a:pt x="10747" y="16339"/>
                  </a:lnTo>
                  <a:lnTo>
                    <a:pt x="11137" y="16217"/>
                  </a:lnTo>
                  <a:lnTo>
                    <a:pt x="11528" y="16046"/>
                  </a:lnTo>
                  <a:lnTo>
                    <a:pt x="11894" y="15875"/>
                  </a:lnTo>
                  <a:lnTo>
                    <a:pt x="12261" y="15704"/>
                  </a:lnTo>
                  <a:lnTo>
                    <a:pt x="12627" y="15484"/>
                  </a:lnTo>
                  <a:lnTo>
                    <a:pt x="12969" y="15264"/>
                  </a:lnTo>
                  <a:lnTo>
                    <a:pt x="13311" y="15045"/>
                  </a:lnTo>
                  <a:lnTo>
                    <a:pt x="13628" y="14776"/>
                  </a:lnTo>
                  <a:lnTo>
                    <a:pt x="13922" y="14507"/>
                  </a:lnTo>
                  <a:lnTo>
                    <a:pt x="14215" y="14239"/>
                  </a:lnTo>
                  <a:lnTo>
                    <a:pt x="14508" y="13946"/>
                  </a:lnTo>
                  <a:lnTo>
                    <a:pt x="14776" y="13628"/>
                  </a:lnTo>
                  <a:lnTo>
                    <a:pt x="15021" y="13311"/>
                  </a:lnTo>
                  <a:lnTo>
                    <a:pt x="15265" y="12969"/>
                  </a:lnTo>
                  <a:lnTo>
                    <a:pt x="15485" y="12627"/>
                  </a:lnTo>
                  <a:lnTo>
                    <a:pt x="15680" y="12285"/>
                  </a:lnTo>
                  <a:lnTo>
                    <a:pt x="15875" y="11918"/>
                  </a:lnTo>
                  <a:lnTo>
                    <a:pt x="16046" y="11528"/>
                  </a:lnTo>
                  <a:lnTo>
                    <a:pt x="16193" y="11161"/>
                  </a:lnTo>
                  <a:lnTo>
                    <a:pt x="16339" y="10746"/>
                  </a:lnTo>
                  <a:lnTo>
                    <a:pt x="16437" y="10355"/>
                  </a:lnTo>
                  <a:lnTo>
                    <a:pt x="16535" y="9940"/>
                  </a:lnTo>
                  <a:lnTo>
                    <a:pt x="16608" y="9525"/>
                  </a:lnTo>
                  <a:lnTo>
                    <a:pt x="16657" y="9085"/>
                  </a:lnTo>
                  <a:lnTo>
                    <a:pt x="16706" y="8670"/>
                  </a:lnTo>
                  <a:lnTo>
                    <a:pt x="16706" y="8231"/>
                  </a:lnTo>
                  <a:lnTo>
                    <a:pt x="16706" y="7864"/>
                  </a:lnTo>
                  <a:lnTo>
                    <a:pt x="16681" y="7498"/>
                  </a:lnTo>
                  <a:lnTo>
                    <a:pt x="16632" y="7132"/>
                  </a:lnTo>
                  <a:lnTo>
                    <a:pt x="16584" y="6790"/>
                  </a:lnTo>
                  <a:lnTo>
                    <a:pt x="16510" y="6423"/>
                  </a:lnTo>
                  <a:lnTo>
                    <a:pt x="16437" y="6081"/>
                  </a:lnTo>
                  <a:lnTo>
                    <a:pt x="16339" y="5739"/>
                  </a:lnTo>
                  <a:lnTo>
                    <a:pt x="16242" y="5398"/>
                  </a:lnTo>
                  <a:lnTo>
                    <a:pt x="15973" y="4763"/>
                  </a:lnTo>
                  <a:lnTo>
                    <a:pt x="15656" y="4128"/>
                  </a:lnTo>
                  <a:lnTo>
                    <a:pt x="15314" y="3541"/>
                  </a:lnTo>
                  <a:lnTo>
                    <a:pt x="14898" y="2980"/>
                  </a:lnTo>
                  <a:lnTo>
                    <a:pt x="14459" y="2467"/>
                  </a:lnTo>
                  <a:lnTo>
                    <a:pt x="13970" y="1978"/>
                  </a:lnTo>
                  <a:lnTo>
                    <a:pt x="13433" y="1539"/>
                  </a:lnTo>
                  <a:lnTo>
                    <a:pt x="12871" y="1123"/>
                  </a:lnTo>
                  <a:lnTo>
                    <a:pt x="12285" y="782"/>
                  </a:lnTo>
                  <a:lnTo>
                    <a:pt x="11675" y="464"/>
                  </a:lnTo>
                  <a:lnTo>
                    <a:pt x="11015" y="220"/>
                  </a:lnTo>
                  <a:lnTo>
                    <a:pt x="10673" y="98"/>
                  </a:lnTo>
                  <a:lnTo>
                    <a:pt x="10331"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grpSp>
      <p:sp>
        <p:nvSpPr>
          <p:cNvPr id="29" name="Google Shape;614;p39">
            <a:extLst>
              <a:ext uri="{FF2B5EF4-FFF2-40B4-BE49-F238E27FC236}">
                <a16:creationId xmlns:a16="http://schemas.microsoft.com/office/drawing/2014/main" id="{DE56D70F-2010-C34E-847A-391AC8059A5B}"/>
              </a:ext>
            </a:extLst>
          </p:cNvPr>
          <p:cNvSpPr/>
          <p:nvPr/>
        </p:nvSpPr>
        <p:spPr>
          <a:xfrm>
            <a:off x="2704923" y="319173"/>
            <a:ext cx="456371" cy="227822"/>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chemeClr val="tx1"/>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8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4" name="Rectangle 3">
            <a:extLst>
              <a:ext uri="{FF2B5EF4-FFF2-40B4-BE49-F238E27FC236}">
                <a16:creationId xmlns:a16="http://schemas.microsoft.com/office/drawing/2014/main" id="{6140ABC7-577B-4D45-8875-A762BB3C3A48}"/>
              </a:ext>
            </a:extLst>
          </p:cNvPr>
          <p:cNvSpPr/>
          <p:nvPr/>
        </p:nvSpPr>
        <p:spPr>
          <a:xfrm>
            <a:off x="2965294" y="3249703"/>
            <a:ext cx="6037666" cy="1384995"/>
          </a:xfrm>
          <a:prstGeom prst="rect">
            <a:avLst/>
          </a:prstGeom>
        </p:spPr>
        <p:txBody>
          <a:bodyPr wrap="square">
            <a:spAutoFit/>
          </a:bodyPr>
          <a:lstStyle/>
          <a:p>
            <a:pPr algn="ctr">
              <a:spcBef>
                <a:spcPts val="600"/>
              </a:spcBef>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Nền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kinh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tế</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NB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đòi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hỏi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nhưng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cải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theo</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hướng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áp</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dụng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tiến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bộ</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cùa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KH – CN.</a:t>
            </a:r>
            <a:endParaRPr lang="en-VN"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37069763"/>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3)">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14:presetBounceEnd="50000">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14:bounceEnd="50000">
                                          <p:cBhvr additive="base">
                                            <p:cTn id="12" dur="500" fill="hold"/>
                                            <p:tgtEl>
                                              <p:spTgt spid="25"/>
                                            </p:tgtEl>
                                            <p:attrNameLst>
                                              <p:attrName>ppt_x</p:attrName>
                                            </p:attrNameLst>
                                          </p:cBhvr>
                                          <p:tavLst>
                                            <p:tav tm="0">
                                              <p:val>
                                                <p:strVal val="0-#ppt_w/2"/>
                                              </p:val>
                                            </p:tav>
                                            <p:tav tm="100000">
                                              <p:val>
                                                <p:strVal val="#ppt_x"/>
                                              </p:val>
                                            </p:tav>
                                          </p:tavLst>
                                        </p:anim>
                                        <p:anim calcmode="lin" valueType="num" p14:bounceEnd="50000">
                                          <p:cBhvr additive="base">
                                            <p:cTn id="13"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14:presetBounceEnd="50000">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14:bounceEnd="50000">
                                          <p:cBhvr additive="base">
                                            <p:cTn id="18" dur="5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14:presetBounceEnd="50000">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14:bounceEnd="50000">
                                          <p:cBhvr additive="base">
                                            <p:cTn id="24"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4" grpId="0"/>
          <p:bldP spid="25"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3)">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0-#ppt_w/2"/>
                                              </p:val>
                                            </p:tav>
                                            <p:tav tm="100000">
                                              <p:val>
                                                <p:strVal val="#ppt_x"/>
                                              </p:val>
                                            </p:tav>
                                          </p:tavLst>
                                        </p:anim>
                                        <p:anim calcmode="lin" valueType="num">
                                          <p:cBhvr additive="base">
                                            <p:cTn id="13"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4" grpId="0"/>
          <p:bldP spid="25" grpId="0"/>
          <p:bldP spid="4"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grpSp>
        <p:nvGrpSpPr>
          <p:cNvPr id="64" name="Google Shape;64;p14"/>
          <p:cNvGrpSpPr/>
          <p:nvPr/>
        </p:nvGrpSpPr>
        <p:grpSpPr>
          <a:xfrm>
            <a:off x="1514197" y="368000"/>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2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2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2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2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200" b="0"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grpSp>
      <p:sp>
        <p:nvSpPr>
          <p:cNvPr id="17" name="Google Shape;63;p14">
            <a:extLst>
              <a:ext uri="{FF2B5EF4-FFF2-40B4-BE49-F238E27FC236}">
                <a16:creationId xmlns:a16="http://schemas.microsoft.com/office/drawing/2014/main" id="{B09874F0-4B2A-4246-996C-7FC5473FC41C}"/>
              </a:ext>
            </a:extLst>
          </p:cNvPr>
          <p:cNvSpPr txBox="1">
            <a:spLocks noGrp="1"/>
          </p:cNvSpPr>
          <p:nvPr>
            <p:ph type="title"/>
          </p:nvPr>
        </p:nvSpPr>
        <p:spPr>
          <a:xfrm>
            <a:off x="2299019" y="286901"/>
            <a:ext cx="6901196" cy="711118"/>
          </a:xfrm>
          <a:prstGeom prst="rect">
            <a:avLst/>
          </a:prstGeom>
        </p:spPr>
        <p:txBody>
          <a:bodyPr spcFirstLastPara="1" wrap="square" lIns="91425" tIns="91425" rIns="91425" bIns="91425" anchor="t" anchorCtr="0">
            <a:noAutofit/>
          </a:bodyPr>
          <a:lstStyle/>
          <a:p>
            <a:pPr lvl="0">
              <a:buClrTx/>
              <a:buSzTx/>
            </a:pPr>
            <a:r>
              <a:rPr lang="en-US" sz="2800" kern="1200" dirty="0">
                <a:solidFill>
                  <a:srgbClr val="C00000"/>
                </a:solidFill>
                <a:latin typeface="Times New Roman" pitchFamily="18" charset="0"/>
                <a:ea typeface="+mn-ea"/>
                <a:cs typeface="Times New Roman" pitchFamily="18" charset="0"/>
              </a:rPr>
              <a:t>II. </a:t>
            </a:r>
            <a:r>
              <a:rPr lang="en-US" sz="2800" kern="1200" dirty="0" err="1">
                <a:solidFill>
                  <a:srgbClr val="C00000"/>
                </a:solidFill>
                <a:latin typeface="Times New Roman" pitchFamily="18" charset="0"/>
                <a:ea typeface="+mn-ea"/>
                <a:cs typeface="Times New Roman" pitchFamily="18" charset="0"/>
              </a:rPr>
              <a:t>Nhật</a:t>
            </a:r>
            <a:r>
              <a:rPr lang="en-US" sz="2800" kern="1200" dirty="0">
                <a:solidFill>
                  <a:srgbClr val="C00000"/>
                </a:solidFill>
                <a:latin typeface="Times New Roman" pitchFamily="18" charset="0"/>
                <a:ea typeface="+mn-ea"/>
                <a:cs typeface="Times New Roman" pitchFamily="18" charset="0"/>
              </a:rPr>
              <a:t> </a:t>
            </a:r>
            <a:r>
              <a:rPr lang="en-US" sz="2800" kern="1200" dirty="0" err="1">
                <a:solidFill>
                  <a:srgbClr val="C00000"/>
                </a:solidFill>
                <a:latin typeface="Times New Roman" pitchFamily="18" charset="0"/>
                <a:ea typeface="+mn-ea"/>
                <a:cs typeface="Times New Roman" pitchFamily="18" charset="0"/>
              </a:rPr>
              <a:t>Bản</a:t>
            </a:r>
            <a:r>
              <a:rPr lang="en-US" sz="2800" kern="1200" dirty="0">
                <a:solidFill>
                  <a:srgbClr val="C00000"/>
                </a:solidFill>
                <a:latin typeface="Times New Roman" pitchFamily="18" charset="0"/>
                <a:ea typeface="+mn-ea"/>
                <a:cs typeface="Times New Roman" pitchFamily="18" charset="0"/>
              </a:rPr>
              <a:t> </a:t>
            </a:r>
            <a:r>
              <a:rPr lang="en-US" sz="2800" kern="1200" dirty="0" err="1">
                <a:solidFill>
                  <a:srgbClr val="C00000"/>
                </a:solidFill>
                <a:latin typeface="Times New Roman" pitchFamily="18" charset="0"/>
                <a:ea typeface="+mn-ea"/>
                <a:cs typeface="Times New Roman" pitchFamily="18" charset="0"/>
              </a:rPr>
              <a:t>khôi</a:t>
            </a:r>
            <a:r>
              <a:rPr lang="en-US" sz="2800" kern="1200" dirty="0">
                <a:solidFill>
                  <a:srgbClr val="C00000"/>
                </a:solidFill>
                <a:latin typeface="Times New Roman" pitchFamily="18" charset="0"/>
                <a:ea typeface="+mn-ea"/>
                <a:cs typeface="Times New Roman" pitchFamily="18" charset="0"/>
              </a:rPr>
              <a:t> </a:t>
            </a:r>
            <a:r>
              <a:rPr lang="en-US" sz="2800" kern="1200" dirty="0" err="1">
                <a:solidFill>
                  <a:srgbClr val="C00000"/>
                </a:solidFill>
                <a:latin typeface="Times New Roman" pitchFamily="18" charset="0"/>
                <a:ea typeface="+mn-ea"/>
                <a:cs typeface="Times New Roman" pitchFamily="18" charset="0"/>
              </a:rPr>
              <a:t>phục</a:t>
            </a:r>
            <a:r>
              <a:rPr lang="en-US" sz="2800" kern="1200" dirty="0">
                <a:solidFill>
                  <a:srgbClr val="C00000"/>
                </a:solidFill>
                <a:latin typeface="Times New Roman" pitchFamily="18" charset="0"/>
                <a:ea typeface="+mn-ea"/>
                <a:cs typeface="Times New Roman" pitchFamily="18" charset="0"/>
              </a:rPr>
              <a:t> </a:t>
            </a:r>
            <a:r>
              <a:rPr lang="en-US" sz="2800" kern="1200" dirty="0" err="1">
                <a:solidFill>
                  <a:srgbClr val="C00000"/>
                </a:solidFill>
                <a:latin typeface="Times New Roman" pitchFamily="18" charset="0"/>
                <a:ea typeface="+mn-ea"/>
                <a:cs typeface="Times New Roman" pitchFamily="18" charset="0"/>
              </a:rPr>
              <a:t>và</a:t>
            </a:r>
            <a:r>
              <a:rPr lang="en-US" sz="2800" kern="1200" dirty="0">
                <a:solidFill>
                  <a:srgbClr val="C00000"/>
                </a:solidFill>
                <a:latin typeface="Times New Roman" pitchFamily="18" charset="0"/>
                <a:ea typeface="+mn-ea"/>
                <a:cs typeface="Times New Roman" pitchFamily="18" charset="0"/>
              </a:rPr>
              <a:t> </a:t>
            </a:r>
            <a:r>
              <a:rPr lang="en-US" sz="2800" kern="1200" dirty="0" err="1">
                <a:solidFill>
                  <a:srgbClr val="C00000"/>
                </a:solidFill>
                <a:latin typeface="Times New Roman" pitchFamily="18" charset="0"/>
                <a:ea typeface="+mn-ea"/>
                <a:cs typeface="Times New Roman" pitchFamily="18" charset="0"/>
              </a:rPr>
              <a:t>phát</a:t>
            </a:r>
            <a:r>
              <a:rPr lang="en-US" sz="2800" kern="1200" dirty="0">
                <a:solidFill>
                  <a:srgbClr val="C00000"/>
                </a:solidFill>
                <a:latin typeface="Times New Roman" pitchFamily="18" charset="0"/>
                <a:ea typeface="+mn-ea"/>
                <a:cs typeface="Times New Roman" pitchFamily="18" charset="0"/>
              </a:rPr>
              <a:t> </a:t>
            </a:r>
            <a:r>
              <a:rPr lang="en-US" sz="2800" kern="1200" dirty="0" err="1">
                <a:solidFill>
                  <a:srgbClr val="C00000"/>
                </a:solidFill>
                <a:latin typeface="Times New Roman" pitchFamily="18" charset="0"/>
                <a:ea typeface="+mn-ea"/>
                <a:cs typeface="Times New Roman" pitchFamily="18" charset="0"/>
              </a:rPr>
              <a:t>triển</a:t>
            </a:r>
            <a:r>
              <a:rPr lang="en-US" sz="2800" kern="1200" dirty="0">
                <a:solidFill>
                  <a:srgbClr val="C00000"/>
                </a:solidFill>
                <a:latin typeface="Times New Roman" pitchFamily="18" charset="0"/>
                <a:ea typeface="+mn-ea"/>
                <a:cs typeface="Times New Roman" pitchFamily="18" charset="0"/>
              </a:rPr>
              <a:t> </a:t>
            </a:r>
            <a:r>
              <a:rPr lang="en-US" sz="2800" kern="1200" dirty="0" err="1">
                <a:solidFill>
                  <a:srgbClr val="C00000"/>
                </a:solidFill>
                <a:latin typeface="Times New Roman" pitchFamily="18" charset="0"/>
                <a:ea typeface="+mn-ea"/>
                <a:cs typeface="Times New Roman" pitchFamily="18" charset="0"/>
              </a:rPr>
              <a:t>kinh</a:t>
            </a:r>
            <a:r>
              <a:rPr lang="en-US" sz="2800" kern="1200" dirty="0">
                <a:solidFill>
                  <a:srgbClr val="C00000"/>
                </a:solidFill>
                <a:latin typeface="Times New Roman" pitchFamily="18" charset="0"/>
                <a:ea typeface="+mn-ea"/>
                <a:cs typeface="Times New Roman" pitchFamily="18" charset="0"/>
              </a:rPr>
              <a:t> </a:t>
            </a:r>
            <a:r>
              <a:rPr lang="en-US" sz="2800" kern="1200" dirty="0" err="1">
                <a:solidFill>
                  <a:srgbClr val="C00000"/>
                </a:solidFill>
                <a:latin typeface="Times New Roman" pitchFamily="18" charset="0"/>
                <a:ea typeface="+mn-ea"/>
                <a:cs typeface="Times New Roman" pitchFamily="18" charset="0"/>
              </a:rPr>
              <a:t>tế</a:t>
            </a:r>
            <a:endParaRPr lang="en-US" sz="2800" kern="1200" dirty="0">
              <a:solidFill>
                <a:srgbClr val="C00000"/>
              </a:solidFill>
              <a:latin typeface="Times New Roman" pitchFamily="18" charset="0"/>
              <a:ea typeface="+mn-ea"/>
              <a:cs typeface="Times New Roman" pitchFamily="18" charset="0"/>
            </a:endParaRPr>
          </a:p>
        </p:txBody>
      </p:sp>
      <p:pic>
        <p:nvPicPr>
          <p:cNvPr id="25" name="Picture 2">
            <a:extLst>
              <a:ext uri="{FF2B5EF4-FFF2-40B4-BE49-F238E27FC236}">
                <a16:creationId xmlns:a16="http://schemas.microsoft.com/office/drawing/2014/main" id="{D9EC141E-B4F5-054D-B5AD-15DDF62E2C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313" y="29182"/>
            <a:ext cx="1012956" cy="101295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3BF5B9FA-A3DF-D948-9213-1EAFF44B7E2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5001" t="5573" r="32663" b="10110"/>
          <a:stretch/>
        </p:blipFill>
        <p:spPr bwMode="auto">
          <a:xfrm>
            <a:off x="279975" y="2418176"/>
            <a:ext cx="864016" cy="225296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762B14F2-4538-CD4E-AE47-B7CA28F66F5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6667" t="4031" r="7178"/>
          <a:stretch/>
        </p:blipFill>
        <p:spPr bwMode="auto">
          <a:xfrm>
            <a:off x="1220702" y="2492526"/>
            <a:ext cx="946406" cy="225296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F55C32F-670C-7D4F-A6B7-AFBA69E0560E}"/>
              </a:ext>
            </a:extLst>
          </p:cNvPr>
          <p:cNvSpPr txBox="1"/>
          <p:nvPr/>
        </p:nvSpPr>
        <p:spPr>
          <a:xfrm>
            <a:off x="2432578" y="998019"/>
            <a:ext cx="6576336" cy="830997"/>
          </a:xfrm>
          <a:prstGeom prst="rect">
            <a:avLst/>
          </a:prstGeom>
          <a:noFill/>
        </p:spPr>
        <p:txBody>
          <a:bodyPr wrap="square" rtlCol="0">
            <a:spAutoFit/>
          </a:bodyPr>
          <a:lstStyle/>
          <a:p>
            <a:pPr algn="just"/>
            <a:r>
              <a:rPr lang="en-VN" sz="2400"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T</a:t>
            </a:r>
            <a:r>
              <a:rPr lang="en-VN" sz="2400" dirty="0">
                <a:latin typeface="Times New Roman" panose="02020603050405020304" pitchFamily="18" charset="0"/>
                <a:cs typeface="Times New Roman" panose="02020603050405020304" pitchFamily="18" charset="0"/>
              </a:rPr>
              <a:t>rong những năm 60 của thế kỷ XX, nền kinh tế phát triển “thần kỳ”.</a:t>
            </a:r>
          </a:p>
        </p:txBody>
      </p:sp>
      <p:sp>
        <p:nvSpPr>
          <p:cNvPr id="19" name="TextBox 18">
            <a:extLst>
              <a:ext uri="{FF2B5EF4-FFF2-40B4-BE49-F238E27FC236}">
                <a16:creationId xmlns:a16="http://schemas.microsoft.com/office/drawing/2014/main" id="{96F4772F-7A9A-F84E-8973-535955A8557E}"/>
              </a:ext>
            </a:extLst>
          </p:cNvPr>
          <p:cNvSpPr txBox="1"/>
          <p:nvPr/>
        </p:nvSpPr>
        <p:spPr>
          <a:xfrm>
            <a:off x="2445351" y="2196384"/>
            <a:ext cx="6576336" cy="830997"/>
          </a:xfrm>
          <a:prstGeom prst="rect">
            <a:avLst/>
          </a:prstGeom>
          <a:noFill/>
        </p:spPr>
        <p:txBody>
          <a:bodyPr wrap="square" rtlCol="0">
            <a:spAutoFit/>
          </a:bodyPr>
          <a:lstStyle/>
          <a:p>
            <a:pPr algn="just"/>
            <a:r>
              <a:rPr lang="en-VN"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Đến</a:t>
            </a:r>
            <a:r>
              <a:rPr lang="en-US" sz="2400" dirty="0">
                <a:latin typeface="Times New Roman" panose="02020603050405020304" pitchFamily="18" charset="0"/>
                <a:cs typeface="Times New Roman" panose="02020603050405020304" pitchFamily="18" charset="0"/>
              </a:rPr>
              <a:t> </a:t>
            </a:r>
            <a:r>
              <a:rPr lang="en-VN" sz="2400" dirty="0">
                <a:latin typeface="Times New Roman" panose="02020603050405020304" pitchFamily="18" charset="0"/>
                <a:cs typeface="Times New Roman" panose="02020603050405020304" pitchFamily="18" charset="0"/>
              </a:rPr>
              <a:t>năm 70 của thế kỷ XX, Nhật Bản là một trong ba trung tâm kinh tế - Tài chính của thế giới.</a:t>
            </a:r>
          </a:p>
        </p:txBody>
      </p:sp>
      <p:sp>
        <p:nvSpPr>
          <p:cNvPr id="20" name="TextBox 19">
            <a:extLst>
              <a:ext uri="{FF2B5EF4-FFF2-40B4-BE49-F238E27FC236}">
                <a16:creationId xmlns:a16="http://schemas.microsoft.com/office/drawing/2014/main" id="{86F7D884-72D2-D741-AB4D-17600AAC8A80}"/>
              </a:ext>
            </a:extLst>
          </p:cNvPr>
          <p:cNvSpPr txBox="1"/>
          <p:nvPr/>
        </p:nvSpPr>
        <p:spPr>
          <a:xfrm>
            <a:off x="2445351" y="3761815"/>
            <a:ext cx="6576336" cy="830997"/>
          </a:xfrm>
          <a:prstGeom prst="rect">
            <a:avLst/>
          </a:prstGeom>
          <a:noFill/>
        </p:spPr>
        <p:txBody>
          <a:bodyPr wrap="square" rtlCol="0">
            <a:spAutoFit/>
          </a:bodyPr>
          <a:lstStyle/>
          <a:p>
            <a:pPr algn="just"/>
            <a:r>
              <a:rPr lang="en-VN"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Đến</a:t>
            </a:r>
            <a:r>
              <a:rPr lang="en-US" sz="2400" dirty="0">
                <a:latin typeface="Times New Roman" panose="02020603050405020304" pitchFamily="18" charset="0"/>
                <a:cs typeface="Times New Roman" panose="02020603050405020304" pitchFamily="18" charset="0"/>
              </a:rPr>
              <a:t> </a:t>
            </a:r>
            <a:r>
              <a:rPr lang="en-VN" sz="2400" dirty="0">
                <a:latin typeface="Times New Roman" panose="02020603050405020304" pitchFamily="18" charset="0"/>
                <a:cs typeface="Times New Roman" panose="02020603050405020304" pitchFamily="18" charset="0"/>
              </a:rPr>
              <a:t>năm 90 của thế kỷ XX, kinh tế Nhật Bản lâm vào khủng hoảng suy thoái kéo dài.</a:t>
            </a:r>
          </a:p>
        </p:txBody>
      </p:sp>
      <p:sp>
        <p:nvSpPr>
          <p:cNvPr id="16" name="TextBox 15">
            <a:extLst>
              <a:ext uri="{FF2B5EF4-FFF2-40B4-BE49-F238E27FC236}">
                <a16:creationId xmlns:a16="http://schemas.microsoft.com/office/drawing/2014/main" id="{8071AF2C-A4EE-7743-83AF-A3A5F880E079}"/>
              </a:ext>
            </a:extLst>
          </p:cNvPr>
          <p:cNvSpPr txBox="1"/>
          <p:nvPr/>
        </p:nvSpPr>
        <p:spPr>
          <a:xfrm>
            <a:off x="122313" y="1036872"/>
            <a:ext cx="2233554" cy="1200329"/>
          </a:xfrm>
          <a:prstGeom prst="rect">
            <a:avLst/>
          </a:prstGeom>
          <a:noFill/>
        </p:spPr>
        <p:txBody>
          <a:bodyPr wrap="square" rtlCol="0">
            <a:spAutoFit/>
          </a:bodyPr>
          <a:lstStyle/>
          <a:p>
            <a:pPr algn="r"/>
            <a:r>
              <a:rPr lang="en-VN" sz="3600" dirty="0">
                <a:solidFill>
                  <a:schemeClr val="bg1"/>
                </a:solidFill>
                <a:latin typeface="Times New Roman" panose="02020603050405020304" pitchFamily="18" charset="0"/>
                <a:cs typeface="Times New Roman" panose="02020603050405020304" pitchFamily="18" charset="0"/>
              </a:rPr>
              <a:t>Bài 9 : Nhật Bản</a:t>
            </a:r>
          </a:p>
        </p:txBody>
      </p:sp>
    </p:spTree>
    <p:extLst>
      <p:ext uri="{BB962C8B-B14F-4D97-AF65-F5344CB8AC3E}">
        <p14:creationId xmlns:p14="http://schemas.microsoft.com/office/powerpoint/2010/main" val="4135275917"/>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14:bounceEnd="50000">
                                          <p:cBhvr additive="base">
                                            <p:cTn id="7" dur="500" fill="hold"/>
                                            <p:tgtEl>
                                              <p:spTgt spid="6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0000">
                                          <p:cBhvr additive="base">
                                            <p:cTn id="11"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2052"/>
                                            </p:tgtEl>
                                            <p:attrNameLst>
                                              <p:attrName>style.visibility</p:attrName>
                                            </p:attrNameLst>
                                          </p:cBhvr>
                                          <p:to>
                                            <p:strVal val="visible"/>
                                          </p:to>
                                        </p:set>
                                        <p:anim calcmode="lin" valueType="num" p14:bounceEnd="50000">
                                          <p:cBhvr additive="base">
                                            <p:cTn id="15" dur="500" fill="hold"/>
                                            <p:tgtEl>
                                              <p:spTgt spid="205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205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50000">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14:bounceEnd="50000">
                                          <p:cBhvr additive="base">
                                            <p:cTn id="19" dur="500" fill="hold"/>
                                            <p:tgtEl>
                                              <p:spTgt spid="205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4"/>
                                            </p:tgtEl>
                                            <p:attrNameLst>
                                              <p:attrName>style.visibility</p:attrName>
                                            </p:attrNameLst>
                                          </p:cBhvr>
                                          <p:to>
                                            <p:strVal val="visible"/>
                                          </p:to>
                                        </p:set>
                                        <p:anim calcmode="lin" valueType="num">
                                          <p:cBhvr>
                                            <p:cTn id="25"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6" dur="250" fill="hold"/>
                                            <p:tgtEl>
                                              <p:spTgt spid="4"/>
                                            </p:tgtEl>
                                            <p:attrNameLst>
                                              <p:attrName>ppt_y</p:attrName>
                                            </p:attrNameLst>
                                          </p:cBhvr>
                                          <p:tavLst>
                                            <p:tav tm="0">
                                              <p:val>
                                                <p:strVal val="#ppt_y"/>
                                              </p:val>
                                            </p:tav>
                                            <p:tav tm="100000">
                                              <p:val>
                                                <p:strVal val="#ppt_y"/>
                                              </p:val>
                                            </p:tav>
                                          </p:tavLst>
                                        </p:anim>
                                        <p:anim calcmode="lin" valueType="num">
                                          <p:cBhvr>
                                            <p:cTn id="27"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8"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9" dur="250" tmFilter="0,0; .5, 1; 1, 1"/>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19"/>
                                            </p:tgtEl>
                                            <p:attrNameLst>
                                              <p:attrName>style.visibility</p:attrName>
                                            </p:attrNameLst>
                                          </p:cBhvr>
                                          <p:to>
                                            <p:strVal val="visible"/>
                                          </p:to>
                                        </p:set>
                                        <p:anim calcmode="lin" valueType="num">
                                          <p:cBhvr>
                                            <p:cTn id="34" dur="2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5" dur="250" fill="hold"/>
                                            <p:tgtEl>
                                              <p:spTgt spid="19"/>
                                            </p:tgtEl>
                                            <p:attrNameLst>
                                              <p:attrName>ppt_y</p:attrName>
                                            </p:attrNameLst>
                                          </p:cBhvr>
                                          <p:tavLst>
                                            <p:tav tm="0">
                                              <p:val>
                                                <p:strVal val="#ppt_y"/>
                                              </p:val>
                                            </p:tav>
                                            <p:tav tm="100000">
                                              <p:val>
                                                <p:strVal val="#ppt_y"/>
                                              </p:val>
                                            </p:tav>
                                          </p:tavLst>
                                        </p:anim>
                                        <p:anim calcmode="lin" valueType="num">
                                          <p:cBhvr>
                                            <p:cTn id="36" dur="2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7" dur="2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8" dur="250" tmFilter="0,0; .5, 1; 1, 1"/>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20"/>
                                            </p:tgtEl>
                                            <p:attrNameLst>
                                              <p:attrName>style.visibility</p:attrName>
                                            </p:attrNameLst>
                                          </p:cBhvr>
                                          <p:to>
                                            <p:strVal val="visible"/>
                                          </p:to>
                                        </p:set>
                                        <p:anim calcmode="lin" valueType="num">
                                          <p:cBhvr>
                                            <p:cTn id="43" dur="2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44" dur="250" fill="hold"/>
                                            <p:tgtEl>
                                              <p:spTgt spid="20"/>
                                            </p:tgtEl>
                                            <p:attrNameLst>
                                              <p:attrName>ppt_y</p:attrName>
                                            </p:attrNameLst>
                                          </p:cBhvr>
                                          <p:tavLst>
                                            <p:tav tm="0">
                                              <p:val>
                                                <p:strVal val="#ppt_y"/>
                                              </p:val>
                                            </p:tav>
                                            <p:tav tm="100000">
                                              <p:val>
                                                <p:strVal val="#ppt_y"/>
                                              </p:val>
                                            </p:tav>
                                          </p:tavLst>
                                        </p:anim>
                                        <p:anim calcmode="lin" valueType="num">
                                          <p:cBhvr>
                                            <p:cTn id="45" dur="2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6" dur="2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7" dur="25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52"/>
                                            </p:tgtEl>
                                            <p:attrNameLst>
                                              <p:attrName>style.visibility</p:attrName>
                                            </p:attrNameLst>
                                          </p:cBhvr>
                                          <p:to>
                                            <p:strVal val="visible"/>
                                          </p:to>
                                        </p:set>
                                        <p:anim calcmode="lin" valueType="num">
                                          <p:cBhvr additive="base">
                                            <p:cTn id="15" dur="500" fill="hold"/>
                                            <p:tgtEl>
                                              <p:spTgt spid="2052"/>
                                            </p:tgtEl>
                                            <p:attrNameLst>
                                              <p:attrName>ppt_x</p:attrName>
                                            </p:attrNameLst>
                                          </p:cBhvr>
                                          <p:tavLst>
                                            <p:tav tm="0">
                                              <p:val>
                                                <p:strVal val="#ppt_x"/>
                                              </p:val>
                                            </p:tav>
                                            <p:tav tm="100000">
                                              <p:val>
                                                <p:strVal val="#ppt_x"/>
                                              </p:val>
                                            </p:tav>
                                          </p:tavLst>
                                        </p:anim>
                                        <p:anim calcmode="lin" valueType="num">
                                          <p:cBhvr additive="base">
                                            <p:cTn id="16" dur="500" fill="hold"/>
                                            <p:tgtEl>
                                              <p:spTgt spid="205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cBhvr additive="base">
                                            <p:cTn id="19" dur="500" fill="hold"/>
                                            <p:tgtEl>
                                              <p:spTgt spid="2050"/>
                                            </p:tgtEl>
                                            <p:attrNameLst>
                                              <p:attrName>ppt_x</p:attrName>
                                            </p:attrNameLst>
                                          </p:cBhvr>
                                          <p:tavLst>
                                            <p:tav tm="0">
                                              <p:val>
                                                <p:strVal val="#ppt_x"/>
                                              </p:val>
                                            </p:tav>
                                            <p:tav tm="100000">
                                              <p:val>
                                                <p:strVal val="#ppt_x"/>
                                              </p:val>
                                            </p:tav>
                                          </p:tavLst>
                                        </p:anim>
                                        <p:anim calcmode="lin" valueType="num">
                                          <p:cBhvr additive="base">
                                            <p:cTn id="20" dur="500" fill="hold"/>
                                            <p:tgtEl>
                                              <p:spTgt spid="2050"/>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1" presetClass="entr" presetSubtype="0" fill="hold" grpId="0" nodeType="clickEffect">
                                      <p:stCondLst>
                                        <p:cond delay="0"/>
                                      </p:stCondLst>
                                      <p:iterate type="lt">
                                        <p:tmPct val="10000"/>
                                      </p:iterate>
                                      <p:childTnLst>
                                        <p:set>
                                          <p:cBhvr>
                                            <p:cTn id="28" dur="1" fill="hold">
                                              <p:stCondLst>
                                                <p:cond delay="0"/>
                                              </p:stCondLst>
                                            </p:cTn>
                                            <p:tgtEl>
                                              <p:spTgt spid="4"/>
                                            </p:tgtEl>
                                            <p:attrNameLst>
                                              <p:attrName>style.visibility</p:attrName>
                                            </p:attrNameLst>
                                          </p:cBhvr>
                                          <p:to>
                                            <p:strVal val="visible"/>
                                          </p:to>
                                        </p:set>
                                        <p:anim calcmode="lin" valueType="num">
                                          <p:cBhvr>
                                            <p:cTn id="29"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0" dur="250" fill="hold"/>
                                            <p:tgtEl>
                                              <p:spTgt spid="4"/>
                                            </p:tgtEl>
                                            <p:attrNameLst>
                                              <p:attrName>ppt_y</p:attrName>
                                            </p:attrNameLst>
                                          </p:cBhvr>
                                          <p:tavLst>
                                            <p:tav tm="0">
                                              <p:val>
                                                <p:strVal val="#ppt_y"/>
                                              </p:val>
                                            </p:tav>
                                            <p:tav tm="100000">
                                              <p:val>
                                                <p:strVal val="#ppt_y"/>
                                              </p:val>
                                            </p:tav>
                                          </p:tavLst>
                                        </p:anim>
                                        <p:anim calcmode="lin" valueType="num">
                                          <p:cBhvr>
                                            <p:cTn id="31"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2"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250" tmFilter="0,0; .5, 1; 1, 1"/>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41" presetClass="entr" presetSubtype="0" fill="hold" grpId="0" nodeType="clickEffect">
                                      <p:stCondLst>
                                        <p:cond delay="0"/>
                                      </p:stCondLst>
                                      <p:iterate type="lt">
                                        <p:tmPct val="10000"/>
                                      </p:iterate>
                                      <p:childTnLst>
                                        <p:set>
                                          <p:cBhvr>
                                            <p:cTn id="37" dur="1" fill="hold">
                                              <p:stCondLst>
                                                <p:cond delay="0"/>
                                              </p:stCondLst>
                                            </p:cTn>
                                            <p:tgtEl>
                                              <p:spTgt spid="19"/>
                                            </p:tgtEl>
                                            <p:attrNameLst>
                                              <p:attrName>style.visibility</p:attrName>
                                            </p:attrNameLst>
                                          </p:cBhvr>
                                          <p:to>
                                            <p:strVal val="visible"/>
                                          </p:to>
                                        </p:set>
                                        <p:anim calcmode="lin" valueType="num">
                                          <p:cBhvr>
                                            <p:cTn id="38" dur="2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9" dur="250" fill="hold"/>
                                            <p:tgtEl>
                                              <p:spTgt spid="19"/>
                                            </p:tgtEl>
                                            <p:attrNameLst>
                                              <p:attrName>ppt_y</p:attrName>
                                            </p:attrNameLst>
                                          </p:cBhvr>
                                          <p:tavLst>
                                            <p:tav tm="0">
                                              <p:val>
                                                <p:strVal val="#ppt_y"/>
                                              </p:val>
                                            </p:tav>
                                            <p:tav tm="100000">
                                              <p:val>
                                                <p:strVal val="#ppt_y"/>
                                              </p:val>
                                            </p:tav>
                                          </p:tavLst>
                                        </p:anim>
                                        <p:anim calcmode="lin" valueType="num">
                                          <p:cBhvr>
                                            <p:cTn id="40" dur="2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1" dur="2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2" dur="250" tmFilter="0,0; .5, 1; 1, 1"/>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41" presetClass="entr" presetSubtype="0" fill="hold" grpId="0" nodeType="clickEffect">
                                      <p:stCondLst>
                                        <p:cond delay="0"/>
                                      </p:stCondLst>
                                      <p:iterate type="lt">
                                        <p:tmPct val="10000"/>
                                      </p:iterate>
                                      <p:childTnLst>
                                        <p:set>
                                          <p:cBhvr>
                                            <p:cTn id="46" dur="1" fill="hold">
                                              <p:stCondLst>
                                                <p:cond delay="0"/>
                                              </p:stCondLst>
                                            </p:cTn>
                                            <p:tgtEl>
                                              <p:spTgt spid="20"/>
                                            </p:tgtEl>
                                            <p:attrNameLst>
                                              <p:attrName>style.visibility</p:attrName>
                                            </p:attrNameLst>
                                          </p:cBhvr>
                                          <p:to>
                                            <p:strVal val="visible"/>
                                          </p:to>
                                        </p:set>
                                        <p:anim calcmode="lin" valueType="num">
                                          <p:cBhvr>
                                            <p:cTn id="47" dur="2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48" dur="250" fill="hold"/>
                                            <p:tgtEl>
                                              <p:spTgt spid="20"/>
                                            </p:tgtEl>
                                            <p:attrNameLst>
                                              <p:attrName>ppt_y</p:attrName>
                                            </p:attrNameLst>
                                          </p:cBhvr>
                                          <p:tavLst>
                                            <p:tav tm="0">
                                              <p:val>
                                                <p:strVal val="#ppt_y"/>
                                              </p:val>
                                            </p:tav>
                                            <p:tav tm="100000">
                                              <p:val>
                                                <p:strVal val="#ppt_y"/>
                                              </p:val>
                                            </p:tav>
                                          </p:tavLst>
                                        </p:anim>
                                        <p:anim calcmode="lin" valueType="num">
                                          <p:cBhvr>
                                            <p:cTn id="49" dur="2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50" dur="2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51" dur="25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4" grpId="0"/>
          <p:bldP spid="19" grpId="0"/>
          <p:bldP spid="20"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Shape 77"/>
        <p:cNvGrpSpPr/>
        <p:nvPr/>
      </p:nvGrpSpPr>
      <p:grpSpPr>
        <a:xfrm>
          <a:off x="0" y="0"/>
          <a:ext cx="0" cy="0"/>
          <a:chOff x="0" y="0"/>
          <a:chExt cx="0" cy="0"/>
        </a:xfrm>
      </p:grpSpPr>
      <p:sp>
        <p:nvSpPr>
          <p:cNvPr id="78" name="Google Shape;78;p15"/>
          <p:cNvSpPr txBox="1">
            <a:spLocks noGrp="1"/>
          </p:cNvSpPr>
          <p:nvPr>
            <p:ph type="ctrTitle" idx="4294967295"/>
          </p:nvPr>
        </p:nvSpPr>
        <p:spPr>
          <a:xfrm>
            <a:off x="934534" y="748463"/>
            <a:ext cx="5741400" cy="1159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7200" dirty="0">
                <a:solidFill>
                  <a:schemeClr val="tx1"/>
                </a:solidFill>
              </a:rPr>
              <a:t>III.</a:t>
            </a:r>
            <a:endParaRPr sz="7200" dirty="0">
              <a:solidFill>
                <a:schemeClr val="tx1"/>
              </a:solidFill>
            </a:endParaRPr>
          </a:p>
        </p:txBody>
      </p:sp>
      <p:sp>
        <p:nvSpPr>
          <p:cNvPr id="79" name="Google Shape;79;p15"/>
          <p:cNvSpPr txBox="1">
            <a:spLocks noGrp="1"/>
          </p:cNvSpPr>
          <p:nvPr>
            <p:ph type="body" idx="4294967295"/>
          </p:nvPr>
        </p:nvSpPr>
        <p:spPr>
          <a:xfrm>
            <a:off x="412201" y="1415213"/>
            <a:ext cx="5741401" cy="2250838"/>
          </a:xfrm>
          <a:prstGeom prst="rect">
            <a:avLst/>
          </a:prstGeom>
          <a:noFill/>
          <a:ln>
            <a:noFill/>
          </a:ln>
        </p:spPr>
        <p:txBody>
          <a:bodyPr spcFirstLastPara="1" wrap="square" lIns="91425" tIns="91425" rIns="91425" bIns="91425" anchor="t" anchorCtr="0">
            <a:noAutofit/>
          </a:bodyPr>
          <a:lstStyle/>
          <a:p>
            <a:pPr algn="ctr" eaLnBrk="1" hangingPunct="1">
              <a:spcBef>
                <a:spcPct val="50000"/>
              </a:spcBef>
              <a:buFontTx/>
              <a:buNone/>
            </a:pPr>
            <a:r>
              <a:rPr lang="en-US" altLang="vi-VN" sz="4000" b="1" dirty="0" err="1">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Chính</a:t>
            </a:r>
            <a:r>
              <a:rPr lang="en-US" altLang="vi-VN" sz="4000" b="1" dirty="0">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 </a:t>
            </a:r>
            <a:r>
              <a:rPr lang="en-US" altLang="vi-VN" sz="4000" b="1" dirty="0" err="1">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sách</a:t>
            </a:r>
            <a:r>
              <a:rPr lang="en-US" altLang="vi-VN" sz="4000" b="1" dirty="0">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 </a:t>
            </a:r>
            <a:r>
              <a:rPr lang="en-US" altLang="vi-VN" sz="4000" b="1" dirty="0" err="1">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đối</a:t>
            </a:r>
            <a:r>
              <a:rPr lang="en-US" altLang="vi-VN" sz="4000" b="1" dirty="0">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 </a:t>
            </a:r>
            <a:r>
              <a:rPr lang="en-US" altLang="vi-VN" sz="4000" b="1" dirty="0" err="1">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nội</a:t>
            </a:r>
            <a:r>
              <a:rPr lang="en-US" altLang="vi-VN" sz="4000" b="1" dirty="0">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 </a:t>
            </a:r>
            <a:r>
              <a:rPr lang="en-US" altLang="vi-VN" sz="4000" b="1" dirty="0" err="1">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và</a:t>
            </a:r>
            <a:r>
              <a:rPr lang="en-US" altLang="vi-VN" sz="4000" b="1" dirty="0">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 </a:t>
            </a:r>
            <a:r>
              <a:rPr lang="en-US" altLang="vi-VN" sz="4000" b="1" dirty="0" err="1">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đối</a:t>
            </a:r>
            <a:r>
              <a:rPr lang="en-US" altLang="vi-VN" sz="4000" b="1" dirty="0">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 </a:t>
            </a:r>
            <a:r>
              <a:rPr lang="en-US" altLang="vi-VN" sz="4000" b="1" dirty="0" err="1">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ngoại</a:t>
            </a:r>
            <a:r>
              <a:rPr lang="en-US" altLang="vi-VN" sz="4000" b="1" dirty="0">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 </a:t>
            </a:r>
            <a:r>
              <a:rPr lang="en-US" altLang="vi-VN" sz="4000" b="1" dirty="0" err="1">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của</a:t>
            </a:r>
            <a:r>
              <a:rPr lang="en-US" altLang="vi-VN" sz="4000" b="1" dirty="0">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 </a:t>
            </a:r>
            <a:r>
              <a:rPr lang="en-US" altLang="vi-VN" sz="4000" b="1" dirty="0" err="1">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Nhật</a:t>
            </a:r>
            <a:r>
              <a:rPr lang="en-US" altLang="vi-VN" sz="4000" b="1" dirty="0">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 </a:t>
            </a:r>
            <a:r>
              <a:rPr lang="en-US" altLang="vi-VN" sz="4000" b="1" dirty="0" err="1">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Bản</a:t>
            </a:r>
            <a:r>
              <a:rPr lang="en-US" altLang="vi-VN" sz="4000" b="1" dirty="0">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 </a:t>
            </a:r>
            <a:r>
              <a:rPr lang="en-US" altLang="vi-VN" sz="4000" b="1" dirty="0" err="1">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sau</a:t>
            </a:r>
            <a:r>
              <a:rPr lang="en-US" altLang="vi-VN" sz="4000" b="1" dirty="0">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 </a:t>
            </a:r>
            <a:r>
              <a:rPr lang="en-US" altLang="vi-VN" sz="4000" b="1" dirty="0" err="1">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chiến</a:t>
            </a:r>
            <a:r>
              <a:rPr lang="en-US" altLang="vi-VN" sz="4000" b="1" dirty="0">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 </a:t>
            </a:r>
            <a:r>
              <a:rPr lang="en-US" altLang="vi-VN" sz="4000" b="1" dirty="0" err="1">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tranh</a:t>
            </a:r>
            <a:r>
              <a:rPr lang="en-US" altLang="vi-VN" sz="4000" b="1" dirty="0">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 (</a:t>
            </a:r>
            <a:r>
              <a:rPr lang="en-US" altLang="vi-VN" sz="4000" b="1" dirty="0" err="1">
                <a:solidFill>
                  <a:schemeClr val="tx1"/>
                </a:solidFill>
                <a:latin typeface="Brush Script MT" panose="03060802040406070304" pitchFamily="66" charset="-122"/>
                <a:ea typeface="Brush Script MT" panose="03060802040406070304" pitchFamily="66" charset="-122"/>
                <a:cs typeface="Brush Script MT" panose="03060802040406070304" pitchFamily="66" charset="-122"/>
              </a:rPr>
              <a:t>tự</a:t>
            </a:r>
            <a:r>
              <a:rPr lang="en-US" altLang="vi-VN" sz="4000" b="1" dirty="0">
                <a:solidFill>
                  <a:schemeClr val="tx1"/>
                </a:solidFill>
                <a:latin typeface="Brush Script MT" panose="03060802040406070304" pitchFamily="66" charset="-122"/>
                <a:ea typeface="Brush Script MT" panose="03060802040406070304" pitchFamily="66" charset="-122"/>
                <a:cs typeface="Brush Script MT" panose="03060802040406070304" pitchFamily="66" charset="-122"/>
              </a:rPr>
              <a:t> </a:t>
            </a:r>
            <a:r>
              <a:rPr lang="en-US" altLang="vi-VN" sz="4000" b="1" dirty="0" err="1">
                <a:solidFill>
                  <a:schemeClr val="tx1"/>
                </a:solidFill>
                <a:latin typeface="Brush Script MT" panose="03060802040406070304" pitchFamily="66" charset="-122"/>
                <a:ea typeface="Brush Script MT" panose="03060802040406070304" pitchFamily="66" charset="-122"/>
                <a:cs typeface="Brush Script MT" panose="03060802040406070304" pitchFamily="66" charset="-122"/>
              </a:rPr>
              <a:t>học</a:t>
            </a:r>
            <a:r>
              <a:rPr lang="en-US" altLang="vi-VN" sz="4000" b="1" dirty="0">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a:t>
            </a:r>
            <a:endParaRPr lang="en-US" sz="4000" b="1" dirty="0">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endParaRPr>
          </a:p>
        </p:txBody>
      </p:sp>
      <p:pic>
        <p:nvPicPr>
          <p:cNvPr id="1028" name="Picture 4">
            <a:extLst>
              <a:ext uri="{FF2B5EF4-FFF2-40B4-BE49-F238E27FC236}">
                <a16:creationId xmlns:a16="http://schemas.microsoft.com/office/drawing/2014/main" id="{3D2FAEA3-456E-4D4F-A502-ED27B1F46B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1280" y="392005"/>
            <a:ext cx="1710719" cy="1484508"/>
          </a:xfrm>
          <a:prstGeom prst="rect">
            <a:avLst/>
          </a:prstGeom>
          <a:noFill/>
          <a:extLst>
            <a:ext uri="{909E8E84-426E-40DD-AFC4-6F175D3DCCD1}">
              <a14:hiddenFill xmlns:a14="http://schemas.microsoft.com/office/drawing/2010/main">
                <a:solidFill>
                  <a:srgbClr val="FFFFFF"/>
                </a:solidFill>
              </a14:hiddenFill>
            </a:ext>
          </a:extLst>
        </p:spPr>
      </p:pic>
      <p:pic>
        <p:nvPicPr>
          <p:cNvPr id="32772" name="Picture 4" descr="菅 義偉 on Twitter: &amp;quot;佐藤友祈選手、400mに続き２冠の快挙！本当におめでとうございます。 #金メダル #陸上男子1500mT52  #Tokyo2020 #Paralympics @sato_paralympic… &amp;quot;">
            <a:extLst>
              <a:ext uri="{FF2B5EF4-FFF2-40B4-BE49-F238E27FC236}">
                <a16:creationId xmlns:a16="http://schemas.microsoft.com/office/drawing/2014/main" id="{12BB2EE6-FF50-0F48-9923-B52649297DB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984" r="4658"/>
          <a:stretch/>
        </p:blipFill>
        <p:spPr bwMode="auto">
          <a:xfrm>
            <a:off x="5529794" y="84976"/>
            <a:ext cx="1755621" cy="1823287"/>
          </a:xfrm>
          <a:prstGeom prst="ellipse">
            <a:avLst/>
          </a:prstGeom>
          <a:noFill/>
          <a:ln w="57150">
            <a:solidFill>
              <a:srgbClr val="FF0000"/>
            </a:solidFill>
          </a:ln>
          <a:extLst>
            <a:ext uri="{909E8E84-426E-40DD-AFC4-6F175D3DCCD1}">
              <a14:hiddenFill xmlns:a14="http://schemas.microsoft.com/office/drawing/2010/main">
                <a:solidFill>
                  <a:srgbClr val="FFFFFF"/>
                </a:solidFill>
              </a14:hiddenFill>
            </a:ext>
          </a:extLst>
        </p:spPr>
      </p:pic>
      <p:pic>
        <p:nvPicPr>
          <p:cNvPr id="32774" name="Picture 6" descr="Ảnh động Powerpoint CTU">
            <a:extLst>
              <a:ext uri="{FF2B5EF4-FFF2-40B4-BE49-F238E27FC236}">
                <a16:creationId xmlns:a16="http://schemas.microsoft.com/office/drawing/2014/main" id="{F58E1BBD-DB06-764E-8E73-621C168141A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44808" y="3666051"/>
            <a:ext cx="1892300" cy="1270000"/>
          </a:xfrm>
          <a:prstGeom prst="rect">
            <a:avLst/>
          </a:prstGeom>
          <a:noFill/>
          <a:extLst>
            <a:ext uri="{909E8E84-426E-40DD-AFC4-6F175D3DCCD1}">
              <a14:hiddenFill xmlns:a14="http://schemas.microsoft.com/office/drawing/2010/main">
                <a:solidFill>
                  <a:srgbClr val="FFFFFF"/>
                </a:solidFill>
              </a14:hiddenFill>
            </a:ext>
          </a:extLst>
        </p:spPr>
      </p:pic>
      <p:pic>
        <p:nvPicPr>
          <p:cNvPr id="32776" name="Picture 8">
            <a:extLst>
              <a:ext uri="{FF2B5EF4-FFF2-40B4-BE49-F238E27FC236}">
                <a16:creationId xmlns:a16="http://schemas.microsoft.com/office/drawing/2014/main" id="{04688AFB-FB8F-6047-ADFD-13A341BC2689}"/>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1481" b="14552"/>
          <a:stretch/>
        </p:blipFill>
        <p:spPr bwMode="auto">
          <a:xfrm rot="3730106" flipH="1">
            <a:off x="5844933" y="2172057"/>
            <a:ext cx="3937231" cy="2518524"/>
          </a:xfrm>
          <a:prstGeom prst="rect">
            <a:avLst/>
          </a:prstGeom>
          <a:noFill/>
          <a:extLst>
            <a:ext uri="{909E8E84-426E-40DD-AFC4-6F175D3DCCD1}">
              <a14:hiddenFill xmlns:a14="http://schemas.microsoft.com/office/drawing/2010/main">
                <a:solidFill>
                  <a:srgbClr val="FFFFFF"/>
                </a:solidFill>
              </a14:hiddenFill>
            </a:ext>
          </a:extLst>
        </p:spPr>
      </p:pic>
      <p:pic>
        <p:nvPicPr>
          <p:cNvPr id="32778" name="Picture 10" descr="Ảnh động Powerpoint CTU">
            <a:extLst>
              <a:ext uri="{FF2B5EF4-FFF2-40B4-BE49-F238E27FC236}">
                <a16:creationId xmlns:a16="http://schemas.microsoft.com/office/drawing/2014/main" id="{2B3C18B9-88AA-BD41-A9F7-29D490A390F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98880" y="3825532"/>
            <a:ext cx="738720" cy="43092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Ảnh động Powerpoint CTU">
            <a:extLst>
              <a:ext uri="{FF2B5EF4-FFF2-40B4-BE49-F238E27FC236}">
                <a16:creationId xmlns:a16="http://schemas.microsoft.com/office/drawing/2014/main" id="{0A8779AE-4534-E54A-A990-F2CBA2E8459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75028" y="1701800"/>
            <a:ext cx="738720" cy="4309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iterate type="wd">
                                    <p:tmPct val="10000"/>
                                  </p:iterate>
                                  <p:childTnLst>
                                    <p:set>
                                      <p:cBhvr>
                                        <p:cTn id="6" dur="1" fill="hold">
                                          <p:stCondLst>
                                            <p:cond delay="0"/>
                                          </p:stCondLst>
                                        </p:cTn>
                                        <p:tgtEl>
                                          <p:spTgt spid="79">
                                            <p:txEl>
                                              <p:pRg st="0" end="0"/>
                                            </p:txEl>
                                          </p:spTgt>
                                        </p:tgtEl>
                                        <p:attrNameLst>
                                          <p:attrName>style.visibility</p:attrName>
                                        </p:attrNameLst>
                                      </p:cBhvr>
                                      <p:to>
                                        <p:strVal val="visible"/>
                                      </p:to>
                                    </p:set>
                                    <p:anim calcmode="lin" valueType="num">
                                      <p:cBhvr additive="base">
                                        <p:cTn id="7" dur="500" fill="hold"/>
                                        <p:tgtEl>
                                          <p:spTgt spid="7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9">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pic>
        <p:nvPicPr>
          <p:cNvPr id="4" name="Picture 3">
            <a:extLst>
              <a:ext uri="{FF2B5EF4-FFF2-40B4-BE49-F238E27FC236}">
                <a16:creationId xmlns:a16="http://schemas.microsoft.com/office/drawing/2014/main" id="{056D7213-FBD6-5A43-97F7-38101EE20AFD}"/>
              </a:ext>
            </a:extLst>
          </p:cNvPr>
          <p:cNvPicPr>
            <a:picLocks noChangeAspect="1"/>
          </p:cNvPicPr>
          <p:nvPr/>
        </p:nvPicPr>
        <p:blipFill>
          <a:blip r:embed="rId3"/>
          <a:stretch>
            <a:fillRect/>
          </a:stretch>
        </p:blipFill>
        <p:spPr>
          <a:xfrm flipH="1">
            <a:off x="5413726" y="267027"/>
            <a:ext cx="2043113" cy="2043113"/>
          </a:xfrm>
          <a:prstGeom prst="ellipse">
            <a:avLst/>
          </a:prstGeom>
        </p:spPr>
      </p:pic>
      <p:pic>
        <p:nvPicPr>
          <p:cNvPr id="6" name="Graphic 5" descr="City">
            <a:extLst>
              <a:ext uri="{FF2B5EF4-FFF2-40B4-BE49-F238E27FC236}">
                <a16:creationId xmlns:a16="http://schemas.microsoft.com/office/drawing/2014/main" id="{789D7C16-E89B-3D49-8AD9-F7F4126451F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28121" y="3827621"/>
            <a:ext cx="1315879" cy="1315879"/>
          </a:xfrm>
          <a:prstGeom prst="rect">
            <a:avLst/>
          </a:prstGeom>
        </p:spPr>
      </p:pic>
      <p:pic>
        <p:nvPicPr>
          <p:cNvPr id="11" name="Graphic 10" descr="City">
            <a:extLst>
              <a:ext uri="{FF2B5EF4-FFF2-40B4-BE49-F238E27FC236}">
                <a16:creationId xmlns:a16="http://schemas.microsoft.com/office/drawing/2014/main" id="{659D212F-669D-BC44-AAB3-F0C57DE3259D}"/>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r="49584" b="11581"/>
          <a:stretch/>
        </p:blipFill>
        <p:spPr>
          <a:xfrm>
            <a:off x="7280434" y="3846344"/>
            <a:ext cx="663417" cy="1163479"/>
          </a:xfrm>
          <a:prstGeom prst="rect">
            <a:avLst/>
          </a:prstGeom>
        </p:spPr>
      </p:pic>
      <p:sp>
        <p:nvSpPr>
          <p:cNvPr id="12" name="Google Shape;558;p39">
            <a:extLst>
              <a:ext uri="{FF2B5EF4-FFF2-40B4-BE49-F238E27FC236}">
                <a16:creationId xmlns:a16="http://schemas.microsoft.com/office/drawing/2014/main" id="{A89553B2-3CD9-954F-B38F-575BC74B6ABB}"/>
              </a:ext>
            </a:extLst>
          </p:cNvPr>
          <p:cNvSpPr/>
          <p:nvPr/>
        </p:nvSpPr>
        <p:spPr>
          <a:xfrm>
            <a:off x="7280434" y="3056927"/>
            <a:ext cx="909459" cy="637017"/>
          </a:xfrm>
          <a:custGeom>
            <a:avLst/>
            <a:gdLst/>
            <a:ahLst/>
            <a:cxnLst/>
            <a:rect l="l" t="t" r="r" b="b"/>
            <a:pathLst>
              <a:path w="16902" h="16901" extrusionOk="0">
                <a:moveTo>
                  <a:pt x="14386" y="757"/>
                </a:moveTo>
                <a:lnTo>
                  <a:pt x="14557" y="782"/>
                </a:lnTo>
                <a:lnTo>
                  <a:pt x="14728" y="806"/>
                </a:lnTo>
                <a:lnTo>
                  <a:pt x="14899" y="831"/>
                </a:lnTo>
                <a:lnTo>
                  <a:pt x="15070" y="904"/>
                </a:lnTo>
                <a:lnTo>
                  <a:pt x="15216" y="977"/>
                </a:lnTo>
                <a:lnTo>
                  <a:pt x="15363" y="1050"/>
                </a:lnTo>
                <a:lnTo>
                  <a:pt x="15509" y="1148"/>
                </a:lnTo>
                <a:lnTo>
                  <a:pt x="15631" y="1270"/>
                </a:lnTo>
                <a:lnTo>
                  <a:pt x="15729" y="1392"/>
                </a:lnTo>
                <a:lnTo>
                  <a:pt x="15827" y="1539"/>
                </a:lnTo>
                <a:lnTo>
                  <a:pt x="15925" y="1661"/>
                </a:lnTo>
                <a:lnTo>
                  <a:pt x="15998" y="1807"/>
                </a:lnTo>
                <a:lnTo>
                  <a:pt x="16047" y="1978"/>
                </a:lnTo>
                <a:lnTo>
                  <a:pt x="16095" y="2125"/>
                </a:lnTo>
                <a:lnTo>
                  <a:pt x="16120" y="2296"/>
                </a:lnTo>
                <a:lnTo>
                  <a:pt x="16144" y="2467"/>
                </a:lnTo>
                <a:lnTo>
                  <a:pt x="16120" y="2565"/>
                </a:lnTo>
                <a:lnTo>
                  <a:pt x="16071" y="2638"/>
                </a:lnTo>
                <a:lnTo>
                  <a:pt x="15998" y="2687"/>
                </a:lnTo>
                <a:lnTo>
                  <a:pt x="15900" y="2711"/>
                </a:lnTo>
                <a:lnTo>
                  <a:pt x="15802" y="2687"/>
                </a:lnTo>
                <a:lnTo>
                  <a:pt x="15729" y="2638"/>
                </a:lnTo>
                <a:lnTo>
                  <a:pt x="15680" y="2565"/>
                </a:lnTo>
                <a:lnTo>
                  <a:pt x="15656" y="2467"/>
                </a:lnTo>
                <a:lnTo>
                  <a:pt x="15631" y="2247"/>
                </a:lnTo>
                <a:lnTo>
                  <a:pt x="15558" y="2003"/>
                </a:lnTo>
                <a:lnTo>
                  <a:pt x="15436" y="1807"/>
                </a:lnTo>
                <a:lnTo>
                  <a:pt x="15290" y="1612"/>
                </a:lnTo>
                <a:lnTo>
                  <a:pt x="15094" y="1466"/>
                </a:lnTo>
                <a:lnTo>
                  <a:pt x="14874" y="1343"/>
                </a:lnTo>
                <a:lnTo>
                  <a:pt x="14630" y="1270"/>
                </a:lnTo>
                <a:lnTo>
                  <a:pt x="14386" y="1246"/>
                </a:lnTo>
                <a:lnTo>
                  <a:pt x="14288" y="1246"/>
                </a:lnTo>
                <a:lnTo>
                  <a:pt x="14215" y="1172"/>
                </a:lnTo>
                <a:lnTo>
                  <a:pt x="14166" y="1099"/>
                </a:lnTo>
                <a:lnTo>
                  <a:pt x="14142" y="1002"/>
                </a:lnTo>
                <a:lnTo>
                  <a:pt x="14166" y="904"/>
                </a:lnTo>
                <a:lnTo>
                  <a:pt x="14215" y="831"/>
                </a:lnTo>
                <a:lnTo>
                  <a:pt x="14288" y="782"/>
                </a:lnTo>
                <a:lnTo>
                  <a:pt x="14386" y="757"/>
                </a:lnTo>
                <a:close/>
                <a:moveTo>
                  <a:pt x="15460" y="0"/>
                </a:moveTo>
                <a:lnTo>
                  <a:pt x="15167" y="25"/>
                </a:lnTo>
                <a:lnTo>
                  <a:pt x="14850" y="49"/>
                </a:lnTo>
                <a:lnTo>
                  <a:pt x="14557" y="122"/>
                </a:lnTo>
                <a:lnTo>
                  <a:pt x="14117" y="244"/>
                </a:lnTo>
                <a:lnTo>
                  <a:pt x="13873" y="318"/>
                </a:lnTo>
                <a:lnTo>
                  <a:pt x="13653" y="415"/>
                </a:lnTo>
                <a:lnTo>
                  <a:pt x="13458" y="537"/>
                </a:lnTo>
                <a:lnTo>
                  <a:pt x="13287" y="660"/>
                </a:lnTo>
                <a:lnTo>
                  <a:pt x="10625" y="3346"/>
                </a:lnTo>
                <a:lnTo>
                  <a:pt x="2858" y="1221"/>
                </a:lnTo>
                <a:lnTo>
                  <a:pt x="2712" y="1197"/>
                </a:lnTo>
                <a:lnTo>
                  <a:pt x="2590" y="1221"/>
                </a:lnTo>
                <a:lnTo>
                  <a:pt x="2467" y="1270"/>
                </a:lnTo>
                <a:lnTo>
                  <a:pt x="2345" y="1343"/>
                </a:lnTo>
                <a:lnTo>
                  <a:pt x="1613" y="2101"/>
                </a:lnTo>
                <a:lnTo>
                  <a:pt x="1539" y="2198"/>
                </a:lnTo>
                <a:lnTo>
                  <a:pt x="1491" y="2296"/>
                </a:lnTo>
                <a:lnTo>
                  <a:pt x="1466" y="2418"/>
                </a:lnTo>
                <a:lnTo>
                  <a:pt x="1466" y="2516"/>
                </a:lnTo>
                <a:lnTo>
                  <a:pt x="1491" y="2613"/>
                </a:lnTo>
                <a:lnTo>
                  <a:pt x="1515" y="2687"/>
                </a:lnTo>
                <a:lnTo>
                  <a:pt x="1613" y="2833"/>
                </a:lnTo>
                <a:lnTo>
                  <a:pt x="1710" y="2907"/>
                </a:lnTo>
                <a:lnTo>
                  <a:pt x="7425" y="6619"/>
                </a:lnTo>
                <a:lnTo>
                  <a:pt x="4177" y="10893"/>
                </a:lnTo>
                <a:lnTo>
                  <a:pt x="929" y="10331"/>
                </a:lnTo>
                <a:lnTo>
                  <a:pt x="831" y="10331"/>
                </a:lnTo>
                <a:lnTo>
                  <a:pt x="709" y="10356"/>
                </a:lnTo>
                <a:lnTo>
                  <a:pt x="611" y="10404"/>
                </a:lnTo>
                <a:lnTo>
                  <a:pt x="514" y="10478"/>
                </a:lnTo>
                <a:lnTo>
                  <a:pt x="147" y="10844"/>
                </a:lnTo>
                <a:lnTo>
                  <a:pt x="74" y="10942"/>
                </a:lnTo>
                <a:lnTo>
                  <a:pt x="25" y="11064"/>
                </a:lnTo>
                <a:lnTo>
                  <a:pt x="1" y="11186"/>
                </a:lnTo>
                <a:lnTo>
                  <a:pt x="1" y="11308"/>
                </a:lnTo>
                <a:lnTo>
                  <a:pt x="50" y="11455"/>
                </a:lnTo>
                <a:lnTo>
                  <a:pt x="147" y="11601"/>
                </a:lnTo>
                <a:lnTo>
                  <a:pt x="245" y="11674"/>
                </a:lnTo>
                <a:lnTo>
                  <a:pt x="3444" y="13457"/>
                </a:lnTo>
                <a:lnTo>
                  <a:pt x="5227" y="16657"/>
                </a:lnTo>
                <a:lnTo>
                  <a:pt x="5301" y="16754"/>
                </a:lnTo>
                <a:lnTo>
                  <a:pt x="5447" y="16852"/>
                </a:lnTo>
                <a:lnTo>
                  <a:pt x="5594" y="16901"/>
                </a:lnTo>
                <a:lnTo>
                  <a:pt x="5716" y="16901"/>
                </a:lnTo>
                <a:lnTo>
                  <a:pt x="5838" y="16877"/>
                </a:lnTo>
                <a:lnTo>
                  <a:pt x="5960" y="16828"/>
                </a:lnTo>
                <a:lnTo>
                  <a:pt x="6058" y="16754"/>
                </a:lnTo>
                <a:lnTo>
                  <a:pt x="6424" y="16388"/>
                </a:lnTo>
                <a:lnTo>
                  <a:pt x="6497" y="16290"/>
                </a:lnTo>
                <a:lnTo>
                  <a:pt x="6546" y="16193"/>
                </a:lnTo>
                <a:lnTo>
                  <a:pt x="6571" y="16071"/>
                </a:lnTo>
                <a:lnTo>
                  <a:pt x="6571" y="15973"/>
                </a:lnTo>
                <a:lnTo>
                  <a:pt x="6009" y="12725"/>
                </a:lnTo>
                <a:lnTo>
                  <a:pt x="10283" y="9476"/>
                </a:lnTo>
                <a:lnTo>
                  <a:pt x="13995" y="15191"/>
                </a:lnTo>
                <a:lnTo>
                  <a:pt x="14068" y="15289"/>
                </a:lnTo>
                <a:lnTo>
                  <a:pt x="14215" y="15387"/>
                </a:lnTo>
                <a:lnTo>
                  <a:pt x="14288" y="15411"/>
                </a:lnTo>
                <a:lnTo>
                  <a:pt x="14386" y="15436"/>
                </a:lnTo>
                <a:lnTo>
                  <a:pt x="14484" y="15436"/>
                </a:lnTo>
                <a:lnTo>
                  <a:pt x="14606" y="15411"/>
                </a:lnTo>
                <a:lnTo>
                  <a:pt x="14703" y="15362"/>
                </a:lnTo>
                <a:lnTo>
                  <a:pt x="14801" y="15289"/>
                </a:lnTo>
                <a:lnTo>
                  <a:pt x="15558" y="14556"/>
                </a:lnTo>
                <a:lnTo>
                  <a:pt x="15631" y="14434"/>
                </a:lnTo>
                <a:lnTo>
                  <a:pt x="15680" y="14312"/>
                </a:lnTo>
                <a:lnTo>
                  <a:pt x="15705" y="14190"/>
                </a:lnTo>
                <a:lnTo>
                  <a:pt x="15680" y="14043"/>
                </a:lnTo>
                <a:lnTo>
                  <a:pt x="13555" y="6277"/>
                </a:lnTo>
                <a:lnTo>
                  <a:pt x="16242" y="3615"/>
                </a:lnTo>
                <a:lnTo>
                  <a:pt x="16364" y="3444"/>
                </a:lnTo>
                <a:lnTo>
                  <a:pt x="16486" y="3248"/>
                </a:lnTo>
                <a:lnTo>
                  <a:pt x="16584" y="3029"/>
                </a:lnTo>
                <a:lnTo>
                  <a:pt x="16657" y="2784"/>
                </a:lnTo>
                <a:lnTo>
                  <a:pt x="16779" y="2345"/>
                </a:lnTo>
                <a:lnTo>
                  <a:pt x="16853" y="2052"/>
                </a:lnTo>
                <a:lnTo>
                  <a:pt x="16877" y="1734"/>
                </a:lnTo>
                <a:lnTo>
                  <a:pt x="16901" y="1441"/>
                </a:lnTo>
                <a:lnTo>
                  <a:pt x="16901" y="1197"/>
                </a:lnTo>
                <a:lnTo>
                  <a:pt x="16901" y="953"/>
                </a:lnTo>
                <a:lnTo>
                  <a:pt x="16853" y="757"/>
                </a:lnTo>
                <a:lnTo>
                  <a:pt x="16779" y="586"/>
                </a:lnTo>
                <a:lnTo>
                  <a:pt x="16706" y="415"/>
                </a:lnTo>
                <a:lnTo>
                  <a:pt x="16608" y="293"/>
                </a:lnTo>
                <a:lnTo>
                  <a:pt x="16486" y="196"/>
                </a:lnTo>
                <a:lnTo>
                  <a:pt x="16315" y="122"/>
                </a:lnTo>
                <a:lnTo>
                  <a:pt x="16144" y="49"/>
                </a:lnTo>
                <a:lnTo>
                  <a:pt x="15949"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Rectangle 6">
            <a:extLst>
              <a:ext uri="{FF2B5EF4-FFF2-40B4-BE49-F238E27FC236}">
                <a16:creationId xmlns:a16="http://schemas.microsoft.com/office/drawing/2014/main" id="{F40D361D-D23C-F24F-A1D1-991BACEEFC56}"/>
              </a:ext>
            </a:extLst>
          </p:cNvPr>
          <p:cNvSpPr/>
          <p:nvPr/>
        </p:nvSpPr>
        <p:spPr>
          <a:xfrm>
            <a:off x="1103237" y="854776"/>
            <a:ext cx="4657165" cy="2308324"/>
          </a:xfrm>
          <a:prstGeom prst="rect">
            <a:avLst/>
          </a:prstGeom>
          <a:noFill/>
        </p:spPr>
        <p:txBody>
          <a:bodyPr wrap="square" lIns="91440" tIns="45720" rIns="91440" bIns="45720">
            <a:spAutoFit/>
          </a:bodyPr>
          <a:lstStyle/>
          <a:p>
            <a:pPr algn="ctr"/>
            <a:r>
              <a:rPr lang="en" sz="7200" b="1" cap="none" spc="0" dirty="0">
                <a:ln w="0"/>
                <a:solidFill>
                  <a:srgbClr val="C00000"/>
                </a:solidFill>
                <a:effectLst>
                  <a:reflection blurRad="6350" stA="53000" endA="300" endPos="35500" dir="5400000" sy="-90000" algn="bl" rotWithShape="0"/>
                </a:effectLst>
                <a:latin typeface="Snell Roundhand Black" panose="02000603080000090004" pitchFamily="2" charset="77"/>
              </a:rPr>
              <a:t>Quan </a:t>
            </a:r>
            <a:r>
              <a:rPr lang="en" sz="7200" b="1" cap="none" spc="0" dirty="0" err="1">
                <a:ln w="0"/>
                <a:solidFill>
                  <a:srgbClr val="C00000"/>
                </a:solidFill>
                <a:effectLst>
                  <a:reflection blurRad="6350" stA="53000" endA="300" endPos="35500" dir="5400000" sy="-90000" algn="bl" rotWithShape="0"/>
                </a:effectLst>
                <a:latin typeface="Snell Roundhand Black" panose="02000603080000090004" pitchFamily="2" charset="77"/>
              </a:rPr>
              <a:t>hệ</a:t>
            </a:r>
            <a:r>
              <a:rPr lang="en" sz="7200" b="1" cap="none" spc="0" dirty="0">
                <a:ln w="0"/>
                <a:solidFill>
                  <a:srgbClr val="C00000"/>
                </a:solidFill>
                <a:effectLst>
                  <a:reflection blurRad="6350" stA="53000" endA="300" endPos="35500" dir="5400000" sy="-90000" algn="bl" rotWithShape="0"/>
                </a:effectLst>
                <a:latin typeface="Snell Roundhand Black" panose="02000603080000090004" pitchFamily="2" charset="77"/>
              </a:rPr>
              <a:t> </a:t>
            </a:r>
            <a:r>
              <a:rPr lang="en" sz="7200" b="1" cap="none" spc="0" dirty="0" err="1">
                <a:ln w="0"/>
                <a:solidFill>
                  <a:srgbClr val="C00000"/>
                </a:solidFill>
                <a:effectLst>
                  <a:reflection blurRad="6350" stA="53000" endA="300" endPos="35500" dir="5400000" sy="-90000" algn="bl" rotWithShape="0"/>
                </a:effectLst>
                <a:latin typeface="Snell Roundhand Black" panose="02000603080000090004" pitchFamily="2" charset="77"/>
              </a:rPr>
              <a:t>Việt</a:t>
            </a:r>
            <a:r>
              <a:rPr lang="en" sz="7200" b="1" cap="none" spc="0" dirty="0">
                <a:ln w="0"/>
                <a:solidFill>
                  <a:srgbClr val="C00000"/>
                </a:solidFill>
                <a:effectLst>
                  <a:reflection blurRad="6350" stA="53000" endA="300" endPos="35500" dir="5400000" sy="-90000" algn="bl" rotWithShape="0"/>
                </a:effectLst>
                <a:latin typeface="Snell Roundhand Black" panose="02000603080000090004" pitchFamily="2" charset="77"/>
              </a:rPr>
              <a:t> -</a:t>
            </a:r>
            <a:r>
              <a:rPr lang="en" sz="7200" b="1" cap="none" spc="0" dirty="0" err="1">
                <a:ln w="0"/>
                <a:solidFill>
                  <a:srgbClr val="C00000"/>
                </a:solidFill>
                <a:effectLst>
                  <a:reflection blurRad="6350" stA="53000" endA="300" endPos="35500" dir="5400000" sy="-90000" algn="bl" rotWithShape="0"/>
                </a:effectLst>
                <a:latin typeface="Snell Roundhand Black" panose="02000603080000090004" pitchFamily="2" charset="77"/>
              </a:rPr>
              <a:t>Nhật</a:t>
            </a:r>
            <a:endParaRPr lang="en-VN" sz="7200" b="1" cap="none" spc="0" dirty="0">
              <a:ln w="0"/>
              <a:solidFill>
                <a:srgbClr val="C00000"/>
              </a:solidFill>
              <a:effectLst>
                <a:reflection blurRad="6350" stA="53000" endA="300" endPos="35500" dir="5400000" sy="-90000" algn="bl" rotWithShape="0"/>
              </a:effectLst>
              <a:latin typeface="Snell Roundhand Black" panose="02000603080000090004" pitchFamily="2" charset="77"/>
            </a:endParaRPr>
          </a:p>
        </p:txBody>
      </p:sp>
      <p:pic>
        <p:nvPicPr>
          <p:cNvPr id="3" name="Picture 2">
            <a:extLst>
              <a:ext uri="{FF2B5EF4-FFF2-40B4-BE49-F238E27FC236}">
                <a16:creationId xmlns:a16="http://schemas.microsoft.com/office/drawing/2014/main" id="{2860D661-8ACB-6B4E-855A-CCCEDB61CC14}"/>
              </a:ext>
            </a:extLst>
          </p:cNvPr>
          <p:cNvPicPr>
            <a:picLocks noChangeAspect="1"/>
          </p:cNvPicPr>
          <p:nvPr/>
        </p:nvPicPr>
        <p:blipFill>
          <a:blip r:embed="rId6"/>
          <a:stretch>
            <a:fillRect/>
          </a:stretch>
        </p:blipFill>
        <p:spPr>
          <a:xfrm>
            <a:off x="1991929" y="3056927"/>
            <a:ext cx="3421797" cy="2188757"/>
          </a:xfrm>
          <a:prstGeom prst="rect">
            <a:avLst/>
          </a:prstGeom>
        </p:spPr>
      </p:pic>
      <p:pic>
        <p:nvPicPr>
          <p:cNvPr id="9218" name="Picture 2">
            <a:extLst>
              <a:ext uri="{FF2B5EF4-FFF2-40B4-BE49-F238E27FC236}">
                <a16:creationId xmlns:a16="http://schemas.microsoft.com/office/drawing/2014/main" id="{C26F3810-DCA0-8045-A279-B2B192B2BC1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35655" y="86534"/>
            <a:ext cx="2134839" cy="1202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492962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Ba ngày Thủ tướng Nhật Bản thăm Việt Nam - VnExpress">
            <a:extLst>
              <a:ext uri="{FF2B5EF4-FFF2-40B4-BE49-F238E27FC236}">
                <a16:creationId xmlns:a16="http://schemas.microsoft.com/office/drawing/2014/main" id="{D7DAE02C-C289-EC45-AC92-052263CFE9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1" y="0"/>
            <a:ext cx="4572000" cy="469932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90E53C5A-3C01-1F45-BE00-FB88974606AD}"/>
              </a:ext>
            </a:extLst>
          </p:cNvPr>
          <p:cNvSpPr/>
          <p:nvPr/>
        </p:nvSpPr>
        <p:spPr>
          <a:xfrm>
            <a:off x="4516655" y="4774168"/>
            <a:ext cx="4682692" cy="369332"/>
          </a:xfrm>
          <a:prstGeom prst="rect">
            <a:avLst/>
          </a:prstGeom>
        </p:spPr>
        <p:txBody>
          <a:bodyPr wrap="none">
            <a:spAutoFit/>
          </a:bodyPr>
          <a:lstStyle/>
          <a:p>
            <a:r>
              <a:rPr lang="vi-VN" sz="1800" dirty="0">
                <a:solidFill>
                  <a:schemeClr val="tx1"/>
                </a:solidFill>
                <a:latin typeface="Times New Roman" panose="02020603050405020304" pitchFamily="18" charset="0"/>
                <a:cs typeface="Times New Roman" panose="02020603050405020304" pitchFamily="18" charset="0"/>
              </a:rPr>
              <a:t>Thủ tướng Suga Yoshihide thăm Việt Nam 2020</a:t>
            </a:r>
            <a:endParaRPr lang="en-VN" sz="1800" dirty="0">
              <a:solidFill>
                <a:schemeClr val="tx1"/>
              </a:solidFill>
              <a:latin typeface="Times New Roman" panose="02020603050405020304" pitchFamily="18" charset="0"/>
              <a:cs typeface="Times New Roman" panose="02020603050405020304" pitchFamily="18" charset="0"/>
            </a:endParaRPr>
          </a:p>
        </p:txBody>
      </p:sp>
      <p:pic>
        <p:nvPicPr>
          <p:cNvPr id="34824" name="Picture 8" descr="Thủ tướng Nhật Shinzo Abe cảm ơn sáng kiến của Việt Nam tại G20 - Báo Công  an Nhân dân điện tử">
            <a:extLst>
              <a:ext uri="{FF2B5EF4-FFF2-40B4-BE49-F238E27FC236}">
                <a16:creationId xmlns:a16="http://schemas.microsoft.com/office/drawing/2014/main" id="{55814700-6FFA-BC47-A011-29A3AAA68C7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3246" r="15599"/>
          <a:stretch/>
        </p:blipFill>
        <p:spPr bwMode="auto">
          <a:xfrm>
            <a:off x="0" y="923330"/>
            <a:ext cx="4467828" cy="422017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12365E90-EC20-9F40-8778-EAFDD6302316}"/>
              </a:ext>
            </a:extLst>
          </p:cNvPr>
          <p:cNvSpPr/>
          <p:nvPr/>
        </p:nvSpPr>
        <p:spPr>
          <a:xfrm>
            <a:off x="0" y="0"/>
            <a:ext cx="4572000" cy="923330"/>
          </a:xfrm>
          <a:prstGeom prst="rect">
            <a:avLst/>
          </a:prstGeom>
        </p:spPr>
        <p:txBody>
          <a:bodyPr>
            <a:spAutoFit/>
          </a:bodyPr>
          <a:lstStyle/>
          <a:p>
            <a:pPr algn="ctr" fontAlgn="base"/>
            <a:r>
              <a:rPr lang="vi-VN" sz="1800" b="1" dirty="0">
                <a:solidFill>
                  <a:schemeClr val="tx1"/>
                </a:solidFill>
                <a:latin typeface="Times New Roman" panose="02020603050405020304" pitchFamily="18" charset="0"/>
                <a:cs typeface="Times New Roman" panose="02020603050405020304" pitchFamily="18" charset="0"/>
              </a:rPr>
              <a:t>Thủ tướng Shinzo Abe 3 lần thăm chính thức Việt Nam vào năm 2006, 2013, 1/2017 và 11/2017</a:t>
            </a:r>
          </a:p>
        </p:txBody>
      </p:sp>
    </p:spTree>
    <p:extLst>
      <p:ext uri="{BB962C8B-B14F-4D97-AF65-F5344CB8AC3E}">
        <p14:creationId xmlns:p14="http://schemas.microsoft.com/office/powerpoint/2010/main" val="3533859959"/>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34824"/>
                                            </p:tgtEl>
                                            <p:attrNameLst>
                                              <p:attrName>style.visibility</p:attrName>
                                            </p:attrNameLst>
                                          </p:cBhvr>
                                          <p:to>
                                            <p:strVal val="visible"/>
                                          </p:to>
                                        </p:set>
                                        <p:anim calcmode="lin" valueType="num" p14:bounceEnd="50000">
                                          <p:cBhvr additive="base">
                                            <p:cTn id="7" dur="500" fill="hold"/>
                                            <p:tgtEl>
                                              <p:spTgt spid="3482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4824"/>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4818"/>
                                            </p:tgtEl>
                                            <p:attrNameLst>
                                              <p:attrName>style.visibility</p:attrName>
                                            </p:attrNameLst>
                                          </p:cBhvr>
                                          <p:to>
                                            <p:strVal val="visible"/>
                                          </p:to>
                                        </p:set>
                                        <p:anim calcmode="lin" valueType="num" p14:bounceEnd="50000">
                                          <p:cBhvr additive="base">
                                            <p:cTn id="11" dur="500" fill="hold"/>
                                            <p:tgtEl>
                                              <p:spTgt spid="34818"/>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34818"/>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14:presetBounceEnd="50000">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14:bounceEnd="50000">
                                          <p:cBhvr additive="base">
                                            <p:cTn id="16"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14:presetBounceEnd="50000">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14:bounceEnd="50000">
                                          <p:cBhvr additive="base">
                                            <p:cTn id="20" dur="5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4824"/>
                                            </p:tgtEl>
                                            <p:attrNameLst>
                                              <p:attrName>style.visibility</p:attrName>
                                            </p:attrNameLst>
                                          </p:cBhvr>
                                          <p:to>
                                            <p:strVal val="visible"/>
                                          </p:to>
                                        </p:set>
                                        <p:anim calcmode="lin" valueType="num">
                                          <p:cBhvr additive="base">
                                            <p:cTn id="7" dur="500" fill="hold"/>
                                            <p:tgtEl>
                                              <p:spTgt spid="34824"/>
                                            </p:tgtEl>
                                            <p:attrNameLst>
                                              <p:attrName>ppt_x</p:attrName>
                                            </p:attrNameLst>
                                          </p:cBhvr>
                                          <p:tavLst>
                                            <p:tav tm="0">
                                              <p:val>
                                                <p:strVal val="#ppt_x"/>
                                              </p:val>
                                            </p:tav>
                                            <p:tav tm="100000">
                                              <p:val>
                                                <p:strVal val="#ppt_x"/>
                                              </p:val>
                                            </p:tav>
                                          </p:tavLst>
                                        </p:anim>
                                        <p:anim calcmode="lin" valueType="num">
                                          <p:cBhvr additive="base">
                                            <p:cTn id="8" dur="500" fill="hold"/>
                                            <p:tgtEl>
                                              <p:spTgt spid="34824"/>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4818"/>
                                            </p:tgtEl>
                                            <p:attrNameLst>
                                              <p:attrName>style.visibility</p:attrName>
                                            </p:attrNameLst>
                                          </p:cBhvr>
                                          <p:to>
                                            <p:strVal val="visible"/>
                                          </p:to>
                                        </p:set>
                                        <p:anim calcmode="lin" valueType="num">
                                          <p:cBhvr additive="base">
                                            <p:cTn id="11" dur="500" fill="hold"/>
                                            <p:tgtEl>
                                              <p:spTgt spid="34818"/>
                                            </p:tgtEl>
                                            <p:attrNameLst>
                                              <p:attrName>ppt_x</p:attrName>
                                            </p:attrNameLst>
                                          </p:cBhvr>
                                          <p:tavLst>
                                            <p:tav tm="0">
                                              <p:val>
                                                <p:strVal val="#ppt_x"/>
                                              </p:val>
                                            </p:tav>
                                            <p:tav tm="100000">
                                              <p:val>
                                                <p:strVal val="#ppt_x"/>
                                              </p:val>
                                            </p:tav>
                                          </p:tavLst>
                                        </p:anim>
                                        <p:anim calcmode="lin" valueType="num">
                                          <p:cBhvr additive="base">
                                            <p:cTn id="12" dur="500" fill="hold"/>
                                            <p:tgtEl>
                                              <p:spTgt spid="34818"/>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Phân Biệt Nét Giống và Khác Nhau Giữa Sushi và Sashimi">
            <a:extLst>
              <a:ext uri="{FF2B5EF4-FFF2-40B4-BE49-F238E27FC236}">
                <a16:creationId xmlns:a16="http://schemas.microsoft.com/office/drawing/2014/main" id="{9F4BDDC7-C614-B247-867C-543EC008F1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9144001" cy="5143451"/>
          </a:xfrm>
          <a:prstGeom prst="rect">
            <a:avLst/>
          </a:prstGeom>
          <a:noFill/>
          <a:extLst>
            <a:ext uri="{909E8E84-426E-40DD-AFC4-6F175D3DCCD1}">
              <a14:hiddenFill xmlns:a14="http://schemas.microsoft.com/office/drawing/2010/main">
                <a:solidFill>
                  <a:srgbClr val="FFFFFF"/>
                </a:solidFill>
              </a14:hiddenFill>
            </a:ext>
          </a:extLst>
        </p:spPr>
      </p:pic>
      <p:pic>
        <p:nvPicPr>
          <p:cNvPr id="14344" name="Picture 8" descr="寿司職人 日本料理 イラストイラスト - No: 1532072／無料イラストなら「イラストAC」">
            <a:extLst>
              <a:ext uri="{FF2B5EF4-FFF2-40B4-BE49-F238E27FC236}">
                <a16:creationId xmlns:a16="http://schemas.microsoft.com/office/drawing/2014/main" id="{AECD86D6-054F-0D42-A787-9CA7CDF7BB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50"/>
            <a:ext cx="45720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14346" name="Picture 10" descr="Những loại sushi tốt và không tốt cho sức khỏe của bạn | Vinmec">
            <a:extLst>
              <a:ext uri="{FF2B5EF4-FFF2-40B4-BE49-F238E27FC236}">
                <a16:creationId xmlns:a16="http://schemas.microsoft.com/office/drawing/2014/main" id="{6DCDC2DD-5599-F040-AE29-BC373B9A84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0"/>
            <a:ext cx="4571999"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742991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wheel(1)">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14346"/>
                                        </p:tgtEl>
                                        <p:attrNameLst>
                                          <p:attrName>style.visibility</p:attrName>
                                        </p:attrNameLst>
                                      </p:cBhvr>
                                      <p:to>
                                        <p:strVal val="visible"/>
                                      </p:to>
                                    </p:set>
                                    <p:animEffect transition="in" filter="wheel(4)">
                                      <p:cBhvr>
                                        <p:cTn id="12" dur="750"/>
                                        <p:tgtEl>
                                          <p:spTgt spid="14346"/>
                                        </p:tgtEl>
                                      </p:cBhvr>
                                    </p:animEffect>
                                  </p:childTnLst>
                                </p:cTn>
                              </p:par>
                              <p:par>
                                <p:cTn id="13" presetID="21" presetClass="entr" presetSubtype="4" fill="hold" nodeType="withEffect">
                                  <p:stCondLst>
                                    <p:cond delay="0"/>
                                  </p:stCondLst>
                                  <p:childTnLst>
                                    <p:set>
                                      <p:cBhvr>
                                        <p:cTn id="14" dur="1" fill="hold">
                                          <p:stCondLst>
                                            <p:cond delay="0"/>
                                          </p:stCondLst>
                                        </p:cTn>
                                        <p:tgtEl>
                                          <p:spTgt spid="14344"/>
                                        </p:tgtEl>
                                        <p:attrNameLst>
                                          <p:attrName>style.visibility</p:attrName>
                                        </p:attrNameLst>
                                      </p:cBhvr>
                                      <p:to>
                                        <p:strVal val="visible"/>
                                      </p:to>
                                    </p:set>
                                    <p:animEffect transition="in" filter="wheel(4)">
                                      <p:cBhvr>
                                        <p:cTn id="15" dur="750"/>
                                        <p:tgtEl>
                                          <p:spTgt spid="14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7EB171F5-27DD-0D41-A07B-44024A195F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572000" cy="2672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descr="images1129697_3">
            <a:extLst>
              <a:ext uri="{FF2B5EF4-FFF2-40B4-BE49-F238E27FC236}">
                <a16:creationId xmlns:a16="http://schemas.microsoft.com/office/drawing/2014/main" id="{69EE7F7D-C9F5-A044-930B-DE6439742B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46325"/>
            <a:ext cx="4572000" cy="2819400"/>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6" descr="khai_koizumi2 Tham Nhat 4-Jun-04">
            <a:extLst>
              <a:ext uri="{FF2B5EF4-FFF2-40B4-BE49-F238E27FC236}">
                <a16:creationId xmlns:a16="http://schemas.microsoft.com/office/drawing/2014/main" id="{225BEF8E-8B11-AF4B-B360-6E407FE581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0"/>
            <a:ext cx="45720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8">
            <a:extLst>
              <a:ext uri="{FF2B5EF4-FFF2-40B4-BE49-F238E27FC236}">
                <a16:creationId xmlns:a16="http://schemas.microsoft.com/office/drawing/2014/main" id="{D5A8112E-64A8-4241-9BAE-6C46887AC93B}"/>
              </a:ext>
            </a:extLst>
          </p:cNvPr>
          <p:cNvSpPr txBox="1">
            <a:spLocks noChangeArrowheads="1"/>
          </p:cNvSpPr>
          <p:nvPr/>
        </p:nvSpPr>
        <p:spPr bwMode="auto">
          <a:xfrm>
            <a:off x="76200" y="2009775"/>
            <a:ext cx="4419600" cy="336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VnTime" panose="020B7200000000000000" pitchFamily="34" charset="0"/>
              </a:defRPr>
            </a:lvl1pPr>
            <a:lvl2pPr marL="742950" indent="-285750">
              <a:defRPr>
                <a:solidFill>
                  <a:schemeClr val="tx1"/>
                </a:solidFill>
                <a:latin typeface=".VnTime" panose="020B7200000000000000" pitchFamily="34" charset="0"/>
              </a:defRPr>
            </a:lvl2pPr>
            <a:lvl3pPr marL="1143000" indent="-228600">
              <a:defRPr>
                <a:solidFill>
                  <a:schemeClr val="tx1"/>
                </a:solidFill>
                <a:latin typeface=".VnTime" panose="020B7200000000000000" pitchFamily="34" charset="0"/>
              </a:defRPr>
            </a:lvl3pPr>
            <a:lvl4pPr marL="1600200" indent="-228600">
              <a:defRPr>
                <a:solidFill>
                  <a:schemeClr val="tx1"/>
                </a:solidFill>
                <a:latin typeface=".VnTime" panose="020B7200000000000000" pitchFamily="34" charset="0"/>
              </a:defRPr>
            </a:lvl4pPr>
            <a:lvl5pPr marL="2057400" indent="-22860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spcBef>
                <a:spcPct val="50000"/>
              </a:spcBef>
            </a:pPr>
            <a:r>
              <a:rPr lang="en-US" altLang="en-VN" sz="1600" b="1" dirty="0">
                <a:latin typeface="Times New Roman" panose="02020603050405020304" pitchFamily="18" charset="0"/>
              </a:rPr>
              <a:t>TBT NÔNG ĐỨC MẠNH THĂM NHẬT 2002</a:t>
            </a:r>
          </a:p>
        </p:txBody>
      </p:sp>
      <p:sp>
        <p:nvSpPr>
          <p:cNvPr id="7" name="Text Box 9">
            <a:extLst>
              <a:ext uri="{FF2B5EF4-FFF2-40B4-BE49-F238E27FC236}">
                <a16:creationId xmlns:a16="http://schemas.microsoft.com/office/drawing/2014/main" id="{06BD5A89-A6DB-7543-BF26-AD1F8B03765A}"/>
              </a:ext>
            </a:extLst>
          </p:cNvPr>
          <p:cNvSpPr txBox="1">
            <a:spLocks noChangeArrowheads="1"/>
          </p:cNvSpPr>
          <p:nvPr/>
        </p:nvSpPr>
        <p:spPr bwMode="auto">
          <a:xfrm>
            <a:off x="4572000" y="2093913"/>
            <a:ext cx="4572000" cy="336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VnTime" panose="020B7200000000000000" pitchFamily="34" charset="0"/>
              </a:defRPr>
            </a:lvl1pPr>
            <a:lvl2pPr marL="742950" indent="-285750">
              <a:defRPr>
                <a:solidFill>
                  <a:schemeClr val="tx1"/>
                </a:solidFill>
                <a:latin typeface=".VnTime" panose="020B7200000000000000" pitchFamily="34" charset="0"/>
              </a:defRPr>
            </a:lvl2pPr>
            <a:lvl3pPr marL="1143000" indent="-228600">
              <a:defRPr>
                <a:solidFill>
                  <a:schemeClr val="tx1"/>
                </a:solidFill>
                <a:latin typeface=".VnTime" panose="020B7200000000000000" pitchFamily="34" charset="0"/>
              </a:defRPr>
            </a:lvl3pPr>
            <a:lvl4pPr marL="1600200" indent="-228600">
              <a:defRPr>
                <a:solidFill>
                  <a:schemeClr val="tx1"/>
                </a:solidFill>
                <a:latin typeface=".VnTime" panose="020B7200000000000000" pitchFamily="34" charset="0"/>
              </a:defRPr>
            </a:lvl4pPr>
            <a:lvl5pPr marL="2057400" indent="-22860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spcBef>
                <a:spcPct val="50000"/>
              </a:spcBef>
            </a:pPr>
            <a:r>
              <a:rPr lang="en-US" altLang="en-VN" sz="1600" b="1" dirty="0">
                <a:latin typeface="Times New Roman" panose="02020603050405020304" pitchFamily="18" charset="0"/>
              </a:rPr>
              <a:t>TT PHAN VĂN KHẢI THĂM NHẬT 2004</a:t>
            </a:r>
          </a:p>
        </p:txBody>
      </p:sp>
      <p:sp>
        <p:nvSpPr>
          <p:cNvPr id="9" name="Text Box 10">
            <a:extLst>
              <a:ext uri="{FF2B5EF4-FFF2-40B4-BE49-F238E27FC236}">
                <a16:creationId xmlns:a16="http://schemas.microsoft.com/office/drawing/2014/main" id="{75EA92C9-4240-CE4D-B69A-6D55445508E2}"/>
              </a:ext>
            </a:extLst>
          </p:cNvPr>
          <p:cNvSpPr txBox="1">
            <a:spLocks noChangeArrowheads="1"/>
          </p:cNvSpPr>
          <p:nvPr/>
        </p:nvSpPr>
        <p:spPr bwMode="auto">
          <a:xfrm>
            <a:off x="76200" y="4806950"/>
            <a:ext cx="4419600" cy="336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VnTime" panose="020B7200000000000000" pitchFamily="34" charset="0"/>
              </a:defRPr>
            </a:lvl1pPr>
            <a:lvl2pPr marL="742950" indent="-285750">
              <a:defRPr>
                <a:solidFill>
                  <a:schemeClr val="tx1"/>
                </a:solidFill>
                <a:latin typeface=".VnTime" panose="020B7200000000000000" pitchFamily="34" charset="0"/>
              </a:defRPr>
            </a:lvl2pPr>
            <a:lvl3pPr marL="1143000" indent="-228600">
              <a:defRPr>
                <a:solidFill>
                  <a:schemeClr val="tx1"/>
                </a:solidFill>
                <a:latin typeface=".VnTime" panose="020B7200000000000000" pitchFamily="34" charset="0"/>
              </a:defRPr>
            </a:lvl3pPr>
            <a:lvl4pPr marL="1600200" indent="-228600">
              <a:defRPr>
                <a:solidFill>
                  <a:schemeClr val="tx1"/>
                </a:solidFill>
                <a:latin typeface=".VnTime" panose="020B7200000000000000" pitchFamily="34" charset="0"/>
              </a:defRPr>
            </a:lvl4pPr>
            <a:lvl5pPr marL="2057400" indent="-22860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spcBef>
                <a:spcPct val="50000"/>
              </a:spcBef>
            </a:pPr>
            <a:r>
              <a:rPr lang="en-US" altLang="en-VN" sz="1600" b="1" dirty="0">
                <a:latin typeface="Times New Roman" panose="02020603050405020304" pitchFamily="18" charset="0"/>
              </a:rPr>
              <a:t>TT NGUYỄN TẤN DŨNG THĂM NHẬT 2006</a:t>
            </a:r>
          </a:p>
        </p:txBody>
      </p:sp>
      <p:pic>
        <p:nvPicPr>
          <p:cNvPr id="33794" name="Picture 2" descr="Thủ tướng Nguyễn Xuân Phúc kết thúc tốt đẹp thăm Nhật Bản và dự Hội nghị  Thượng đỉnh G7 mở rộng">
            <a:extLst>
              <a:ext uri="{FF2B5EF4-FFF2-40B4-BE49-F238E27FC236}">
                <a16:creationId xmlns:a16="http://schemas.microsoft.com/office/drawing/2014/main" id="{21A82A8F-E469-CD4E-BAE8-C0F65303B34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3232" r="9805"/>
          <a:stretch/>
        </p:blipFill>
        <p:spPr bwMode="auto">
          <a:xfrm>
            <a:off x="4572000" y="2430463"/>
            <a:ext cx="4572000" cy="2713038"/>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9">
            <a:extLst>
              <a:ext uri="{FF2B5EF4-FFF2-40B4-BE49-F238E27FC236}">
                <a16:creationId xmlns:a16="http://schemas.microsoft.com/office/drawing/2014/main" id="{D4B6394F-4E5D-5F4F-935F-8D3B97CF8FC2}"/>
              </a:ext>
            </a:extLst>
          </p:cNvPr>
          <p:cNvSpPr txBox="1">
            <a:spLocks noChangeArrowheads="1"/>
          </p:cNvSpPr>
          <p:nvPr/>
        </p:nvSpPr>
        <p:spPr bwMode="auto">
          <a:xfrm>
            <a:off x="4572000" y="4806950"/>
            <a:ext cx="4572000" cy="336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VnTime" panose="020B7200000000000000" pitchFamily="34" charset="0"/>
              </a:defRPr>
            </a:lvl1pPr>
            <a:lvl2pPr marL="742950" indent="-285750">
              <a:defRPr>
                <a:solidFill>
                  <a:schemeClr val="tx1"/>
                </a:solidFill>
                <a:latin typeface=".VnTime" panose="020B7200000000000000" pitchFamily="34" charset="0"/>
              </a:defRPr>
            </a:lvl2pPr>
            <a:lvl3pPr marL="1143000" indent="-228600">
              <a:defRPr>
                <a:solidFill>
                  <a:schemeClr val="tx1"/>
                </a:solidFill>
                <a:latin typeface=".VnTime" panose="020B7200000000000000" pitchFamily="34" charset="0"/>
              </a:defRPr>
            </a:lvl3pPr>
            <a:lvl4pPr marL="1600200" indent="-228600">
              <a:defRPr>
                <a:solidFill>
                  <a:schemeClr val="tx1"/>
                </a:solidFill>
                <a:latin typeface=".VnTime" panose="020B7200000000000000" pitchFamily="34" charset="0"/>
              </a:defRPr>
            </a:lvl4pPr>
            <a:lvl5pPr marL="2057400" indent="-22860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spcBef>
                <a:spcPct val="50000"/>
              </a:spcBef>
            </a:pPr>
            <a:r>
              <a:rPr lang="en-US" altLang="en-VN" sz="1600" b="1" dirty="0">
                <a:latin typeface="Times New Roman" panose="02020603050405020304" pitchFamily="18" charset="0"/>
              </a:rPr>
              <a:t>TT NGUYỄN XUÂN PHÚC THĂM NHẬT 2016</a:t>
            </a:r>
          </a:p>
        </p:txBody>
      </p:sp>
    </p:spTree>
    <p:extLst>
      <p:ext uri="{BB962C8B-B14F-4D97-AF65-F5344CB8AC3E}">
        <p14:creationId xmlns:p14="http://schemas.microsoft.com/office/powerpoint/2010/main" val="287502921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linds(horizontal)">
                                      <p:cBhvr>
                                        <p:cTn id="23" dur="500"/>
                                        <p:tgtEl>
                                          <p:spTgt spid="4"/>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linds(horizontal)">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98C7CBAF-9348-9D43-993B-387CB17FDF6F}"/>
              </a:ext>
            </a:extLst>
          </p:cNvPr>
          <p:cNvGrpSpPr/>
          <p:nvPr/>
        </p:nvGrpSpPr>
        <p:grpSpPr>
          <a:xfrm>
            <a:off x="840767" y="972589"/>
            <a:ext cx="3931920" cy="3198322"/>
            <a:chOff x="947651" y="972589"/>
            <a:chExt cx="3931920" cy="3198322"/>
          </a:xfrm>
        </p:grpSpPr>
        <p:sp>
          <p:nvSpPr>
            <p:cNvPr id="2" name="Rounded Rectangle 1">
              <a:extLst>
                <a:ext uri="{FF2B5EF4-FFF2-40B4-BE49-F238E27FC236}">
                  <a16:creationId xmlns:a16="http://schemas.microsoft.com/office/drawing/2014/main" id="{74F9335F-2EE2-BD43-83EA-6199BDD3E879}"/>
                </a:ext>
              </a:extLst>
            </p:cNvPr>
            <p:cNvSpPr/>
            <p:nvPr/>
          </p:nvSpPr>
          <p:spPr>
            <a:xfrm>
              <a:off x="947651" y="972589"/>
              <a:ext cx="3931920" cy="3183775"/>
            </a:xfrm>
            <a:prstGeom prst="roundRect">
              <a:avLst/>
            </a:prstGeom>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3" name="TextBox 2">
              <a:extLst>
                <a:ext uri="{FF2B5EF4-FFF2-40B4-BE49-F238E27FC236}">
                  <a16:creationId xmlns:a16="http://schemas.microsoft.com/office/drawing/2014/main" id="{7DB3900E-4D93-E24E-AF7C-5CE0A56CF87B}"/>
                </a:ext>
              </a:extLst>
            </p:cNvPr>
            <p:cNvSpPr txBox="1"/>
            <p:nvPr/>
          </p:nvSpPr>
          <p:spPr>
            <a:xfrm>
              <a:off x="1101436" y="1000812"/>
              <a:ext cx="3624349" cy="3170099"/>
            </a:xfrm>
            <a:prstGeom prst="rect">
              <a:avLst/>
            </a:prstGeom>
            <a:noFill/>
          </p:spPr>
          <p:txBody>
            <a:bodyPr wrap="square" rtlCol="0">
              <a:spAutoFit/>
            </a:bodyPr>
            <a:lstStyle/>
            <a:p>
              <a:pPr algn="ctr"/>
              <a:r>
                <a:rPr lang="en-VN" sz="4000" dirty="0">
                  <a:latin typeface="Times New Roman" panose="02020603050405020304" pitchFamily="18" charset="0"/>
                  <a:cs typeface="Times New Roman" panose="02020603050405020304" pitchFamily="18" charset="0"/>
                </a:rPr>
                <a:t>Em hãy kể tên 1 số công trình hiện nay có dấu ấn Nhật Bản ở Việt Nam?</a:t>
              </a:r>
            </a:p>
          </p:txBody>
        </p:sp>
      </p:grpSp>
      <p:pic>
        <p:nvPicPr>
          <p:cNvPr id="5" name="Picture 4">
            <a:extLst>
              <a:ext uri="{FF2B5EF4-FFF2-40B4-BE49-F238E27FC236}">
                <a16:creationId xmlns:a16="http://schemas.microsoft.com/office/drawing/2014/main" id="{8B342808-7070-0A48-B853-046AAA786BAD}"/>
              </a:ext>
            </a:extLst>
          </p:cNvPr>
          <p:cNvPicPr>
            <a:picLocks noChangeAspect="1"/>
          </p:cNvPicPr>
          <p:nvPr/>
        </p:nvPicPr>
        <p:blipFill>
          <a:blip r:embed="rId2"/>
          <a:stretch>
            <a:fillRect/>
          </a:stretch>
        </p:blipFill>
        <p:spPr>
          <a:xfrm>
            <a:off x="5033356" y="411641"/>
            <a:ext cx="3269877" cy="4305670"/>
          </a:xfrm>
          <a:prstGeom prst="rect">
            <a:avLst/>
          </a:prstGeom>
        </p:spPr>
      </p:pic>
    </p:spTree>
    <p:extLst>
      <p:ext uri="{BB962C8B-B14F-4D97-AF65-F5344CB8AC3E}">
        <p14:creationId xmlns:p14="http://schemas.microsoft.com/office/powerpoint/2010/main" val="191953323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16" presetClass="entr" presetSubtype="37"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par>
                                    <p:cTn id="12" presetID="16" presetClass="entr" presetSubtype="37"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out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16" presetClass="entr" presetSubtype="37"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par>
                                    <p:cTn id="12" presetID="16" presetClass="entr" presetSubtype="37"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out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BEE31AF-FFCF-5F45-8B6C-6B6D8DCF2CC1}"/>
              </a:ext>
            </a:extLst>
          </p:cNvPr>
          <p:cNvGrpSpPr/>
          <p:nvPr/>
        </p:nvGrpSpPr>
        <p:grpSpPr>
          <a:xfrm>
            <a:off x="0" y="0"/>
            <a:ext cx="9285315" cy="5143499"/>
            <a:chOff x="0" y="0"/>
            <a:chExt cx="9285315" cy="5143499"/>
          </a:xfrm>
        </p:grpSpPr>
        <p:pic>
          <p:nvPicPr>
            <p:cNvPr id="9218" name="Picture 2">
              <a:extLst>
                <a:ext uri="{FF2B5EF4-FFF2-40B4-BE49-F238E27FC236}">
                  <a16:creationId xmlns:a16="http://schemas.microsoft.com/office/drawing/2014/main" id="{C90842EF-E994-1548-AD56-9ADC6DC7E9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4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1ED420B-8C49-2D43-A78F-D9CFFEEA071B}"/>
                </a:ext>
              </a:extLst>
            </p:cNvPr>
            <p:cNvSpPr/>
            <p:nvPr/>
          </p:nvSpPr>
          <p:spPr>
            <a:xfrm>
              <a:off x="3923606" y="0"/>
              <a:ext cx="5361709" cy="830997"/>
            </a:xfrm>
            <a:prstGeom prst="rect">
              <a:avLst/>
            </a:prstGeom>
          </p:spPr>
          <p:txBody>
            <a:bodyPr wrap="square">
              <a:spAutoFit/>
            </a:bodyPr>
            <a:lstStyle/>
            <a:p>
              <a:pPr algn="ctr"/>
              <a:r>
                <a:rPr lang="en-US" sz="2400" b="1" dirty="0" err="1">
                  <a:solidFill>
                    <a:srgbClr val="FF0000"/>
                  </a:solidFill>
                  <a:latin typeface="Times New Roman" panose="02020603050405020304" pitchFamily="18" charset="0"/>
                  <a:cs typeface="Times New Roman" panose="02020603050405020304" pitchFamily="18" charset="0"/>
                </a:rPr>
                <a:t>Cầu</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hữu</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nghị</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Nhật</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Tân</a:t>
              </a:r>
              <a:r>
                <a:rPr lang="en-US" sz="2400" b="1" dirty="0">
                  <a:solidFill>
                    <a:srgbClr val="FF0000"/>
                  </a:solidFill>
                  <a:latin typeface="Times New Roman" panose="02020603050405020304" pitchFamily="18" charset="0"/>
                  <a:cs typeface="Times New Roman" panose="02020603050405020304" pitchFamily="18" charset="0"/>
                </a:rPr>
                <a:t> </a:t>
              </a:r>
            </a:p>
            <a:p>
              <a:pPr algn="ctr"/>
              <a:r>
                <a:rPr lang="en-US" sz="2400" b="1" dirty="0">
                  <a:solidFill>
                    <a:srgbClr val="FF0000"/>
                  </a:solidFill>
                  <a:latin typeface="Times New Roman" panose="02020603050405020304" pitchFamily="18" charset="0"/>
                  <a:cs typeface="Times New Roman" panose="02020603050405020304" pitchFamily="18" charset="0"/>
                </a:rPr>
                <a:t>(</a:t>
              </a:r>
              <a:r>
                <a:rPr lang="en-US" sz="2400" b="1" dirty="0" err="1">
                  <a:solidFill>
                    <a:srgbClr val="FF0000"/>
                  </a:solidFill>
                  <a:latin typeface="Times New Roman" panose="02020603050405020304" pitchFamily="18" charset="0"/>
                  <a:cs typeface="Times New Roman" panose="02020603050405020304" pitchFamily="18" charset="0"/>
                </a:rPr>
                <a:t>Hà</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Nội</a:t>
              </a:r>
              <a:r>
                <a:rPr lang="en-US" sz="2400" b="1" dirty="0">
                  <a:solidFill>
                    <a:srgbClr val="FF0000"/>
                  </a:solidFill>
                  <a:latin typeface="Times New Roman" panose="02020603050405020304" pitchFamily="18" charset="0"/>
                  <a:cs typeface="Times New Roman" panose="02020603050405020304" pitchFamily="18" charset="0"/>
                </a:rPr>
                <a:t> – </a:t>
              </a:r>
              <a:r>
                <a:rPr lang="en-US" sz="2400" b="1" dirty="0" err="1">
                  <a:solidFill>
                    <a:srgbClr val="FF0000"/>
                  </a:solidFill>
                  <a:latin typeface="Times New Roman" panose="02020603050405020304" pitchFamily="18" charset="0"/>
                  <a:cs typeface="Times New Roman" panose="02020603050405020304" pitchFamily="18" charset="0"/>
                </a:rPr>
                <a:t>Năm</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khánh</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thành</a:t>
              </a:r>
              <a:r>
                <a:rPr lang="en-US" sz="2400" b="1" dirty="0">
                  <a:solidFill>
                    <a:srgbClr val="FF0000"/>
                  </a:solidFill>
                  <a:latin typeface="Times New Roman" panose="02020603050405020304" pitchFamily="18" charset="0"/>
                  <a:cs typeface="Times New Roman" panose="02020603050405020304" pitchFamily="18" charset="0"/>
                </a:rPr>
                <a:t>: 2015)</a:t>
              </a:r>
            </a:p>
          </p:txBody>
        </p:sp>
      </p:grpSp>
      <p:grpSp>
        <p:nvGrpSpPr>
          <p:cNvPr id="5" name="Group 4">
            <a:extLst>
              <a:ext uri="{FF2B5EF4-FFF2-40B4-BE49-F238E27FC236}">
                <a16:creationId xmlns:a16="http://schemas.microsoft.com/office/drawing/2014/main" id="{906AEF60-6D57-1A47-BF38-ADFBAE4BB135}"/>
              </a:ext>
            </a:extLst>
          </p:cNvPr>
          <p:cNvGrpSpPr/>
          <p:nvPr/>
        </p:nvGrpSpPr>
        <p:grpSpPr>
          <a:xfrm>
            <a:off x="0" y="0"/>
            <a:ext cx="9144000" cy="5143499"/>
            <a:chOff x="0" y="0"/>
            <a:chExt cx="9144000" cy="5143499"/>
          </a:xfrm>
        </p:grpSpPr>
        <p:pic>
          <p:nvPicPr>
            <p:cNvPr id="9220" name="Picture 4">
              <a:extLst>
                <a:ext uri="{FF2B5EF4-FFF2-40B4-BE49-F238E27FC236}">
                  <a16:creationId xmlns:a16="http://schemas.microsoft.com/office/drawing/2014/main" id="{BF64D361-6B29-1E45-A36C-A692CCB78A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49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CE6D7491-B60F-6844-BB0B-222E7406665B}"/>
                </a:ext>
              </a:extLst>
            </p:cNvPr>
            <p:cNvSpPr/>
            <p:nvPr/>
          </p:nvSpPr>
          <p:spPr>
            <a:xfrm>
              <a:off x="538526" y="0"/>
              <a:ext cx="8246168" cy="523220"/>
            </a:xfrm>
            <a:prstGeom prst="rect">
              <a:avLst/>
            </a:prstGeom>
          </p:spPr>
          <p:txBody>
            <a:bodyPr wrap="none">
              <a:spAutoFit/>
            </a:bodyPr>
            <a:lstStyle/>
            <a:p>
              <a:r>
                <a:rPr lang="vi-VN" sz="2800" b="1" dirty="0">
                  <a:solidFill>
                    <a:srgbClr val="FFFF00"/>
                  </a:solidFill>
                  <a:latin typeface="Times New Roman" panose="02020603050405020304" pitchFamily="18" charset="0"/>
                  <a:cs typeface="Times New Roman" panose="02020603050405020304" pitchFamily="18" charset="0"/>
                </a:rPr>
                <a:t>Cầu Cần Thơ (Cần Thơ) </a:t>
              </a:r>
              <a:r>
                <a:rPr lang="en-US" sz="2800" b="1" dirty="0" err="1">
                  <a:solidFill>
                    <a:srgbClr val="FFFF00"/>
                  </a:solidFill>
                  <a:latin typeface="Times New Roman" panose="02020603050405020304" pitchFamily="18" charset="0"/>
                  <a:cs typeface="Times New Roman" panose="02020603050405020304" pitchFamily="18" charset="0"/>
                </a:rPr>
                <a:t>khánh</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thành</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vào</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năm</a:t>
              </a:r>
              <a:r>
                <a:rPr lang="en-US" sz="2800" b="1" dirty="0">
                  <a:solidFill>
                    <a:srgbClr val="FFFF00"/>
                  </a:solidFill>
                  <a:latin typeface="Times New Roman" panose="02020603050405020304" pitchFamily="18" charset="0"/>
                  <a:cs typeface="Times New Roman" panose="02020603050405020304" pitchFamily="18" charset="0"/>
                </a:rPr>
                <a:t> 2010</a:t>
              </a:r>
              <a:endParaRPr lang="vi-VN" sz="2800" b="1" dirty="0">
                <a:solidFill>
                  <a:srgbClr val="FFFF00"/>
                </a:solidFill>
                <a:latin typeface="Times New Roman" panose="02020603050405020304" pitchFamily="18" charset="0"/>
                <a:cs typeface="Times New Roman" panose="02020603050405020304" pitchFamily="18" charset="0"/>
              </a:endParaRPr>
            </a:p>
          </p:txBody>
        </p:sp>
      </p:grpSp>
      <p:grpSp>
        <p:nvGrpSpPr>
          <p:cNvPr id="7" name="Group 6">
            <a:extLst>
              <a:ext uri="{FF2B5EF4-FFF2-40B4-BE49-F238E27FC236}">
                <a16:creationId xmlns:a16="http://schemas.microsoft.com/office/drawing/2014/main" id="{52D8FA32-8DFE-E946-9B5E-AD8A4DD7E180}"/>
              </a:ext>
            </a:extLst>
          </p:cNvPr>
          <p:cNvGrpSpPr/>
          <p:nvPr/>
        </p:nvGrpSpPr>
        <p:grpSpPr>
          <a:xfrm>
            <a:off x="0" y="-2"/>
            <a:ext cx="9144000" cy="5143501"/>
            <a:chOff x="0" y="-2"/>
            <a:chExt cx="9144000" cy="5143501"/>
          </a:xfrm>
        </p:grpSpPr>
        <p:pic>
          <p:nvPicPr>
            <p:cNvPr id="9222" name="Picture 6">
              <a:extLst>
                <a:ext uri="{FF2B5EF4-FFF2-40B4-BE49-F238E27FC236}">
                  <a16:creationId xmlns:a16="http://schemas.microsoft.com/office/drawing/2014/main" id="{8E41D9E7-C41D-9A42-8F20-B106D43A85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4E1B5A8A-3BE0-1142-B1C9-2FD2E304CA28}"/>
                </a:ext>
              </a:extLst>
            </p:cNvPr>
            <p:cNvSpPr/>
            <p:nvPr/>
          </p:nvSpPr>
          <p:spPr>
            <a:xfrm>
              <a:off x="0" y="-2"/>
              <a:ext cx="3539752" cy="769441"/>
            </a:xfrm>
            <a:prstGeom prst="rect">
              <a:avLst/>
            </a:prstGeom>
            <a:solidFill>
              <a:srgbClr val="FFFDE3"/>
            </a:solidFill>
          </p:spPr>
          <p:txBody>
            <a:bodyPr wrap="none">
              <a:spAutoFit/>
            </a:bodyPr>
            <a:lstStyle/>
            <a:p>
              <a:r>
                <a:rPr lang="en-US" sz="4400" b="1" dirty="0" err="1">
                  <a:solidFill>
                    <a:srgbClr val="333333"/>
                  </a:solidFill>
                  <a:latin typeface="Times New Roman" panose="02020603050405020304" pitchFamily="18" charset="0"/>
                  <a:cs typeface="Times New Roman" panose="02020603050405020304" pitchFamily="18" charset="0"/>
                </a:rPr>
                <a:t>Hầm</a:t>
              </a:r>
              <a:r>
                <a:rPr lang="en-US" sz="4400" b="1" dirty="0">
                  <a:solidFill>
                    <a:srgbClr val="333333"/>
                  </a:solidFill>
                  <a:latin typeface="Times New Roman" panose="02020603050405020304" pitchFamily="18" charset="0"/>
                  <a:cs typeface="Times New Roman" panose="02020603050405020304" pitchFamily="18" charset="0"/>
                </a:rPr>
                <a:t> </a:t>
              </a:r>
              <a:r>
                <a:rPr lang="en-US" sz="4400" b="1" dirty="0" err="1">
                  <a:solidFill>
                    <a:srgbClr val="333333"/>
                  </a:solidFill>
                  <a:latin typeface="Times New Roman" panose="02020603050405020304" pitchFamily="18" charset="0"/>
                  <a:cs typeface="Times New Roman" panose="02020603050405020304" pitchFamily="18" charset="0"/>
                </a:rPr>
                <a:t>Hải</a:t>
              </a:r>
              <a:r>
                <a:rPr lang="en-US" sz="4400" b="1" dirty="0">
                  <a:solidFill>
                    <a:srgbClr val="333333"/>
                  </a:solidFill>
                  <a:latin typeface="Times New Roman" panose="02020603050405020304" pitchFamily="18" charset="0"/>
                  <a:cs typeface="Times New Roman" panose="02020603050405020304" pitchFamily="18" charset="0"/>
                </a:rPr>
                <a:t> </a:t>
              </a:r>
              <a:r>
                <a:rPr lang="en-US" sz="4400" b="1" dirty="0" err="1">
                  <a:solidFill>
                    <a:srgbClr val="333333"/>
                  </a:solidFill>
                  <a:latin typeface="Times New Roman" panose="02020603050405020304" pitchFamily="18" charset="0"/>
                  <a:cs typeface="Times New Roman" panose="02020603050405020304" pitchFamily="18" charset="0"/>
                </a:rPr>
                <a:t>Vân</a:t>
              </a:r>
              <a:endParaRPr lang="en-US" sz="4400" b="1" dirty="0">
                <a:solidFill>
                  <a:srgbClr val="333333"/>
                </a:solidFill>
                <a:latin typeface="Times New Roman" panose="02020603050405020304" pitchFamily="18" charset="0"/>
                <a:cs typeface="Times New Roman" panose="02020603050405020304" pitchFamily="18" charset="0"/>
              </a:endParaRPr>
            </a:p>
          </p:txBody>
        </p:sp>
      </p:grpSp>
      <p:grpSp>
        <p:nvGrpSpPr>
          <p:cNvPr id="9" name="Group 8">
            <a:extLst>
              <a:ext uri="{FF2B5EF4-FFF2-40B4-BE49-F238E27FC236}">
                <a16:creationId xmlns:a16="http://schemas.microsoft.com/office/drawing/2014/main" id="{8811D1A3-34F4-1545-9C15-2C770323E611}"/>
              </a:ext>
            </a:extLst>
          </p:cNvPr>
          <p:cNvGrpSpPr/>
          <p:nvPr/>
        </p:nvGrpSpPr>
        <p:grpSpPr>
          <a:xfrm>
            <a:off x="0" y="-1"/>
            <a:ext cx="9168548" cy="5143499"/>
            <a:chOff x="0" y="-1"/>
            <a:chExt cx="9168548" cy="5143499"/>
          </a:xfrm>
        </p:grpSpPr>
        <p:pic>
          <p:nvPicPr>
            <p:cNvPr id="9224" name="Picture 8" descr="Aeon Bình Tân – Kien Viet">
              <a:extLst>
                <a:ext uri="{FF2B5EF4-FFF2-40B4-BE49-F238E27FC236}">
                  <a16:creationId xmlns:a16="http://schemas.microsoft.com/office/drawing/2014/main" id="{A2A96131-5758-BF46-B5F9-D464BD95195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
              <a:ext cx="9143999" cy="5143499"/>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3E380B8A-B530-0D43-BE39-8575D2BADB2A}"/>
                </a:ext>
              </a:extLst>
            </p:cNvPr>
            <p:cNvSpPr/>
            <p:nvPr/>
          </p:nvSpPr>
          <p:spPr>
            <a:xfrm>
              <a:off x="4027397" y="57211"/>
              <a:ext cx="5141151" cy="830997"/>
            </a:xfrm>
            <a:prstGeom prst="rect">
              <a:avLst/>
            </a:prstGeom>
          </p:spPr>
          <p:txBody>
            <a:bodyPr wrap="none">
              <a:spAutoFit/>
            </a:bodyPr>
            <a:lstStyle/>
            <a:p>
              <a:r>
                <a:rPr lang="en-US" sz="4800" b="1" cap="all" dirty="0">
                  <a:solidFill>
                    <a:srgbClr val="FFFF00"/>
                  </a:solidFill>
                  <a:latin typeface="Times New Roman" panose="02020603050405020304" pitchFamily="18" charset="0"/>
                  <a:cs typeface="Times New Roman" panose="02020603050405020304" pitchFamily="18" charset="0"/>
                </a:rPr>
                <a:t>AEON BÌNH TÂN</a:t>
              </a:r>
            </a:p>
          </p:txBody>
        </p:sp>
      </p:grpSp>
    </p:spTree>
    <p:extLst>
      <p:ext uri="{BB962C8B-B14F-4D97-AF65-F5344CB8AC3E}">
        <p14:creationId xmlns:p14="http://schemas.microsoft.com/office/powerpoint/2010/main" val="3405979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F77F7FE-3B52-FE4B-92EA-017367FFC5E1}"/>
              </a:ext>
            </a:extLst>
          </p:cNvPr>
          <p:cNvSpPr/>
          <p:nvPr/>
        </p:nvSpPr>
        <p:spPr>
          <a:xfrm>
            <a:off x="1247574" y="1030588"/>
            <a:ext cx="4467426" cy="2554545"/>
          </a:xfrm>
          <a:prstGeom prst="rect">
            <a:avLst/>
          </a:prstGeom>
          <a:noFill/>
        </p:spPr>
        <p:txBody>
          <a:bodyPr wrap="square" lIns="91440" tIns="45720" rIns="91440" bIns="45720">
            <a:spAutoFit/>
          </a:bodyPr>
          <a:lstStyle/>
          <a:p>
            <a:pPr marL="0" marR="0" lvl="0" indent="0" algn="ctr" defTabSz="914355" rtl="0" eaLnBrk="1" fontAlgn="auto" latinLnBrk="0" hangingPunct="1">
              <a:lnSpc>
                <a:spcPct val="100000"/>
              </a:lnSpc>
              <a:spcBef>
                <a:spcPts val="0"/>
              </a:spcBef>
              <a:spcAft>
                <a:spcPts val="0"/>
              </a:spcAft>
              <a:buClr>
                <a:srgbClr val="000000"/>
              </a:buClr>
              <a:buSzTx/>
              <a:buFont typeface="Arial"/>
              <a:buNone/>
              <a:tabLst/>
              <a:defRPr/>
            </a:pPr>
            <a:r>
              <a:rPr kumimoji="0" lang="en-US" sz="8000" b="1" i="0" u="none" strike="noStrike" kern="0" cap="none" spc="0" normalizeH="0" baseline="0" noProof="0" dirty="0" err="1">
                <a:ln w="0"/>
                <a:solidFill>
                  <a:srgbClr val="FEF951"/>
                </a:solidFill>
                <a:effectLst>
                  <a:reflection blurRad="6350" stA="53000" endA="300" endPos="35500" dir="5400000" sy="-90000" algn="bl" rotWithShape="0"/>
                </a:effectLst>
                <a:uLnTx/>
                <a:uFillTx/>
                <a:latin typeface="Snell Roundhand" panose="02000603080000090004" pitchFamily="2" charset="77"/>
                <a:ea typeface="Brush Script MT" panose="03060802040406070304" pitchFamily="66" charset="-122"/>
                <a:cs typeface="Brush Script MT" panose="03060802040406070304" pitchFamily="66" charset="-122"/>
                <a:sym typeface="Arial"/>
              </a:rPr>
              <a:t>Củng</a:t>
            </a:r>
            <a:r>
              <a:rPr kumimoji="0" lang="en-US" sz="8000" b="1" i="0" u="none" strike="noStrike" kern="0" cap="none" spc="0" normalizeH="0" baseline="0" noProof="0" dirty="0">
                <a:ln w="0"/>
                <a:solidFill>
                  <a:srgbClr val="FEF951"/>
                </a:solidFill>
                <a:effectLst>
                  <a:reflection blurRad="6350" stA="53000" endA="300" endPos="35500" dir="5400000" sy="-90000" algn="bl" rotWithShape="0"/>
                </a:effectLst>
                <a:uLnTx/>
                <a:uFillTx/>
                <a:latin typeface="Snell Roundhand" panose="02000603080000090004" pitchFamily="2" charset="77"/>
                <a:ea typeface="Brush Script MT" panose="03060802040406070304" pitchFamily="66" charset="-122"/>
                <a:cs typeface="Brush Script MT" panose="03060802040406070304" pitchFamily="66" charset="-122"/>
                <a:sym typeface="Arial"/>
              </a:rPr>
              <a:t> </a:t>
            </a:r>
            <a:r>
              <a:rPr kumimoji="0" lang="en-US" sz="8000" b="1" i="0" u="none" strike="noStrike" kern="0" cap="none" spc="0" normalizeH="0" baseline="0" noProof="0" dirty="0" err="1">
                <a:ln w="0"/>
                <a:solidFill>
                  <a:srgbClr val="FEF951"/>
                </a:solidFill>
                <a:effectLst>
                  <a:reflection blurRad="6350" stA="53000" endA="300" endPos="35500" dir="5400000" sy="-90000" algn="bl" rotWithShape="0"/>
                </a:effectLst>
                <a:uLnTx/>
                <a:uFillTx/>
                <a:latin typeface="Snell Roundhand" panose="02000603080000090004" pitchFamily="2" charset="77"/>
                <a:ea typeface="Brush Script MT" panose="03060802040406070304" pitchFamily="66" charset="-122"/>
                <a:cs typeface="Brush Script MT" panose="03060802040406070304" pitchFamily="66" charset="-122"/>
                <a:sym typeface="Arial"/>
              </a:rPr>
              <a:t>cố</a:t>
            </a:r>
            <a:r>
              <a:rPr kumimoji="0" lang="en-US" sz="8000" b="1" i="0" u="none" strike="noStrike" kern="0" cap="none" spc="0" normalizeH="0" baseline="0" noProof="0" dirty="0">
                <a:ln w="0"/>
                <a:solidFill>
                  <a:srgbClr val="FEF951"/>
                </a:solidFill>
                <a:effectLst>
                  <a:reflection blurRad="6350" stA="53000" endA="300" endPos="35500" dir="5400000" sy="-90000" algn="bl" rotWithShape="0"/>
                </a:effectLst>
                <a:uLnTx/>
                <a:uFillTx/>
                <a:latin typeface="Snell Roundhand" panose="02000603080000090004" pitchFamily="2" charset="77"/>
                <a:ea typeface="Brush Script MT" panose="03060802040406070304" pitchFamily="66" charset="-122"/>
                <a:cs typeface="Brush Script MT" panose="03060802040406070304" pitchFamily="66" charset="-122"/>
                <a:sym typeface="Arial"/>
              </a:rPr>
              <a:t> </a:t>
            </a:r>
            <a:r>
              <a:rPr kumimoji="0" lang="en-US" sz="8000" b="1" i="0" u="none" strike="noStrike" kern="0" cap="none" spc="0" normalizeH="0" baseline="0" noProof="0" dirty="0" err="1">
                <a:ln w="0"/>
                <a:solidFill>
                  <a:srgbClr val="FEF951"/>
                </a:solidFill>
                <a:effectLst>
                  <a:reflection blurRad="6350" stA="53000" endA="300" endPos="35500" dir="5400000" sy="-90000" algn="bl" rotWithShape="0"/>
                </a:effectLst>
                <a:uLnTx/>
                <a:uFillTx/>
                <a:latin typeface="Snell Roundhand" panose="02000603080000090004" pitchFamily="2" charset="77"/>
                <a:ea typeface="Brush Script MT" panose="03060802040406070304" pitchFamily="66" charset="-122"/>
                <a:cs typeface="Brush Script MT" panose="03060802040406070304" pitchFamily="66" charset="-122"/>
                <a:sym typeface="Arial"/>
              </a:rPr>
              <a:t>kiến</a:t>
            </a:r>
            <a:r>
              <a:rPr kumimoji="0" lang="en-US" sz="8000" b="1" i="0" u="none" strike="noStrike" kern="0" cap="none" spc="0" normalizeH="0" baseline="0" noProof="0" dirty="0">
                <a:ln w="0"/>
                <a:solidFill>
                  <a:srgbClr val="FEF951"/>
                </a:solidFill>
                <a:effectLst>
                  <a:reflection blurRad="6350" stA="53000" endA="300" endPos="35500" dir="5400000" sy="-90000" algn="bl" rotWithShape="0"/>
                </a:effectLst>
                <a:uLnTx/>
                <a:uFillTx/>
                <a:latin typeface="Snell Roundhand" panose="02000603080000090004" pitchFamily="2" charset="77"/>
                <a:ea typeface="Brush Script MT" panose="03060802040406070304" pitchFamily="66" charset="-122"/>
                <a:cs typeface="Brush Script MT" panose="03060802040406070304" pitchFamily="66" charset="-122"/>
                <a:sym typeface="Arial"/>
              </a:rPr>
              <a:t> </a:t>
            </a:r>
            <a:r>
              <a:rPr kumimoji="0" lang="en-US" sz="8000" b="1" i="0" u="none" strike="noStrike" kern="0" cap="none" spc="0" normalizeH="0" baseline="0" noProof="0" dirty="0" err="1">
                <a:ln w="0"/>
                <a:solidFill>
                  <a:srgbClr val="FEF951"/>
                </a:solidFill>
                <a:effectLst>
                  <a:reflection blurRad="6350" stA="53000" endA="300" endPos="35500" dir="5400000" sy="-90000" algn="bl" rotWithShape="0"/>
                </a:effectLst>
                <a:uLnTx/>
                <a:uFillTx/>
                <a:latin typeface="Snell Roundhand" panose="02000603080000090004" pitchFamily="2" charset="77"/>
                <a:ea typeface="Brush Script MT" panose="03060802040406070304" pitchFamily="66" charset="-122"/>
                <a:cs typeface="Brush Script MT" panose="03060802040406070304" pitchFamily="66" charset="-122"/>
                <a:sym typeface="Arial"/>
              </a:rPr>
              <a:t>thức</a:t>
            </a:r>
            <a:endParaRPr kumimoji="0" lang="en-US" sz="8000" b="1" i="0" u="none" strike="noStrike" kern="0" cap="none" spc="0" normalizeH="0" baseline="0" noProof="0" dirty="0">
              <a:ln w="0"/>
              <a:solidFill>
                <a:srgbClr val="FEF951"/>
              </a:solidFill>
              <a:effectLst>
                <a:reflection blurRad="6350" stA="53000" endA="300" endPos="35500" dir="5400000" sy="-90000" algn="bl" rotWithShape="0"/>
              </a:effectLst>
              <a:uLnTx/>
              <a:uFillTx/>
              <a:latin typeface="Snell Roundhand" panose="02000603080000090004" pitchFamily="2" charset="77"/>
              <a:ea typeface="Brush Script MT" panose="03060802040406070304" pitchFamily="66" charset="-122"/>
              <a:cs typeface="Brush Script MT" panose="03060802040406070304" pitchFamily="66" charset="-122"/>
              <a:sym typeface="Arial"/>
            </a:endParaRPr>
          </a:p>
        </p:txBody>
      </p:sp>
      <p:pic>
        <p:nvPicPr>
          <p:cNvPr id="19458" name="Picture 2">
            <a:extLst>
              <a:ext uri="{FF2B5EF4-FFF2-40B4-BE49-F238E27FC236}">
                <a16:creationId xmlns:a16="http://schemas.microsoft.com/office/drawing/2014/main" id="{B2A71684-CE09-8846-8A1C-1E7F2F2AD3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5701" y="3492501"/>
            <a:ext cx="2146300" cy="1651000"/>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Ảnh động Powerpoint CTU">
            <a:extLst>
              <a:ext uri="{FF2B5EF4-FFF2-40B4-BE49-F238E27FC236}">
                <a16:creationId xmlns:a16="http://schemas.microsoft.com/office/drawing/2014/main" id="{009A2823-D4B1-124B-B1ED-35C00E469E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1511300" y="719436"/>
            <a:ext cx="1066800" cy="6223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567183B4-D32F-C64F-8441-9385B9761F2D}"/>
              </a:ext>
            </a:extLst>
          </p:cNvPr>
          <p:cNvPicPr>
            <a:picLocks noChangeAspect="1"/>
          </p:cNvPicPr>
          <p:nvPr/>
        </p:nvPicPr>
        <p:blipFill>
          <a:blip r:embed="rId4"/>
          <a:stretch>
            <a:fillRect/>
          </a:stretch>
        </p:blipFill>
        <p:spPr>
          <a:xfrm>
            <a:off x="6143209" y="1666813"/>
            <a:ext cx="3836636" cy="3836636"/>
          </a:xfrm>
          <a:prstGeom prst="rect">
            <a:avLst/>
          </a:prstGeom>
        </p:spPr>
      </p:pic>
      <p:pic>
        <p:nvPicPr>
          <p:cNvPr id="5" name="Graphic 4" descr="Airplane">
            <a:extLst>
              <a:ext uri="{FF2B5EF4-FFF2-40B4-BE49-F238E27FC236}">
                <a16:creationId xmlns:a16="http://schemas.microsoft.com/office/drawing/2014/main" id="{64D656D9-7EB6-1244-A7FB-BD957189118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8346064">
            <a:off x="6553606" y="-175794"/>
            <a:ext cx="2073257" cy="2073257"/>
          </a:xfrm>
          <a:prstGeom prst="rect">
            <a:avLst/>
          </a:prstGeom>
        </p:spPr>
      </p:pic>
      <p:pic>
        <p:nvPicPr>
          <p:cNvPr id="7" name="Picture 21" descr="Picture5">
            <a:extLst>
              <a:ext uri="{FF2B5EF4-FFF2-40B4-BE49-F238E27FC236}">
                <a16:creationId xmlns:a16="http://schemas.microsoft.com/office/drawing/2014/main" id="{E1771573-9202-5F4D-86B2-7EB3F78BAF70}"/>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3422650" y="495451"/>
            <a:ext cx="14478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1" descr="Picture5">
            <a:extLst>
              <a:ext uri="{FF2B5EF4-FFF2-40B4-BE49-F238E27FC236}">
                <a16:creationId xmlns:a16="http://schemas.microsoft.com/office/drawing/2014/main" id="{106EC2ED-4E82-1E48-9445-CDEACD144292}"/>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304987" y="2032855"/>
            <a:ext cx="14478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1" descr="Picture5">
            <a:extLst>
              <a:ext uri="{FF2B5EF4-FFF2-40B4-BE49-F238E27FC236}">
                <a16:creationId xmlns:a16="http://schemas.microsoft.com/office/drawing/2014/main" id="{05A2DFD6-03E7-2849-A1B1-180539EE62CE}"/>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633705" y="3585131"/>
            <a:ext cx="14478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27699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nodeType="with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set>
                                      <p:cBhvr>
                                        <p:cTn id="7" dur="227" fill="hold">
                                          <p:stCondLst>
                                            <p:cond delay="0"/>
                                          </p:stCondLst>
                                        </p:cTn>
                                        <p:tgtEl>
                                          <p:spTgt spid="3">
                                            <p:txEl>
                                              <p:pRg st="0" end="0"/>
                                            </p:txEl>
                                          </p:spTgt>
                                        </p:tgtEl>
                                        <p:attrNameLst>
                                          <p:attrName>style.rotation</p:attrName>
                                        </p:attrNameLst>
                                      </p:cBhvr>
                                      <p:to>
                                        <p:strVal val="-45.0"/>
                                      </p:to>
                                    </p:set>
                                    <p:anim calcmode="lin" valueType="num">
                                      <p:cBhvr>
                                        <p:cTn id="8" dur="227" fill="hold">
                                          <p:stCondLst>
                                            <p:cond delay="227"/>
                                          </p:stCondLst>
                                        </p:cTn>
                                        <p:tgtEl>
                                          <p:spTgt spid="3">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3">
                                            <p:txEl>
                                              <p:pRg st="0" end="0"/>
                                            </p:txEl>
                                          </p:spTgt>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3">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3">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00">
            <a:alpha val="10000"/>
          </a:srgbClr>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D25485FB-9701-474F-B6D5-DDC8FA4426C2}"/>
              </a:ext>
            </a:extLst>
          </p:cNvPr>
          <p:cNvGrpSpPr/>
          <p:nvPr/>
        </p:nvGrpSpPr>
        <p:grpSpPr>
          <a:xfrm>
            <a:off x="3392925" y="2413986"/>
            <a:ext cx="2209230" cy="909838"/>
            <a:chOff x="3392925" y="2413986"/>
            <a:chExt cx="2209230" cy="909838"/>
          </a:xfrm>
        </p:grpSpPr>
        <p:sp>
          <p:nvSpPr>
            <p:cNvPr id="37904" name="Freeform 16">
              <a:extLst>
                <a:ext uri="{FF2B5EF4-FFF2-40B4-BE49-F238E27FC236}">
                  <a16:creationId xmlns:a16="http://schemas.microsoft.com/office/drawing/2014/main" id="{116FEAC7-415B-9E49-9478-7B8A995E3B01}"/>
                </a:ext>
              </a:extLst>
            </p:cNvPr>
            <p:cNvSpPr>
              <a:spLocks/>
            </p:cNvSpPr>
            <p:nvPr/>
          </p:nvSpPr>
          <p:spPr bwMode="auto">
            <a:xfrm rot="609408">
              <a:off x="5014152" y="2756529"/>
              <a:ext cx="588003" cy="567295"/>
            </a:xfrm>
            <a:custGeom>
              <a:avLst/>
              <a:gdLst>
                <a:gd name="T0" fmla="*/ 0 w 816"/>
                <a:gd name="T1" fmla="*/ 2147483647 h 384"/>
                <a:gd name="T2" fmla="*/ 2147483647 w 816"/>
                <a:gd name="T3" fmla="*/ 2147483647 h 384"/>
                <a:gd name="T4" fmla="*/ 2147483647 w 816"/>
                <a:gd name="T5" fmla="*/ 0 h 384"/>
                <a:gd name="T6" fmla="*/ 0 60000 65536"/>
                <a:gd name="T7" fmla="*/ 0 60000 65536"/>
                <a:gd name="T8" fmla="*/ 0 60000 65536"/>
                <a:gd name="T9" fmla="*/ 0 w 816"/>
                <a:gd name="T10" fmla="*/ 0 h 384"/>
                <a:gd name="T11" fmla="*/ 816 w 816"/>
                <a:gd name="T12" fmla="*/ 384 h 384"/>
              </a:gdLst>
              <a:ahLst/>
              <a:cxnLst>
                <a:cxn ang="T6">
                  <a:pos x="T0" y="T1"/>
                </a:cxn>
                <a:cxn ang="T7">
                  <a:pos x="T2" y="T3"/>
                </a:cxn>
                <a:cxn ang="T8">
                  <a:pos x="T4" y="T5"/>
                </a:cxn>
              </a:cxnLst>
              <a:rect l="T9" t="T10" r="T11" b="T12"/>
              <a:pathLst>
                <a:path w="816" h="384">
                  <a:moveTo>
                    <a:pt x="0" y="384"/>
                  </a:moveTo>
                  <a:cubicBezTo>
                    <a:pt x="124" y="272"/>
                    <a:pt x="248" y="160"/>
                    <a:pt x="384" y="96"/>
                  </a:cubicBezTo>
                  <a:cubicBezTo>
                    <a:pt x="520" y="32"/>
                    <a:pt x="668" y="16"/>
                    <a:pt x="816" y="0"/>
                  </a:cubicBezTo>
                </a:path>
              </a:pathLst>
            </a:custGeom>
            <a:noFill/>
            <a:ln w="28575" cmpd="sng">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VN" sz="1050"/>
            </a:p>
          </p:txBody>
        </p:sp>
        <p:sp>
          <p:nvSpPr>
            <p:cNvPr id="37908" name="Freeform 20">
              <a:extLst>
                <a:ext uri="{FF2B5EF4-FFF2-40B4-BE49-F238E27FC236}">
                  <a16:creationId xmlns:a16="http://schemas.microsoft.com/office/drawing/2014/main" id="{DCCB999B-4A0E-6642-861D-3677687181BA}"/>
                </a:ext>
              </a:extLst>
            </p:cNvPr>
            <p:cNvSpPr>
              <a:spLocks/>
            </p:cNvSpPr>
            <p:nvPr/>
          </p:nvSpPr>
          <p:spPr bwMode="auto">
            <a:xfrm>
              <a:off x="3392925" y="2413986"/>
              <a:ext cx="1621227" cy="844850"/>
            </a:xfrm>
            <a:custGeom>
              <a:avLst/>
              <a:gdLst>
                <a:gd name="T0" fmla="*/ 0 w 824"/>
                <a:gd name="T1" fmla="*/ 2147483647 h 792"/>
                <a:gd name="T2" fmla="*/ 2147483647 w 824"/>
                <a:gd name="T3" fmla="*/ 2147483647 h 792"/>
                <a:gd name="T4" fmla="*/ 2147483647 w 824"/>
                <a:gd name="T5" fmla="*/ 2147483647 h 792"/>
                <a:gd name="T6" fmla="*/ 2147483647 w 824"/>
                <a:gd name="T7" fmla="*/ 2147483647 h 792"/>
                <a:gd name="T8" fmla="*/ 2147483647 w 824"/>
                <a:gd name="T9" fmla="*/ 2147483647 h 792"/>
                <a:gd name="T10" fmla="*/ 2147483647 w 824"/>
                <a:gd name="T11" fmla="*/ 2147483647 h 792"/>
                <a:gd name="T12" fmla="*/ 2147483647 w 824"/>
                <a:gd name="T13" fmla="*/ 2147483647 h 792"/>
                <a:gd name="T14" fmla="*/ 2147483647 w 824"/>
                <a:gd name="T15" fmla="*/ 2147483647 h 792"/>
                <a:gd name="T16" fmla="*/ 2147483647 w 824"/>
                <a:gd name="T17" fmla="*/ 2147483647 h 792"/>
                <a:gd name="T18" fmla="*/ 2147483647 w 824"/>
                <a:gd name="T19" fmla="*/ 2147483647 h 792"/>
                <a:gd name="T20" fmla="*/ 2147483647 w 824"/>
                <a:gd name="T21" fmla="*/ 2147483647 h 792"/>
                <a:gd name="T22" fmla="*/ 0 w 824"/>
                <a:gd name="T23" fmla="*/ 0 h 79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4"/>
                <a:gd name="T37" fmla="*/ 0 h 792"/>
                <a:gd name="T38" fmla="*/ 824 w 824"/>
                <a:gd name="T39" fmla="*/ 792 h 79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4" h="792">
                  <a:moveTo>
                    <a:pt x="0" y="96"/>
                  </a:moveTo>
                  <a:cubicBezTo>
                    <a:pt x="64" y="136"/>
                    <a:pt x="128" y="176"/>
                    <a:pt x="192" y="240"/>
                  </a:cubicBezTo>
                  <a:cubicBezTo>
                    <a:pt x="256" y="304"/>
                    <a:pt x="328" y="416"/>
                    <a:pt x="384" y="480"/>
                  </a:cubicBezTo>
                  <a:cubicBezTo>
                    <a:pt x="440" y="544"/>
                    <a:pt x="464" y="576"/>
                    <a:pt x="528" y="624"/>
                  </a:cubicBezTo>
                  <a:cubicBezTo>
                    <a:pt x="592" y="672"/>
                    <a:pt x="720" y="744"/>
                    <a:pt x="768" y="768"/>
                  </a:cubicBezTo>
                  <a:cubicBezTo>
                    <a:pt x="816" y="792"/>
                    <a:pt x="824" y="776"/>
                    <a:pt x="816" y="768"/>
                  </a:cubicBezTo>
                  <a:cubicBezTo>
                    <a:pt x="808" y="760"/>
                    <a:pt x="776" y="760"/>
                    <a:pt x="720" y="720"/>
                  </a:cubicBezTo>
                  <a:cubicBezTo>
                    <a:pt x="664" y="680"/>
                    <a:pt x="536" y="584"/>
                    <a:pt x="480" y="528"/>
                  </a:cubicBezTo>
                  <a:cubicBezTo>
                    <a:pt x="424" y="472"/>
                    <a:pt x="424" y="432"/>
                    <a:pt x="384" y="384"/>
                  </a:cubicBezTo>
                  <a:cubicBezTo>
                    <a:pt x="344" y="336"/>
                    <a:pt x="280" y="288"/>
                    <a:pt x="240" y="240"/>
                  </a:cubicBezTo>
                  <a:cubicBezTo>
                    <a:pt x="200" y="192"/>
                    <a:pt x="184" y="136"/>
                    <a:pt x="144" y="96"/>
                  </a:cubicBezTo>
                  <a:cubicBezTo>
                    <a:pt x="104" y="56"/>
                    <a:pt x="52" y="28"/>
                    <a:pt x="0" y="0"/>
                  </a:cubicBezTo>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050"/>
            </a:p>
          </p:txBody>
        </p:sp>
      </p:grpSp>
      <p:sp>
        <p:nvSpPr>
          <p:cNvPr id="37918" name="WordArt 30">
            <a:extLst>
              <a:ext uri="{FF2B5EF4-FFF2-40B4-BE49-F238E27FC236}">
                <a16:creationId xmlns:a16="http://schemas.microsoft.com/office/drawing/2014/main" id="{F2259F19-3A30-FC42-8885-087E9D27CA45}"/>
              </a:ext>
            </a:extLst>
          </p:cNvPr>
          <p:cNvSpPr>
            <a:spLocks noChangeArrowheads="1" noChangeShapeType="1" noTextEdit="1"/>
          </p:cNvSpPr>
          <p:nvPr/>
        </p:nvSpPr>
        <p:spPr bwMode="auto">
          <a:xfrm rot="18803232">
            <a:off x="137922" y="2145113"/>
            <a:ext cx="1910390" cy="1148370"/>
          </a:xfrm>
          <a:prstGeom prst="rect">
            <a:avLst/>
          </a:prstGeom>
        </p:spPr>
        <p:txBody>
          <a:bodyPr wrap="none" fromWordArt="1">
            <a:prstTxWarp prst="textWave1">
              <a:avLst>
                <a:gd name="adj1" fmla="val 20000"/>
                <a:gd name="adj2" fmla="val 0"/>
              </a:avLst>
            </a:prstTxWarp>
          </a:bodyPr>
          <a:lstStyle/>
          <a:p>
            <a:pPr algn="ctr"/>
            <a:r>
              <a:rPr lang="en-US" sz="1050" kern="10" dirty="0" err="1">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Chính</a:t>
            </a:r>
            <a:r>
              <a:rPr lang="en-US" sz="1050" kern="10" dirty="0">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sách</a:t>
            </a:r>
            <a:r>
              <a:rPr lang="en-US" sz="1050" kern="10" dirty="0">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đối</a:t>
            </a:r>
            <a:r>
              <a:rPr lang="en-US" sz="1050" kern="10" dirty="0">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nội</a:t>
            </a:r>
            <a:r>
              <a:rPr lang="en-US" sz="1050" kern="10" dirty="0">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và</a:t>
            </a:r>
            <a:r>
              <a:rPr lang="en-US" sz="1050" kern="10" dirty="0">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đối</a:t>
            </a:r>
            <a:r>
              <a:rPr lang="en-US" sz="1050" kern="10" dirty="0">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p>
          <a:p>
            <a:pPr algn="ctr"/>
            <a:r>
              <a:rPr lang="en-US" sz="1050" kern="10" dirty="0" err="1">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ngoại</a:t>
            </a:r>
            <a:r>
              <a:rPr lang="en-US" sz="1050" kern="10" dirty="0">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của</a:t>
            </a:r>
            <a:r>
              <a:rPr lang="en-US" sz="1050" kern="10" dirty="0">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Nhật</a:t>
            </a:r>
            <a:r>
              <a:rPr lang="en-US" sz="1050" kern="10" dirty="0">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Bản</a:t>
            </a:r>
            <a:r>
              <a:rPr lang="en-US" sz="1050" kern="10" dirty="0">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sau</a:t>
            </a:r>
            <a:r>
              <a:rPr lang="en-US" sz="1050" kern="10" dirty="0">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chiến</a:t>
            </a:r>
            <a:r>
              <a:rPr lang="en-US" sz="1050" kern="10" dirty="0">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tranh</a:t>
            </a:r>
            <a:r>
              <a:rPr lang="en-US" sz="1050" kern="10" dirty="0">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a:t>
            </a:r>
            <a:endParaRPr lang="en-VN" sz="1050" kern="10" dirty="0">
              <a:ln w="9525">
                <a:solidFill>
                  <a:srgbClr val="FF505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endParaRPr>
          </a:p>
        </p:txBody>
      </p:sp>
      <p:sp>
        <p:nvSpPr>
          <p:cNvPr id="37897" name="WordArt 9">
            <a:extLst>
              <a:ext uri="{FF2B5EF4-FFF2-40B4-BE49-F238E27FC236}">
                <a16:creationId xmlns:a16="http://schemas.microsoft.com/office/drawing/2014/main" id="{2E11AC06-D03A-6444-82F7-7E6008C23EEA}"/>
              </a:ext>
            </a:extLst>
          </p:cNvPr>
          <p:cNvSpPr>
            <a:spLocks noChangeArrowheads="1" noChangeShapeType="1" noTextEdit="1"/>
          </p:cNvSpPr>
          <p:nvPr/>
        </p:nvSpPr>
        <p:spPr bwMode="auto">
          <a:xfrm rot="1508077">
            <a:off x="2877728" y="3020299"/>
            <a:ext cx="2560803" cy="634992"/>
          </a:xfrm>
          <a:prstGeom prst="rect">
            <a:avLst/>
          </a:prstGeom>
        </p:spPr>
        <p:txBody>
          <a:bodyPr wrap="none" fromWordArt="1">
            <a:prstTxWarp prst="textWave1">
              <a:avLst>
                <a:gd name="adj1" fmla="val 13005"/>
                <a:gd name="adj2" fmla="val 0"/>
              </a:avLst>
            </a:prstTxWarp>
          </a:bodyPr>
          <a:lstStyle/>
          <a:p>
            <a:pPr algn="ctr"/>
            <a:r>
              <a:rPr lang="en-US" sz="1050" kern="10" dirty="0" err="1">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Nhật</a:t>
            </a:r>
            <a:r>
              <a:rPr lang="en-US" sz="1050" kern="10" dirty="0">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Bản</a:t>
            </a:r>
            <a:r>
              <a:rPr lang="en-US" sz="1050" kern="10" dirty="0">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khôi</a:t>
            </a:r>
            <a:r>
              <a:rPr lang="en-US" sz="1050" kern="10" dirty="0">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phục</a:t>
            </a:r>
            <a:r>
              <a:rPr lang="en-US" sz="1050" kern="10" dirty="0">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và</a:t>
            </a:r>
            <a:r>
              <a:rPr lang="en-US" sz="1050" kern="10" dirty="0">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p>
          <a:p>
            <a:pPr algn="ctr"/>
            <a:r>
              <a:rPr lang="en-US" sz="1050" kern="10" dirty="0" err="1">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phát</a:t>
            </a:r>
            <a:r>
              <a:rPr lang="en-US" sz="1050" kern="10" dirty="0">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triển</a:t>
            </a:r>
            <a:r>
              <a:rPr lang="en-US" sz="1050" kern="10" dirty="0">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kinh</a:t>
            </a:r>
            <a:r>
              <a:rPr lang="en-US" sz="1050" kern="10" dirty="0">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tế</a:t>
            </a:r>
            <a:r>
              <a:rPr lang="en-US" sz="1050" kern="10" dirty="0">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sau</a:t>
            </a:r>
            <a:r>
              <a:rPr lang="en-US" sz="1050" kern="10" dirty="0">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chiến</a:t>
            </a:r>
            <a:r>
              <a:rPr lang="en-US" sz="1050" kern="10" dirty="0">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1050" kern="10" dirty="0" err="1">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tranh</a:t>
            </a:r>
            <a:r>
              <a:rPr lang="en-US" sz="1050" kern="10" dirty="0">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a:t>
            </a:r>
            <a:endParaRPr lang="en-VN" sz="1050" kern="10" dirty="0">
              <a:ln w="9525">
                <a:solidFill>
                  <a:srgbClr val="FF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endParaRPr>
          </a:p>
        </p:txBody>
      </p:sp>
      <p:sp>
        <p:nvSpPr>
          <p:cNvPr id="37892" name="WordArt 4">
            <a:extLst>
              <a:ext uri="{FF2B5EF4-FFF2-40B4-BE49-F238E27FC236}">
                <a16:creationId xmlns:a16="http://schemas.microsoft.com/office/drawing/2014/main" id="{7B2CAF4D-5D72-464F-B592-818EFC4F479C}"/>
              </a:ext>
            </a:extLst>
          </p:cNvPr>
          <p:cNvSpPr>
            <a:spLocks noChangeArrowheads="1" noChangeShapeType="1" noTextEdit="1"/>
          </p:cNvSpPr>
          <p:nvPr/>
        </p:nvSpPr>
        <p:spPr bwMode="auto">
          <a:xfrm rot="19328078">
            <a:off x="3887862" y="720900"/>
            <a:ext cx="1621227" cy="721642"/>
          </a:xfrm>
          <a:prstGeom prst="rect">
            <a:avLst/>
          </a:prstGeom>
        </p:spPr>
        <p:txBody>
          <a:bodyPr wrap="none" fromWordArt="1">
            <a:prstTxWarp prst="textWave1">
              <a:avLst>
                <a:gd name="adj1" fmla="val 13005"/>
                <a:gd name="adj2" fmla="val 0"/>
              </a:avLst>
            </a:prstTxWarp>
          </a:bodyPr>
          <a:lstStyle/>
          <a:p>
            <a:pPr algn="ctr"/>
            <a:r>
              <a:rPr lang="en-US" sz="900" kern="10" dirty="0" err="1">
                <a:ln w="9525">
                  <a:solidFill>
                    <a:srgbClr val="CC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Tình</a:t>
            </a:r>
            <a:r>
              <a:rPr lang="en-US" sz="900" kern="10" dirty="0">
                <a:ln w="9525">
                  <a:solidFill>
                    <a:srgbClr val="CC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900" kern="10" dirty="0" err="1">
                <a:ln w="9525">
                  <a:solidFill>
                    <a:srgbClr val="CC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hình</a:t>
            </a:r>
            <a:r>
              <a:rPr lang="en-US" sz="900" kern="10" dirty="0">
                <a:ln w="9525">
                  <a:solidFill>
                    <a:srgbClr val="CC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900" kern="10" dirty="0" err="1">
                <a:ln w="9525">
                  <a:solidFill>
                    <a:srgbClr val="CC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Nhật</a:t>
            </a:r>
            <a:r>
              <a:rPr lang="en-US" sz="900" kern="10" dirty="0">
                <a:ln w="9525">
                  <a:solidFill>
                    <a:srgbClr val="CC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900" kern="10" dirty="0" err="1">
                <a:ln w="9525">
                  <a:solidFill>
                    <a:srgbClr val="CC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Bản</a:t>
            </a:r>
            <a:r>
              <a:rPr lang="en-US" sz="900" kern="10" dirty="0">
                <a:ln w="9525">
                  <a:solidFill>
                    <a:srgbClr val="CC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p>
          <a:p>
            <a:pPr algn="ctr"/>
            <a:r>
              <a:rPr lang="en-US" sz="900" kern="10" dirty="0" err="1">
                <a:ln w="9525">
                  <a:solidFill>
                    <a:srgbClr val="CC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sau</a:t>
            </a:r>
            <a:r>
              <a:rPr lang="en-US" sz="900" kern="10" dirty="0">
                <a:ln w="9525">
                  <a:solidFill>
                    <a:srgbClr val="CC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900" kern="10" dirty="0" err="1">
                <a:ln w="9525">
                  <a:solidFill>
                    <a:srgbClr val="CC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chiến</a:t>
            </a:r>
            <a:r>
              <a:rPr lang="en-US" sz="900" kern="10" dirty="0">
                <a:ln w="9525">
                  <a:solidFill>
                    <a:srgbClr val="CC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 </a:t>
            </a:r>
            <a:r>
              <a:rPr lang="en-US" sz="900" kern="10" dirty="0" err="1">
                <a:ln w="9525">
                  <a:solidFill>
                    <a:srgbClr val="CC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tranh</a:t>
            </a:r>
            <a:r>
              <a:rPr lang="en-US" sz="900" kern="10" dirty="0">
                <a:ln w="9525">
                  <a:solidFill>
                    <a:srgbClr val="CC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a:t>
            </a:r>
            <a:endParaRPr lang="en-VN" sz="900" kern="10" dirty="0">
              <a:ln w="9525">
                <a:solidFill>
                  <a:srgbClr val="CC3300"/>
                </a:solidFill>
                <a:round/>
                <a:headEnd/>
                <a:tailEnd/>
              </a:ln>
              <a:solidFill>
                <a:schemeClr val="bg1"/>
              </a:soli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endParaRPr>
          </a:p>
        </p:txBody>
      </p:sp>
      <p:grpSp>
        <p:nvGrpSpPr>
          <p:cNvPr id="8" name="Group 7">
            <a:extLst>
              <a:ext uri="{FF2B5EF4-FFF2-40B4-BE49-F238E27FC236}">
                <a16:creationId xmlns:a16="http://schemas.microsoft.com/office/drawing/2014/main" id="{15F070CE-186E-F24F-9D7F-2D21773FC08C}"/>
              </a:ext>
            </a:extLst>
          </p:cNvPr>
          <p:cNvGrpSpPr/>
          <p:nvPr/>
        </p:nvGrpSpPr>
        <p:grpSpPr>
          <a:xfrm>
            <a:off x="3835078" y="663360"/>
            <a:ext cx="2184666" cy="1360695"/>
            <a:chOff x="3835078" y="663360"/>
            <a:chExt cx="2184666" cy="1360695"/>
          </a:xfrm>
        </p:grpSpPr>
        <p:sp>
          <p:nvSpPr>
            <p:cNvPr id="2" name="Freeform 20">
              <a:extLst>
                <a:ext uri="{FF2B5EF4-FFF2-40B4-BE49-F238E27FC236}">
                  <a16:creationId xmlns:a16="http://schemas.microsoft.com/office/drawing/2014/main" id="{3D55EACA-62AB-A74D-BA37-FEF5719AE19E}"/>
                </a:ext>
              </a:extLst>
            </p:cNvPr>
            <p:cNvSpPr>
              <a:spLocks/>
            </p:cNvSpPr>
            <p:nvPr/>
          </p:nvSpPr>
          <p:spPr bwMode="auto">
            <a:xfrm flipV="1">
              <a:off x="3835078" y="1179205"/>
              <a:ext cx="1547535" cy="844850"/>
            </a:xfrm>
            <a:custGeom>
              <a:avLst/>
              <a:gdLst>
                <a:gd name="T0" fmla="*/ 0 w 824"/>
                <a:gd name="T1" fmla="*/ 2147483647 h 792"/>
                <a:gd name="T2" fmla="*/ 2147483647 w 824"/>
                <a:gd name="T3" fmla="*/ 2147483647 h 792"/>
                <a:gd name="T4" fmla="*/ 2147483647 w 824"/>
                <a:gd name="T5" fmla="*/ 2147483647 h 792"/>
                <a:gd name="T6" fmla="*/ 2147483647 w 824"/>
                <a:gd name="T7" fmla="*/ 2147483647 h 792"/>
                <a:gd name="T8" fmla="*/ 2147483647 w 824"/>
                <a:gd name="T9" fmla="*/ 2147483647 h 792"/>
                <a:gd name="T10" fmla="*/ 2147483647 w 824"/>
                <a:gd name="T11" fmla="*/ 2147483647 h 792"/>
                <a:gd name="T12" fmla="*/ 2147483647 w 824"/>
                <a:gd name="T13" fmla="*/ 2147483647 h 792"/>
                <a:gd name="T14" fmla="*/ 2147483647 w 824"/>
                <a:gd name="T15" fmla="*/ 2147483647 h 792"/>
                <a:gd name="T16" fmla="*/ 2147483647 w 824"/>
                <a:gd name="T17" fmla="*/ 2147483647 h 792"/>
                <a:gd name="T18" fmla="*/ 2147483647 w 824"/>
                <a:gd name="T19" fmla="*/ 2147483647 h 792"/>
                <a:gd name="T20" fmla="*/ 2147483647 w 824"/>
                <a:gd name="T21" fmla="*/ 2147483647 h 792"/>
                <a:gd name="T22" fmla="*/ 0 w 824"/>
                <a:gd name="T23" fmla="*/ 0 h 79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4"/>
                <a:gd name="T37" fmla="*/ 0 h 792"/>
                <a:gd name="T38" fmla="*/ 824 w 824"/>
                <a:gd name="T39" fmla="*/ 792 h 79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4" h="792">
                  <a:moveTo>
                    <a:pt x="0" y="96"/>
                  </a:moveTo>
                  <a:cubicBezTo>
                    <a:pt x="64" y="136"/>
                    <a:pt x="128" y="176"/>
                    <a:pt x="192" y="240"/>
                  </a:cubicBezTo>
                  <a:cubicBezTo>
                    <a:pt x="256" y="304"/>
                    <a:pt x="328" y="416"/>
                    <a:pt x="384" y="480"/>
                  </a:cubicBezTo>
                  <a:cubicBezTo>
                    <a:pt x="440" y="544"/>
                    <a:pt x="464" y="576"/>
                    <a:pt x="528" y="624"/>
                  </a:cubicBezTo>
                  <a:cubicBezTo>
                    <a:pt x="592" y="672"/>
                    <a:pt x="720" y="744"/>
                    <a:pt x="768" y="768"/>
                  </a:cubicBezTo>
                  <a:cubicBezTo>
                    <a:pt x="816" y="792"/>
                    <a:pt x="824" y="776"/>
                    <a:pt x="816" y="768"/>
                  </a:cubicBezTo>
                  <a:cubicBezTo>
                    <a:pt x="808" y="760"/>
                    <a:pt x="776" y="760"/>
                    <a:pt x="720" y="720"/>
                  </a:cubicBezTo>
                  <a:cubicBezTo>
                    <a:pt x="664" y="680"/>
                    <a:pt x="536" y="584"/>
                    <a:pt x="480" y="528"/>
                  </a:cubicBezTo>
                  <a:cubicBezTo>
                    <a:pt x="424" y="472"/>
                    <a:pt x="424" y="432"/>
                    <a:pt x="384" y="384"/>
                  </a:cubicBezTo>
                  <a:cubicBezTo>
                    <a:pt x="344" y="336"/>
                    <a:pt x="280" y="288"/>
                    <a:pt x="240" y="240"/>
                  </a:cubicBezTo>
                  <a:cubicBezTo>
                    <a:pt x="200" y="192"/>
                    <a:pt x="184" y="136"/>
                    <a:pt x="144" y="96"/>
                  </a:cubicBezTo>
                  <a:cubicBezTo>
                    <a:pt x="104" y="56"/>
                    <a:pt x="52" y="28"/>
                    <a:pt x="0" y="0"/>
                  </a:cubicBezTo>
                </a:path>
              </a:pathLst>
            </a:custGeom>
            <a:solidFill>
              <a:srgbClr val="99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050"/>
            </a:p>
          </p:txBody>
        </p:sp>
        <p:sp>
          <p:nvSpPr>
            <p:cNvPr id="37899" name="Freeform 11">
              <a:extLst>
                <a:ext uri="{FF2B5EF4-FFF2-40B4-BE49-F238E27FC236}">
                  <a16:creationId xmlns:a16="http://schemas.microsoft.com/office/drawing/2014/main" id="{77523453-CF5A-4642-8965-E7B7B92BE1E2}"/>
                </a:ext>
              </a:extLst>
            </p:cNvPr>
            <p:cNvSpPr>
              <a:spLocks/>
            </p:cNvSpPr>
            <p:nvPr/>
          </p:nvSpPr>
          <p:spPr bwMode="auto">
            <a:xfrm rot="599097">
              <a:off x="5374937" y="663360"/>
              <a:ext cx="644807" cy="584896"/>
            </a:xfrm>
            <a:custGeom>
              <a:avLst/>
              <a:gdLst>
                <a:gd name="T0" fmla="*/ 0 w 816"/>
                <a:gd name="T1" fmla="*/ 2147483647 h 384"/>
                <a:gd name="T2" fmla="*/ 2147483647 w 816"/>
                <a:gd name="T3" fmla="*/ 2147483647 h 384"/>
                <a:gd name="T4" fmla="*/ 2147483647 w 816"/>
                <a:gd name="T5" fmla="*/ 0 h 384"/>
                <a:gd name="T6" fmla="*/ 0 60000 65536"/>
                <a:gd name="T7" fmla="*/ 0 60000 65536"/>
                <a:gd name="T8" fmla="*/ 0 60000 65536"/>
                <a:gd name="T9" fmla="*/ 0 w 816"/>
                <a:gd name="T10" fmla="*/ 0 h 384"/>
                <a:gd name="T11" fmla="*/ 816 w 816"/>
                <a:gd name="T12" fmla="*/ 384 h 384"/>
              </a:gdLst>
              <a:ahLst/>
              <a:cxnLst>
                <a:cxn ang="T6">
                  <a:pos x="T0" y="T1"/>
                </a:cxn>
                <a:cxn ang="T7">
                  <a:pos x="T2" y="T3"/>
                </a:cxn>
                <a:cxn ang="T8">
                  <a:pos x="T4" y="T5"/>
                </a:cxn>
              </a:cxnLst>
              <a:rect l="T9" t="T10" r="T11" b="T12"/>
              <a:pathLst>
                <a:path w="816" h="384">
                  <a:moveTo>
                    <a:pt x="0" y="384"/>
                  </a:moveTo>
                  <a:cubicBezTo>
                    <a:pt x="124" y="272"/>
                    <a:pt x="248" y="160"/>
                    <a:pt x="384" y="96"/>
                  </a:cubicBezTo>
                  <a:cubicBezTo>
                    <a:pt x="520" y="32"/>
                    <a:pt x="668" y="16"/>
                    <a:pt x="816" y="0"/>
                  </a:cubicBezTo>
                </a:path>
              </a:pathLst>
            </a:custGeom>
            <a:noFill/>
            <a:ln w="28575" cmpd="sng">
              <a:solidFill>
                <a:srgbClr val="9933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VN" sz="1050"/>
            </a:p>
          </p:txBody>
        </p:sp>
      </p:grpSp>
      <p:sp>
        <p:nvSpPr>
          <p:cNvPr id="45071" name="Oval 15" descr="a1">
            <a:extLst>
              <a:ext uri="{FF2B5EF4-FFF2-40B4-BE49-F238E27FC236}">
                <a16:creationId xmlns:a16="http://schemas.microsoft.com/office/drawing/2014/main" id="{BE785D44-ABE5-7C4C-BB4B-8B1F3C32AA26}"/>
              </a:ext>
            </a:extLst>
          </p:cNvPr>
          <p:cNvSpPr>
            <a:spLocks noChangeArrowheads="1"/>
          </p:cNvSpPr>
          <p:nvPr/>
        </p:nvSpPr>
        <p:spPr bwMode="auto">
          <a:xfrm>
            <a:off x="69869" y="0"/>
            <a:ext cx="1634837" cy="1380715"/>
          </a:xfrm>
          <a:prstGeom prst="ellipse">
            <a:avLst/>
          </a:prstGeom>
          <a:blipFill dpi="0" rotWithShape="1">
            <a:blip r:embed="rId3"/>
            <a:srcRect/>
            <a:stretch>
              <a:fillRect/>
            </a:stretch>
          </a:bli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VnTime" panose="020B7200000000000000" pitchFamily="34" charset="0"/>
              </a:defRPr>
            </a:lvl1pPr>
            <a:lvl2pPr marL="742950" indent="-285750">
              <a:defRPr>
                <a:solidFill>
                  <a:schemeClr val="tx1"/>
                </a:solidFill>
                <a:latin typeface=".VnTime" panose="020B7200000000000000" pitchFamily="34" charset="0"/>
              </a:defRPr>
            </a:lvl2pPr>
            <a:lvl3pPr marL="1143000" indent="-228600">
              <a:defRPr>
                <a:solidFill>
                  <a:schemeClr val="tx1"/>
                </a:solidFill>
                <a:latin typeface=".VnTime" panose="020B7200000000000000" pitchFamily="34" charset="0"/>
              </a:defRPr>
            </a:lvl3pPr>
            <a:lvl4pPr marL="1600200" indent="-228600">
              <a:defRPr>
                <a:solidFill>
                  <a:schemeClr val="tx1"/>
                </a:solidFill>
                <a:latin typeface=".VnTime" panose="020B7200000000000000" pitchFamily="34" charset="0"/>
              </a:defRPr>
            </a:lvl4pPr>
            <a:lvl5pPr marL="2057400" indent="-22860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VN" sz="1275" b="1" dirty="0">
                <a:solidFill>
                  <a:srgbClr val="FF0000"/>
                </a:solidFill>
                <a:latin typeface="Times New Roman" panose="02020603050405020304" pitchFamily="18" charset="0"/>
              </a:rPr>
              <a:t>CỦNG CỐ BÀI HỌC</a:t>
            </a:r>
          </a:p>
        </p:txBody>
      </p:sp>
      <p:grpSp>
        <p:nvGrpSpPr>
          <p:cNvPr id="7" name="Group 6">
            <a:extLst>
              <a:ext uri="{FF2B5EF4-FFF2-40B4-BE49-F238E27FC236}">
                <a16:creationId xmlns:a16="http://schemas.microsoft.com/office/drawing/2014/main" id="{9BA6740C-23E7-EC42-9FE5-4CE4A76D49E0}"/>
              </a:ext>
            </a:extLst>
          </p:cNvPr>
          <p:cNvGrpSpPr/>
          <p:nvPr/>
        </p:nvGrpSpPr>
        <p:grpSpPr>
          <a:xfrm>
            <a:off x="477482" y="2598120"/>
            <a:ext cx="2169312" cy="1498053"/>
            <a:chOff x="477482" y="2598120"/>
            <a:chExt cx="2169312" cy="1498053"/>
          </a:xfrm>
        </p:grpSpPr>
        <p:sp>
          <p:nvSpPr>
            <p:cNvPr id="3" name="Freeform 20">
              <a:extLst>
                <a:ext uri="{FF2B5EF4-FFF2-40B4-BE49-F238E27FC236}">
                  <a16:creationId xmlns:a16="http://schemas.microsoft.com/office/drawing/2014/main" id="{23132D12-B2E5-D14C-A913-19E1D399E938}"/>
                </a:ext>
              </a:extLst>
            </p:cNvPr>
            <p:cNvSpPr>
              <a:spLocks/>
            </p:cNvSpPr>
            <p:nvPr/>
          </p:nvSpPr>
          <p:spPr bwMode="auto">
            <a:xfrm rot="15330503" flipH="1" flipV="1">
              <a:off x="1164760" y="1910842"/>
              <a:ext cx="794755" cy="2169312"/>
            </a:xfrm>
            <a:custGeom>
              <a:avLst/>
              <a:gdLst>
                <a:gd name="T0" fmla="*/ 0 w 824"/>
                <a:gd name="T1" fmla="*/ 2147483647 h 792"/>
                <a:gd name="T2" fmla="*/ 2147483647 w 824"/>
                <a:gd name="T3" fmla="*/ 2147483647 h 792"/>
                <a:gd name="T4" fmla="*/ 2147483647 w 824"/>
                <a:gd name="T5" fmla="*/ 2147483647 h 792"/>
                <a:gd name="T6" fmla="*/ 2147483647 w 824"/>
                <a:gd name="T7" fmla="*/ 2147483647 h 792"/>
                <a:gd name="T8" fmla="*/ 2147483647 w 824"/>
                <a:gd name="T9" fmla="*/ 2147483647 h 792"/>
                <a:gd name="T10" fmla="*/ 2147483647 w 824"/>
                <a:gd name="T11" fmla="*/ 2147483647 h 792"/>
                <a:gd name="T12" fmla="*/ 2147483647 w 824"/>
                <a:gd name="T13" fmla="*/ 2147483647 h 792"/>
                <a:gd name="T14" fmla="*/ 2147483647 w 824"/>
                <a:gd name="T15" fmla="*/ 2147483647 h 792"/>
                <a:gd name="T16" fmla="*/ 2147483647 w 824"/>
                <a:gd name="T17" fmla="*/ 2147483647 h 792"/>
                <a:gd name="T18" fmla="*/ 2147483647 w 824"/>
                <a:gd name="T19" fmla="*/ 2147483647 h 792"/>
                <a:gd name="T20" fmla="*/ 2147483647 w 824"/>
                <a:gd name="T21" fmla="*/ 2147483647 h 792"/>
                <a:gd name="T22" fmla="*/ 0 w 824"/>
                <a:gd name="T23" fmla="*/ 0 h 79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4"/>
                <a:gd name="T37" fmla="*/ 0 h 792"/>
                <a:gd name="T38" fmla="*/ 824 w 824"/>
                <a:gd name="T39" fmla="*/ 792 h 79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4" h="792">
                  <a:moveTo>
                    <a:pt x="0" y="96"/>
                  </a:moveTo>
                  <a:cubicBezTo>
                    <a:pt x="64" y="136"/>
                    <a:pt x="128" y="176"/>
                    <a:pt x="192" y="240"/>
                  </a:cubicBezTo>
                  <a:cubicBezTo>
                    <a:pt x="256" y="304"/>
                    <a:pt x="328" y="416"/>
                    <a:pt x="384" y="480"/>
                  </a:cubicBezTo>
                  <a:cubicBezTo>
                    <a:pt x="440" y="544"/>
                    <a:pt x="464" y="576"/>
                    <a:pt x="528" y="624"/>
                  </a:cubicBezTo>
                  <a:cubicBezTo>
                    <a:pt x="592" y="672"/>
                    <a:pt x="720" y="744"/>
                    <a:pt x="768" y="768"/>
                  </a:cubicBezTo>
                  <a:cubicBezTo>
                    <a:pt x="816" y="792"/>
                    <a:pt x="824" y="776"/>
                    <a:pt x="816" y="768"/>
                  </a:cubicBezTo>
                  <a:cubicBezTo>
                    <a:pt x="808" y="760"/>
                    <a:pt x="776" y="760"/>
                    <a:pt x="720" y="720"/>
                  </a:cubicBezTo>
                  <a:cubicBezTo>
                    <a:pt x="664" y="680"/>
                    <a:pt x="536" y="584"/>
                    <a:pt x="480" y="528"/>
                  </a:cubicBezTo>
                  <a:cubicBezTo>
                    <a:pt x="424" y="472"/>
                    <a:pt x="424" y="432"/>
                    <a:pt x="384" y="384"/>
                  </a:cubicBezTo>
                  <a:cubicBezTo>
                    <a:pt x="344" y="336"/>
                    <a:pt x="280" y="288"/>
                    <a:pt x="240" y="240"/>
                  </a:cubicBezTo>
                  <a:cubicBezTo>
                    <a:pt x="200" y="192"/>
                    <a:pt x="184" y="136"/>
                    <a:pt x="144" y="96"/>
                  </a:cubicBezTo>
                  <a:cubicBezTo>
                    <a:pt x="104" y="56"/>
                    <a:pt x="52" y="28"/>
                    <a:pt x="0" y="0"/>
                  </a:cubicBezTo>
                </a:path>
              </a:pathLst>
            </a:custGeom>
            <a:solidFill>
              <a:srgbClr val="800080"/>
            </a:solidFill>
            <a:ln w="9525">
              <a:solidFill>
                <a:srgbClr val="FF0000"/>
              </a:solidFill>
              <a:round/>
              <a:headEnd/>
              <a:tailEnd/>
            </a:ln>
          </p:spPr>
          <p:txBody>
            <a:bodyPr/>
            <a:lstStyle/>
            <a:p>
              <a:endParaRPr lang="en-VN" sz="1050"/>
            </a:p>
          </p:txBody>
        </p:sp>
        <p:sp>
          <p:nvSpPr>
            <p:cNvPr id="37905" name="Freeform 17">
              <a:extLst>
                <a:ext uri="{FF2B5EF4-FFF2-40B4-BE49-F238E27FC236}">
                  <a16:creationId xmlns:a16="http://schemas.microsoft.com/office/drawing/2014/main" id="{A63A9A94-89A8-374E-AC2A-674C46DABFEA}"/>
                </a:ext>
              </a:extLst>
            </p:cNvPr>
            <p:cNvSpPr>
              <a:spLocks/>
            </p:cNvSpPr>
            <p:nvPr/>
          </p:nvSpPr>
          <p:spPr bwMode="auto">
            <a:xfrm rot="15866605">
              <a:off x="906946" y="3321233"/>
              <a:ext cx="521261" cy="1028620"/>
            </a:xfrm>
            <a:custGeom>
              <a:avLst/>
              <a:gdLst>
                <a:gd name="T0" fmla="*/ 0 w 816"/>
                <a:gd name="T1" fmla="*/ 2147483647 h 384"/>
                <a:gd name="T2" fmla="*/ 2147483647 w 816"/>
                <a:gd name="T3" fmla="*/ 2147483647 h 384"/>
                <a:gd name="T4" fmla="*/ 2147483647 w 816"/>
                <a:gd name="T5" fmla="*/ 0 h 384"/>
                <a:gd name="T6" fmla="*/ 0 60000 65536"/>
                <a:gd name="T7" fmla="*/ 0 60000 65536"/>
                <a:gd name="T8" fmla="*/ 0 60000 65536"/>
                <a:gd name="T9" fmla="*/ 0 w 816"/>
                <a:gd name="T10" fmla="*/ 0 h 384"/>
                <a:gd name="T11" fmla="*/ 816 w 816"/>
                <a:gd name="T12" fmla="*/ 384 h 384"/>
              </a:gdLst>
              <a:ahLst/>
              <a:cxnLst>
                <a:cxn ang="T6">
                  <a:pos x="T0" y="T1"/>
                </a:cxn>
                <a:cxn ang="T7">
                  <a:pos x="T2" y="T3"/>
                </a:cxn>
                <a:cxn ang="T8">
                  <a:pos x="T4" y="T5"/>
                </a:cxn>
              </a:cxnLst>
              <a:rect l="T9" t="T10" r="T11" b="T12"/>
              <a:pathLst>
                <a:path w="816" h="384">
                  <a:moveTo>
                    <a:pt x="0" y="384"/>
                  </a:moveTo>
                  <a:cubicBezTo>
                    <a:pt x="124" y="272"/>
                    <a:pt x="248" y="160"/>
                    <a:pt x="384" y="96"/>
                  </a:cubicBezTo>
                  <a:cubicBezTo>
                    <a:pt x="520" y="32"/>
                    <a:pt x="668" y="16"/>
                    <a:pt x="816" y="0"/>
                  </a:cubicBezTo>
                </a:path>
              </a:pathLst>
            </a:custGeom>
            <a:noFill/>
            <a:ln w="28575" cmpd="sng">
              <a:solidFill>
                <a:srgbClr val="800080"/>
              </a:solidFill>
              <a:round/>
              <a:headEnd/>
              <a:tailEnd/>
            </a:ln>
            <a:extLst>
              <a:ext uri="{909E8E84-426E-40DD-AFC4-6F175D3DCCD1}">
                <a14:hiddenFill xmlns:a14="http://schemas.microsoft.com/office/drawing/2010/main">
                  <a:solidFill>
                    <a:srgbClr val="FFFFFF"/>
                  </a:solidFill>
                </a14:hiddenFill>
              </a:ext>
            </a:extLst>
          </p:spPr>
          <p:txBody>
            <a:bodyPr/>
            <a:lstStyle/>
            <a:p>
              <a:endParaRPr lang="en-VN" sz="1050"/>
            </a:p>
          </p:txBody>
        </p:sp>
      </p:grpSp>
      <p:grpSp>
        <p:nvGrpSpPr>
          <p:cNvPr id="10" name="Group 9">
            <a:extLst>
              <a:ext uri="{FF2B5EF4-FFF2-40B4-BE49-F238E27FC236}">
                <a16:creationId xmlns:a16="http://schemas.microsoft.com/office/drawing/2014/main" id="{5EED84D4-FCF4-8F43-8229-992B958509D5}"/>
              </a:ext>
            </a:extLst>
          </p:cNvPr>
          <p:cNvGrpSpPr/>
          <p:nvPr/>
        </p:nvGrpSpPr>
        <p:grpSpPr>
          <a:xfrm>
            <a:off x="5898458" y="204379"/>
            <a:ext cx="3021378" cy="1429746"/>
            <a:chOff x="5898458" y="204379"/>
            <a:chExt cx="3021378" cy="1429746"/>
          </a:xfrm>
        </p:grpSpPr>
        <p:sp>
          <p:nvSpPr>
            <p:cNvPr id="37893" name="AutoShape 5">
              <a:extLst>
                <a:ext uri="{FF2B5EF4-FFF2-40B4-BE49-F238E27FC236}">
                  <a16:creationId xmlns:a16="http://schemas.microsoft.com/office/drawing/2014/main" id="{EB8837D8-1276-F645-923C-C2FD01995B40}"/>
                </a:ext>
              </a:extLst>
            </p:cNvPr>
            <p:cNvSpPr>
              <a:spLocks noChangeArrowheads="1"/>
            </p:cNvSpPr>
            <p:nvPr/>
          </p:nvSpPr>
          <p:spPr bwMode="auto">
            <a:xfrm>
              <a:off x="5898458" y="204379"/>
              <a:ext cx="3021378" cy="1429746"/>
            </a:xfrm>
            <a:prstGeom prst="flowChartTerminator">
              <a:avLst/>
            </a:prstGeom>
            <a:solidFill>
              <a:schemeClr val="accent3">
                <a:lumMod val="20000"/>
                <a:lumOff val="80000"/>
              </a:schemeClr>
            </a:solidFill>
            <a:ln>
              <a:headEnd/>
              <a:tailEnd/>
            </a:ln>
          </p:spPr>
          <p:style>
            <a:lnRef idx="2">
              <a:schemeClr val="accent2"/>
            </a:lnRef>
            <a:fillRef idx="1">
              <a:schemeClr val="lt1"/>
            </a:fillRef>
            <a:effectRef idx="0">
              <a:schemeClr val="accent2"/>
            </a:effectRef>
            <a:fontRef idx="minor">
              <a:schemeClr val="dk1"/>
            </a:fontRef>
          </p:style>
          <p:txBody>
            <a:bodyPr wrap="none" anchor="ctr"/>
            <a:lstStyle>
              <a:lvl1pPr marL="342900" indent="-342900">
                <a:defRPr>
                  <a:solidFill>
                    <a:schemeClr val="tx1"/>
                  </a:solidFill>
                  <a:latin typeface=".VnTime" panose="020B7200000000000000" pitchFamily="34" charset="0"/>
                </a:defRPr>
              </a:lvl1pPr>
              <a:lvl2pPr marL="742950" indent="-285750">
                <a:defRPr>
                  <a:solidFill>
                    <a:schemeClr val="tx1"/>
                  </a:solidFill>
                  <a:latin typeface=".VnTime" panose="020B7200000000000000" pitchFamily="34" charset="0"/>
                </a:defRPr>
              </a:lvl2pPr>
              <a:lvl3pPr marL="1143000" indent="-228600">
                <a:defRPr>
                  <a:solidFill>
                    <a:schemeClr val="tx1"/>
                  </a:solidFill>
                  <a:latin typeface=".VnTime" panose="020B7200000000000000" pitchFamily="34" charset="0"/>
                </a:defRPr>
              </a:lvl3pPr>
              <a:lvl4pPr marL="1600200" indent="-228600">
                <a:defRPr>
                  <a:solidFill>
                    <a:schemeClr val="tx1"/>
                  </a:solidFill>
                  <a:latin typeface=".VnTime" panose="020B7200000000000000" pitchFamily="34" charset="0"/>
                </a:defRPr>
              </a:lvl4pPr>
              <a:lvl5pPr marL="2057400" indent="-22860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eaLnBrk="1" hangingPunct="1"/>
              <a:endParaRPr lang="en-US" altLang="en-VN" sz="1800" i="1" dirty="0">
                <a:latin typeface="Times New Roman" panose="02020603050405020304" pitchFamily="18" charset="0"/>
              </a:endParaRPr>
            </a:p>
            <a:p>
              <a:pPr eaLnBrk="1" hangingPunct="1"/>
              <a:endParaRPr lang="en-US" altLang="en-VN" sz="1600" dirty="0">
                <a:latin typeface="Times New Roman" panose="02020603050405020304" pitchFamily="18" charset="0"/>
              </a:endParaRPr>
            </a:p>
          </p:txBody>
        </p:sp>
        <p:sp>
          <p:nvSpPr>
            <p:cNvPr id="5" name="Rectangle 4">
              <a:extLst>
                <a:ext uri="{FF2B5EF4-FFF2-40B4-BE49-F238E27FC236}">
                  <a16:creationId xmlns:a16="http://schemas.microsoft.com/office/drawing/2014/main" id="{087BD1B8-1B08-484F-9311-59627DCFA893}"/>
                </a:ext>
              </a:extLst>
            </p:cNvPr>
            <p:cNvSpPr/>
            <p:nvPr/>
          </p:nvSpPr>
          <p:spPr>
            <a:xfrm>
              <a:off x="6246517" y="241085"/>
              <a:ext cx="2471920" cy="1200329"/>
            </a:xfrm>
            <a:prstGeom prst="rect">
              <a:avLst/>
            </a:prstGeom>
          </p:spPr>
          <p:txBody>
            <a:bodyPr wrap="square">
              <a:spAutoFit/>
            </a:bodyPr>
            <a:lstStyle/>
            <a:p>
              <a:pPr eaLnBrk="1" hangingPunct="1"/>
              <a:r>
                <a:rPr lang="en-US" altLang="en-VN" sz="2400" i="1" dirty="0">
                  <a:latin typeface="Times New Roman" panose="02020603050405020304" pitchFamily="18" charset="0"/>
                </a:rPr>
                <a:t>1. </a:t>
              </a:r>
              <a:r>
                <a:rPr lang="en-US" altLang="en-VN" sz="2400" i="1" dirty="0" err="1">
                  <a:latin typeface="Times New Roman" panose="02020603050405020304" pitchFamily="18" charset="0"/>
                </a:rPr>
                <a:t>Hoàn</a:t>
              </a:r>
              <a:r>
                <a:rPr lang="en-US" altLang="en-VN" sz="2400" i="1" dirty="0">
                  <a:latin typeface="Times New Roman" panose="02020603050405020304" pitchFamily="18" charset="0"/>
                </a:rPr>
                <a:t> </a:t>
              </a:r>
              <a:r>
                <a:rPr lang="en-US" altLang="en-VN" sz="2400" i="1" dirty="0" err="1">
                  <a:latin typeface="Times New Roman" panose="02020603050405020304" pitchFamily="18" charset="0"/>
                </a:rPr>
                <a:t>cảnh</a:t>
              </a:r>
              <a:r>
                <a:rPr lang="en-US" altLang="en-VN" sz="2400" i="1" dirty="0">
                  <a:latin typeface="Times New Roman" panose="02020603050405020304" pitchFamily="18" charset="0"/>
                </a:rPr>
                <a:t> …</a:t>
              </a:r>
            </a:p>
            <a:p>
              <a:pPr eaLnBrk="1" hangingPunct="1"/>
              <a:r>
                <a:rPr lang="en-US" altLang="en-VN" sz="2400" i="1" dirty="0">
                  <a:latin typeface="Times New Roman" panose="02020603050405020304" pitchFamily="18" charset="0"/>
                </a:rPr>
                <a:t>2. </a:t>
              </a:r>
              <a:r>
                <a:rPr lang="en-US" altLang="en-VN" sz="2400" i="1" dirty="0" err="1">
                  <a:latin typeface="Times New Roman" panose="02020603050405020304" pitchFamily="18" charset="0"/>
                </a:rPr>
                <a:t>Những</a:t>
              </a:r>
              <a:r>
                <a:rPr lang="en-US" altLang="en-VN" sz="2400" i="1" dirty="0">
                  <a:latin typeface="Times New Roman" panose="02020603050405020304" pitchFamily="18" charset="0"/>
                </a:rPr>
                <a:t> </a:t>
              </a:r>
              <a:r>
                <a:rPr lang="en-US" altLang="en-VN" sz="2400" i="1" dirty="0" err="1">
                  <a:latin typeface="Times New Roman" panose="02020603050405020304" pitchFamily="18" charset="0"/>
                </a:rPr>
                <a:t>cải</a:t>
              </a:r>
              <a:r>
                <a:rPr lang="en-US" altLang="en-VN" sz="2400" i="1" dirty="0">
                  <a:latin typeface="Times New Roman" panose="02020603050405020304" pitchFamily="18" charset="0"/>
                </a:rPr>
                <a:t> </a:t>
              </a:r>
              <a:r>
                <a:rPr lang="en-US" altLang="en-VN" sz="2400" i="1" dirty="0" err="1">
                  <a:latin typeface="Times New Roman" panose="02020603050405020304" pitchFamily="18" charset="0"/>
                </a:rPr>
                <a:t>cách</a:t>
              </a:r>
              <a:r>
                <a:rPr lang="en-US" altLang="en-VN" sz="2400" i="1" dirty="0">
                  <a:latin typeface="Times New Roman" panose="02020603050405020304" pitchFamily="18" charset="0"/>
                </a:rPr>
                <a:t> </a:t>
              </a:r>
              <a:r>
                <a:rPr lang="en-US" altLang="en-VN" sz="2400" i="1" dirty="0" err="1">
                  <a:latin typeface="Times New Roman" panose="02020603050405020304" pitchFamily="18" charset="0"/>
                </a:rPr>
                <a:t>dân</a:t>
              </a:r>
              <a:r>
                <a:rPr lang="en-US" altLang="en-VN" sz="2400" i="1" dirty="0">
                  <a:latin typeface="Times New Roman" panose="02020603050405020304" pitchFamily="18" charset="0"/>
                </a:rPr>
                <a:t> </a:t>
              </a:r>
              <a:r>
                <a:rPr lang="en-US" altLang="en-VN" sz="2400" i="1" dirty="0" err="1">
                  <a:latin typeface="Times New Roman" panose="02020603050405020304" pitchFamily="18" charset="0"/>
                </a:rPr>
                <a:t>chủ</a:t>
              </a:r>
              <a:r>
                <a:rPr lang="en-US" altLang="en-VN" sz="2400" i="1" dirty="0">
                  <a:latin typeface="Times New Roman" panose="02020603050405020304" pitchFamily="18" charset="0"/>
                </a:rPr>
                <a:t> …</a:t>
              </a:r>
            </a:p>
          </p:txBody>
        </p:sp>
      </p:grpSp>
      <p:grpSp>
        <p:nvGrpSpPr>
          <p:cNvPr id="11" name="Group 10">
            <a:extLst>
              <a:ext uri="{FF2B5EF4-FFF2-40B4-BE49-F238E27FC236}">
                <a16:creationId xmlns:a16="http://schemas.microsoft.com/office/drawing/2014/main" id="{76DC5D72-EF22-2C46-8D08-79BEB1B63513}"/>
              </a:ext>
            </a:extLst>
          </p:cNvPr>
          <p:cNvGrpSpPr/>
          <p:nvPr/>
        </p:nvGrpSpPr>
        <p:grpSpPr>
          <a:xfrm>
            <a:off x="5491616" y="2278945"/>
            <a:ext cx="3531808" cy="1564828"/>
            <a:chOff x="5491616" y="2278945"/>
            <a:chExt cx="3531808" cy="1564828"/>
          </a:xfrm>
        </p:grpSpPr>
        <p:sp>
          <p:nvSpPr>
            <p:cNvPr id="37898" name="AutoShape 10">
              <a:extLst>
                <a:ext uri="{FF2B5EF4-FFF2-40B4-BE49-F238E27FC236}">
                  <a16:creationId xmlns:a16="http://schemas.microsoft.com/office/drawing/2014/main" id="{C9EA6BAE-C9C7-184D-90E8-D03CA7868BA1}"/>
                </a:ext>
              </a:extLst>
            </p:cNvPr>
            <p:cNvSpPr>
              <a:spLocks noChangeArrowheads="1"/>
            </p:cNvSpPr>
            <p:nvPr/>
          </p:nvSpPr>
          <p:spPr bwMode="auto">
            <a:xfrm>
              <a:off x="5491616" y="2278945"/>
              <a:ext cx="3463531" cy="1564828"/>
            </a:xfrm>
            <a:prstGeom prst="flowChartTerminator">
              <a:avLst/>
            </a:prstGeom>
            <a:solidFill>
              <a:srgbClr val="92D050"/>
            </a:solidFill>
            <a:ln w="9525">
              <a:solidFill>
                <a:srgbClr val="FF0000"/>
              </a:solidFill>
              <a:miter lim="800000"/>
              <a:headEnd/>
              <a:tailEnd/>
            </a:ln>
          </p:spPr>
          <p:txBody>
            <a:bodyPr wrap="none" anchor="ctr"/>
            <a:lstStyle>
              <a:lvl1pPr marL="342900" indent="-342900">
                <a:defRPr>
                  <a:solidFill>
                    <a:schemeClr val="tx1"/>
                  </a:solidFill>
                  <a:latin typeface=".VnTime" panose="020B7200000000000000" pitchFamily="34" charset="0"/>
                </a:defRPr>
              </a:lvl1pPr>
              <a:lvl2pPr marL="742950" indent="-285750">
                <a:defRPr>
                  <a:solidFill>
                    <a:schemeClr val="tx1"/>
                  </a:solidFill>
                  <a:latin typeface=".VnTime" panose="020B7200000000000000" pitchFamily="34" charset="0"/>
                </a:defRPr>
              </a:lvl2pPr>
              <a:lvl3pPr marL="1143000" indent="-228600">
                <a:defRPr>
                  <a:solidFill>
                    <a:schemeClr val="tx1"/>
                  </a:solidFill>
                  <a:latin typeface=".VnTime" panose="020B7200000000000000" pitchFamily="34" charset="0"/>
                </a:defRPr>
              </a:lvl3pPr>
              <a:lvl4pPr marL="1600200" indent="-228600">
                <a:defRPr>
                  <a:solidFill>
                    <a:schemeClr val="tx1"/>
                  </a:solidFill>
                  <a:latin typeface=".VnTime" panose="020B7200000000000000" pitchFamily="34" charset="0"/>
                </a:defRPr>
              </a:lvl4pPr>
              <a:lvl5pPr marL="2057400" indent="-22860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eaLnBrk="1" hangingPunct="1">
                <a:lnSpc>
                  <a:spcPct val="80000"/>
                </a:lnSpc>
                <a:spcBef>
                  <a:spcPct val="50000"/>
                </a:spcBef>
              </a:pPr>
              <a:endParaRPr lang="en-US" altLang="en-VN" sz="1800" dirty="0">
                <a:solidFill>
                  <a:schemeClr val="bg1"/>
                </a:solidFill>
                <a:latin typeface="Times New Roman" panose="02020603050405020304" pitchFamily="18" charset="0"/>
              </a:endParaRPr>
            </a:p>
          </p:txBody>
        </p:sp>
        <p:sp>
          <p:nvSpPr>
            <p:cNvPr id="6" name="Rectangle 5">
              <a:extLst>
                <a:ext uri="{FF2B5EF4-FFF2-40B4-BE49-F238E27FC236}">
                  <a16:creationId xmlns:a16="http://schemas.microsoft.com/office/drawing/2014/main" id="{6CFFA01C-D34C-AC47-BC74-BDE50DBBA55D}"/>
                </a:ext>
              </a:extLst>
            </p:cNvPr>
            <p:cNvSpPr/>
            <p:nvPr/>
          </p:nvSpPr>
          <p:spPr>
            <a:xfrm>
              <a:off x="5559894" y="2544874"/>
              <a:ext cx="3463530" cy="830997"/>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1. </a:t>
              </a:r>
              <a:r>
                <a:rPr lang="en-US" sz="2400" dirty="0" err="1">
                  <a:latin typeface="Times New Roman" panose="02020603050405020304" pitchFamily="18" charset="0"/>
                  <a:cs typeface="Times New Roman" panose="02020603050405020304" pitchFamily="18" charset="0"/>
                </a:rPr>
                <a:t>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tựu</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2.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triển</a:t>
              </a:r>
              <a:r>
                <a:rPr lang="en-US" sz="2400" dirty="0">
                  <a:latin typeface="Times New Roman" panose="02020603050405020304" pitchFamily="18" charset="0"/>
                  <a:cs typeface="Times New Roman" panose="02020603050405020304" pitchFamily="18" charset="0"/>
                </a:rPr>
                <a:t>.</a:t>
              </a:r>
            </a:p>
          </p:txBody>
        </p:sp>
      </p:grpSp>
      <p:sp>
        <p:nvSpPr>
          <p:cNvPr id="37911" name="Oval 23">
            <a:extLst>
              <a:ext uri="{FF2B5EF4-FFF2-40B4-BE49-F238E27FC236}">
                <a16:creationId xmlns:a16="http://schemas.microsoft.com/office/drawing/2014/main" id="{BAA41439-886F-374E-B4BE-4F0DFF983883}"/>
              </a:ext>
            </a:extLst>
          </p:cNvPr>
          <p:cNvSpPr>
            <a:spLocks noChangeArrowheads="1"/>
          </p:cNvSpPr>
          <p:nvPr/>
        </p:nvSpPr>
        <p:spPr bwMode="auto">
          <a:xfrm>
            <a:off x="2066467" y="984240"/>
            <a:ext cx="1842304" cy="1624711"/>
          </a:xfrm>
          <a:prstGeom prst="ellipse">
            <a:avLst/>
          </a:prstGeom>
          <a:solidFill>
            <a:schemeClr val="bg1">
              <a:lumMod val="95000"/>
            </a:schemeClr>
          </a:solidFill>
          <a:ln w="57150" cmpd="thinThick">
            <a:solidFill>
              <a:srgbClr val="FF0000"/>
            </a:solidFill>
            <a:prstDash val="sysDot"/>
            <a:round/>
            <a:headEnd/>
            <a:tailEnd/>
          </a:ln>
        </p:spPr>
        <p:txBody>
          <a:bodyPr wrap="none" anchor="ctr"/>
          <a:lstStyle>
            <a:lvl1pPr>
              <a:defRPr>
                <a:solidFill>
                  <a:schemeClr val="tx1"/>
                </a:solidFill>
                <a:latin typeface=".VnTime" panose="020B7200000000000000" pitchFamily="34" charset="0"/>
              </a:defRPr>
            </a:lvl1pPr>
            <a:lvl2pPr marL="742950" indent="-285750">
              <a:defRPr>
                <a:solidFill>
                  <a:schemeClr val="tx1"/>
                </a:solidFill>
                <a:latin typeface=".VnTime" panose="020B7200000000000000" pitchFamily="34" charset="0"/>
              </a:defRPr>
            </a:lvl2pPr>
            <a:lvl3pPr marL="1143000" indent="-228600">
              <a:defRPr>
                <a:solidFill>
                  <a:schemeClr val="tx1"/>
                </a:solidFill>
                <a:latin typeface=".VnTime" panose="020B7200000000000000" pitchFamily="34" charset="0"/>
              </a:defRPr>
            </a:lvl3pPr>
            <a:lvl4pPr marL="1600200" indent="-228600">
              <a:defRPr>
                <a:solidFill>
                  <a:schemeClr val="tx1"/>
                </a:solidFill>
                <a:latin typeface=".VnTime" panose="020B7200000000000000" pitchFamily="34" charset="0"/>
              </a:defRPr>
            </a:lvl4pPr>
            <a:lvl5pPr marL="2057400" indent="-22860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VN" sz="2400" b="1" dirty="0">
                <a:solidFill>
                  <a:srgbClr val="FF0000"/>
                </a:solidFill>
                <a:latin typeface="Times New Roman" panose="02020603050405020304" pitchFamily="18" charset="0"/>
              </a:rPr>
              <a:t>NHẬT BẢN</a:t>
            </a:r>
          </a:p>
        </p:txBody>
      </p:sp>
      <p:grpSp>
        <p:nvGrpSpPr>
          <p:cNvPr id="13" name="Group 12">
            <a:extLst>
              <a:ext uri="{FF2B5EF4-FFF2-40B4-BE49-F238E27FC236}">
                <a16:creationId xmlns:a16="http://schemas.microsoft.com/office/drawing/2014/main" id="{A44D1F1D-42F0-3542-8DD5-B2FD9DDA81C5}"/>
              </a:ext>
            </a:extLst>
          </p:cNvPr>
          <p:cNvGrpSpPr/>
          <p:nvPr/>
        </p:nvGrpSpPr>
        <p:grpSpPr>
          <a:xfrm>
            <a:off x="334701" y="4005739"/>
            <a:ext cx="3463531" cy="1104804"/>
            <a:chOff x="213052" y="4086922"/>
            <a:chExt cx="3463531" cy="1104804"/>
          </a:xfrm>
        </p:grpSpPr>
        <p:sp>
          <p:nvSpPr>
            <p:cNvPr id="37916" name="AutoShape 28">
              <a:extLst>
                <a:ext uri="{FF2B5EF4-FFF2-40B4-BE49-F238E27FC236}">
                  <a16:creationId xmlns:a16="http://schemas.microsoft.com/office/drawing/2014/main" id="{AAA13023-E1FD-7B41-9828-262B00FECE1F}"/>
                </a:ext>
              </a:extLst>
            </p:cNvPr>
            <p:cNvSpPr>
              <a:spLocks noChangeArrowheads="1"/>
            </p:cNvSpPr>
            <p:nvPr/>
          </p:nvSpPr>
          <p:spPr bwMode="auto">
            <a:xfrm>
              <a:off x="213052" y="4086922"/>
              <a:ext cx="3463531" cy="1104804"/>
            </a:xfrm>
            <a:prstGeom prst="flowChartTerminator">
              <a:avLst/>
            </a:prstGeom>
            <a:solidFill>
              <a:schemeClr val="accent3">
                <a:lumMod val="20000"/>
                <a:lumOff val="80000"/>
              </a:schemeClr>
            </a:solidFill>
            <a:ln w="9525">
              <a:solidFill>
                <a:srgbClr val="FF0000"/>
              </a:solidFill>
              <a:prstDash val="sysDot"/>
              <a:miter lim="800000"/>
              <a:headEnd/>
              <a:tailEnd/>
            </a:ln>
          </p:spPr>
          <p:txBody>
            <a:bodyPr wrap="none" anchor="ctr"/>
            <a:lstStyle>
              <a:lvl1pPr>
                <a:defRPr>
                  <a:solidFill>
                    <a:schemeClr val="tx1"/>
                  </a:solidFill>
                  <a:latin typeface=".VnTime" panose="020B7200000000000000" pitchFamily="34" charset="0"/>
                </a:defRPr>
              </a:lvl1pPr>
              <a:lvl2pPr marL="742950" indent="-285750">
                <a:defRPr>
                  <a:solidFill>
                    <a:schemeClr val="tx1"/>
                  </a:solidFill>
                  <a:latin typeface=".VnTime" panose="020B7200000000000000" pitchFamily="34" charset="0"/>
                </a:defRPr>
              </a:lvl2pPr>
              <a:lvl3pPr marL="1143000" indent="-228600">
                <a:defRPr>
                  <a:solidFill>
                    <a:schemeClr val="tx1"/>
                  </a:solidFill>
                  <a:latin typeface=".VnTime" panose="020B7200000000000000" pitchFamily="34" charset="0"/>
                </a:defRPr>
              </a:lvl3pPr>
              <a:lvl4pPr marL="1600200" indent="-228600">
                <a:defRPr>
                  <a:solidFill>
                    <a:schemeClr val="tx1"/>
                  </a:solidFill>
                  <a:latin typeface=".VnTime" panose="020B7200000000000000" pitchFamily="34" charset="0"/>
                </a:defRPr>
              </a:lvl4pPr>
              <a:lvl5pPr marL="2057400" indent="-22860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eaLnBrk="1" hangingPunct="1">
                <a:spcBef>
                  <a:spcPct val="50000"/>
                </a:spcBef>
                <a:buFontTx/>
                <a:buChar char="-"/>
              </a:pPr>
              <a:endParaRPr lang="en-US" altLang="en-VN" sz="2400" dirty="0">
                <a:solidFill>
                  <a:schemeClr val="bg1"/>
                </a:solidFill>
                <a:latin typeface="Times New Roman" panose="02020603050405020304" pitchFamily="18" charset="0"/>
              </a:endParaRPr>
            </a:p>
            <a:p>
              <a:pPr eaLnBrk="1" hangingPunct="1"/>
              <a:endParaRPr lang="en-US" altLang="en-VN" sz="1800" b="1" dirty="0">
                <a:solidFill>
                  <a:schemeClr val="bg1"/>
                </a:solidFill>
                <a:latin typeface="Times New Roman" panose="02020603050405020304" pitchFamily="18" charset="0"/>
              </a:endParaRPr>
            </a:p>
          </p:txBody>
        </p:sp>
        <p:sp>
          <p:nvSpPr>
            <p:cNvPr id="12" name="Rectangle 11">
              <a:extLst>
                <a:ext uri="{FF2B5EF4-FFF2-40B4-BE49-F238E27FC236}">
                  <a16:creationId xmlns:a16="http://schemas.microsoft.com/office/drawing/2014/main" id="{08074188-34F8-E649-B52D-40086B5F451F}"/>
                </a:ext>
              </a:extLst>
            </p:cNvPr>
            <p:cNvSpPr/>
            <p:nvPr/>
          </p:nvSpPr>
          <p:spPr>
            <a:xfrm>
              <a:off x="412552" y="4349182"/>
              <a:ext cx="3123400" cy="830997"/>
            </a:xfrm>
            <a:prstGeom prst="rect">
              <a:avLst/>
            </a:prstGeom>
          </p:spPr>
          <p:txBody>
            <a:bodyPr wrap="square">
              <a:spAutoFit/>
            </a:bodyPr>
            <a:lstStyle/>
            <a:p>
              <a:pPr lvl="0" algn="ctr">
                <a:spcBef>
                  <a:spcPct val="50000"/>
                </a:spcBef>
                <a:buFontTx/>
                <a:buChar char="-"/>
              </a:pPr>
              <a:r>
                <a:rPr lang="en-US" altLang="en-VN" sz="2400" dirty="0">
                  <a:solidFill>
                    <a:srgbClr val="FF0000"/>
                  </a:solidFill>
                  <a:latin typeface="Times New Roman" panose="02020603050405020304" pitchFamily="18" charset="0"/>
                </a:rPr>
                <a:t> </a:t>
              </a:r>
              <a:r>
                <a:rPr lang="en-US" altLang="en-VN" sz="2400" dirty="0" err="1">
                  <a:solidFill>
                    <a:srgbClr val="FF0000"/>
                  </a:solidFill>
                  <a:latin typeface="Times New Roman" panose="02020603050405020304" pitchFamily="18" charset="0"/>
                </a:rPr>
                <a:t>Chính</a:t>
              </a:r>
              <a:r>
                <a:rPr lang="en-US" altLang="en-VN" sz="2400" dirty="0">
                  <a:solidFill>
                    <a:srgbClr val="FF0000"/>
                  </a:solidFill>
                  <a:latin typeface="Times New Roman" panose="02020603050405020304" pitchFamily="18" charset="0"/>
                </a:rPr>
                <a:t> </a:t>
              </a:r>
              <a:r>
                <a:rPr lang="en-US" altLang="en-VN" sz="2400" dirty="0" err="1">
                  <a:solidFill>
                    <a:srgbClr val="FF0000"/>
                  </a:solidFill>
                  <a:latin typeface="Times New Roman" panose="02020603050405020304" pitchFamily="18" charset="0"/>
                </a:rPr>
                <a:t>sách</a:t>
              </a:r>
              <a:r>
                <a:rPr lang="en-US" altLang="en-VN" sz="2400" dirty="0">
                  <a:solidFill>
                    <a:srgbClr val="FF0000"/>
                  </a:solidFill>
                  <a:latin typeface="Times New Roman" panose="02020603050405020304" pitchFamily="18" charset="0"/>
                </a:rPr>
                <a:t> </a:t>
              </a:r>
              <a:r>
                <a:rPr lang="en-US" altLang="en-VN" sz="2400" dirty="0" err="1">
                  <a:solidFill>
                    <a:srgbClr val="FF0000"/>
                  </a:solidFill>
                  <a:latin typeface="Times New Roman" panose="02020603050405020304" pitchFamily="18" charset="0"/>
                </a:rPr>
                <a:t>đối</a:t>
              </a:r>
              <a:r>
                <a:rPr lang="en-US" altLang="en-VN" sz="2400" dirty="0">
                  <a:solidFill>
                    <a:srgbClr val="FF0000"/>
                  </a:solidFill>
                  <a:latin typeface="Times New Roman" panose="02020603050405020304" pitchFamily="18" charset="0"/>
                </a:rPr>
                <a:t> </a:t>
              </a:r>
              <a:r>
                <a:rPr lang="en-US" altLang="en-VN" sz="2400" dirty="0" err="1">
                  <a:solidFill>
                    <a:srgbClr val="FF0000"/>
                  </a:solidFill>
                  <a:latin typeface="Times New Roman" panose="02020603050405020304" pitchFamily="18" charset="0"/>
                </a:rPr>
                <a:t>nội</a:t>
              </a:r>
              <a:r>
                <a:rPr lang="en-US" altLang="en-VN" sz="2400" dirty="0">
                  <a:solidFill>
                    <a:srgbClr val="FF0000"/>
                  </a:solidFill>
                  <a:latin typeface="Times New Roman" panose="02020603050405020304" pitchFamily="18" charset="0"/>
                </a:rPr>
                <a:t>, </a:t>
              </a:r>
              <a:r>
                <a:rPr lang="en-US" altLang="en-VN" sz="2400" dirty="0" err="1">
                  <a:solidFill>
                    <a:srgbClr val="FF0000"/>
                  </a:solidFill>
                  <a:latin typeface="Times New Roman" panose="02020603050405020304" pitchFamily="18" charset="0"/>
                </a:rPr>
                <a:t>đối</a:t>
              </a:r>
              <a:r>
                <a:rPr lang="en-US" altLang="en-VN" sz="2400" dirty="0">
                  <a:solidFill>
                    <a:srgbClr val="FF0000"/>
                  </a:solidFill>
                  <a:latin typeface="Times New Roman" panose="02020603050405020304" pitchFamily="18" charset="0"/>
                </a:rPr>
                <a:t> </a:t>
              </a:r>
              <a:r>
                <a:rPr lang="en-US" altLang="en-VN" sz="2400" dirty="0" err="1">
                  <a:solidFill>
                    <a:srgbClr val="FF0000"/>
                  </a:solidFill>
                  <a:latin typeface="Times New Roman" panose="02020603050405020304" pitchFamily="18" charset="0"/>
                </a:rPr>
                <a:t>ngoại</a:t>
              </a:r>
              <a:r>
                <a:rPr lang="en-US" altLang="en-VN" sz="2400" i="1" dirty="0">
                  <a:solidFill>
                    <a:srgbClr val="FF0000"/>
                  </a:solidFill>
                  <a:latin typeface="Times New Roman" panose="02020603050405020304" pitchFamily="18" charset="0"/>
                </a:rPr>
                <a:t>.</a:t>
              </a:r>
            </a:p>
          </p:txBody>
        </p:sp>
      </p:grpSp>
    </p:spTree>
    <p:custDataLst>
      <p:tags r:id="rId1"/>
    </p:custData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5071"/>
                                        </p:tgtEl>
                                        <p:attrNameLst>
                                          <p:attrName>style.visibility</p:attrName>
                                        </p:attrNameLst>
                                      </p:cBhvr>
                                      <p:to>
                                        <p:strVal val="visible"/>
                                      </p:to>
                                    </p:set>
                                    <p:animEffect transition="in" filter="wheel(1)">
                                      <p:cBhvr>
                                        <p:cTn id="7" dur="500"/>
                                        <p:tgtEl>
                                          <p:spTgt spid="4507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7911"/>
                                        </p:tgtEl>
                                        <p:attrNameLst>
                                          <p:attrName>style.visibility</p:attrName>
                                        </p:attrNameLst>
                                      </p:cBhvr>
                                      <p:to>
                                        <p:strVal val="visible"/>
                                      </p:to>
                                    </p:set>
                                    <p:animEffect transition="in" filter="wipe(down)">
                                      <p:cBhvr>
                                        <p:cTn id="10" dur="500"/>
                                        <p:tgtEl>
                                          <p:spTgt spid="3791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37892"/>
                                        </p:tgtEl>
                                        <p:attrNameLst>
                                          <p:attrName>style.visibility</p:attrName>
                                        </p:attrNameLst>
                                      </p:cBhvr>
                                      <p:to>
                                        <p:strVal val="visible"/>
                                      </p:to>
                                    </p:set>
                                    <p:animEffect transition="in" filter="wipe(down)">
                                      <p:cBhvr>
                                        <p:cTn id="19" dur="500"/>
                                        <p:tgtEl>
                                          <p:spTgt spid="37892"/>
                                        </p:tgtEl>
                                      </p:cBhvr>
                                    </p:animEffect>
                                  </p:childTnLst>
                                </p:cTn>
                              </p:par>
                            </p:childTnLst>
                          </p:cTn>
                        </p:par>
                        <p:par>
                          <p:cTn id="20" fill="hold">
                            <p:stCondLst>
                              <p:cond delay="1000"/>
                            </p:stCondLst>
                            <p:childTnLst>
                              <p:par>
                                <p:cTn id="21" presetID="2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childTnLst>
                          </p:cTn>
                        </p:par>
                        <p:par>
                          <p:cTn id="29" fill="hold">
                            <p:stCondLst>
                              <p:cond delay="500"/>
                            </p:stCondLst>
                            <p:childTnLst>
                              <p:par>
                                <p:cTn id="30" presetID="22" presetClass="entr" presetSubtype="4" fill="hold" grpId="0" nodeType="afterEffect">
                                  <p:stCondLst>
                                    <p:cond delay="0"/>
                                  </p:stCondLst>
                                  <p:childTnLst>
                                    <p:set>
                                      <p:cBhvr>
                                        <p:cTn id="31" dur="1" fill="hold">
                                          <p:stCondLst>
                                            <p:cond delay="0"/>
                                          </p:stCondLst>
                                        </p:cTn>
                                        <p:tgtEl>
                                          <p:spTgt spid="37897"/>
                                        </p:tgtEl>
                                        <p:attrNameLst>
                                          <p:attrName>style.visibility</p:attrName>
                                        </p:attrNameLst>
                                      </p:cBhvr>
                                      <p:to>
                                        <p:strVal val="visible"/>
                                      </p:to>
                                    </p:set>
                                    <p:animEffect transition="in" filter="wipe(down)">
                                      <p:cBhvr>
                                        <p:cTn id="32" dur="500"/>
                                        <p:tgtEl>
                                          <p:spTgt spid="37897"/>
                                        </p:tgtEl>
                                      </p:cBhvr>
                                    </p:animEffect>
                                  </p:childTnLst>
                                </p:cTn>
                              </p:par>
                            </p:childTnLst>
                          </p:cTn>
                        </p:par>
                        <p:par>
                          <p:cTn id="33" fill="hold">
                            <p:stCondLst>
                              <p:cond delay="1000"/>
                            </p:stCondLst>
                            <p:childTnLst>
                              <p:par>
                                <p:cTn id="34" presetID="22" presetClass="entr" presetSubtype="4"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500"/>
                                        <p:tgtEl>
                                          <p:spTgt spid="7"/>
                                        </p:tgtEl>
                                      </p:cBhvr>
                                    </p:animEffect>
                                  </p:childTnLst>
                                </p:cTn>
                              </p:par>
                            </p:childTnLst>
                          </p:cTn>
                        </p:par>
                        <p:par>
                          <p:cTn id="42" fill="hold">
                            <p:stCondLst>
                              <p:cond delay="500"/>
                            </p:stCondLst>
                            <p:childTnLst>
                              <p:par>
                                <p:cTn id="43" presetID="22" presetClass="entr" presetSubtype="4" fill="hold" grpId="0" nodeType="afterEffect">
                                  <p:stCondLst>
                                    <p:cond delay="0"/>
                                  </p:stCondLst>
                                  <p:childTnLst>
                                    <p:set>
                                      <p:cBhvr>
                                        <p:cTn id="44" dur="1" fill="hold">
                                          <p:stCondLst>
                                            <p:cond delay="0"/>
                                          </p:stCondLst>
                                        </p:cTn>
                                        <p:tgtEl>
                                          <p:spTgt spid="37918"/>
                                        </p:tgtEl>
                                        <p:attrNameLst>
                                          <p:attrName>style.visibility</p:attrName>
                                        </p:attrNameLst>
                                      </p:cBhvr>
                                      <p:to>
                                        <p:strVal val="visible"/>
                                      </p:to>
                                    </p:set>
                                    <p:animEffect transition="in" filter="wipe(down)">
                                      <p:cBhvr>
                                        <p:cTn id="45" dur="500"/>
                                        <p:tgtEl>
                                          <p:spTgt spid="37918"/>
                                        </p:tgtEl>
                                      </p:cBhvr>
                                    </p:animEffect>
                                  </p:childTnLst>
                                </p:cTn>
                              </p:par>
                            </p:childTnLst>
                          </p:cTn>
                        </p:par>
                        <p:par>
                          <p:cTn id="46" fill="hold">
                            <p:stCondLst>
                              <p:cond delay="1000"/>
                            </p:stCondLst>
                            <p:childTnLst>
                              <p:par>
                                <p:cTn id="47" presetID="22" presetClass="entr" presetSubtype="4"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down)">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18" grpId="0"/>
      <p:bldP spid="37897" grpId="0"/>
      <p:bldP spid="37892" grpId="0"/>
      <p:bldP spid="45071" grpId="0" animBg="1"/>
      <p:bldP spid="3791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6335562D-47C3-42BC-BC7D-7AF52EE5A71A}"/>
              </a:ext>
            </a:extLst>
          </p:cNvPr>
          <p:cNvSpPr/>
          <p:nvPr/>
        </p:nvSpPr>
        <p:spPr>
          <a:xfrm>
            <a:off x="103909" y="3530431"/>
            <a:ext cx="9144000" cy="856309"/>
          </a:xfrm>
          <a:prstGeom prst="rect">
            <a:avLst/>
          </a:pr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pic>
        <p:nvPicPr>
          <p:cNvPr id="8" name="Picture 7">
            <a:hlinkClick r:id="rId4" action="ppaction://hlinksldjump"/>
            <a:extLst>
              <a:ext uri="{FF2B5EF4-FFF2-40B4-BE49-F238E27FC236}">
                <a16:creationId xmlns:a16="http://schemas.microsoft.com/office/drawing/2014/main" id="{165D02D2-111C-48DA-B806-17EDA77B2D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4902" y="2848906"/>
            <a:ext cx="1476884" cy="1307705"/>
          </a:xfrm>
          <a:prstGeom prst="rect">
            <a:avLst/>
          </a:prstGeom>
        </p:spPr>
      </p:pic>
      <p:pic>
        <p:nvPicPr>
          <p:cNvPr id="9" name="Picture 8">
            <a:extLst>
              <a:ext uri="{FF2B5EF4-FFF2-40B4-BE49-F238E27FC236}">
                <a16:creationId xmlns:a16="http://schemas.microsoft.com/office/drawing/2014/main" id="{DE93B167-9DF8-4F7B-A15E-DCA0F1988F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0609" y="2464824"/>
            <a:ext cx="1545470" cy="1037934"/>
          </a:xfrm>
          <a:prstGeom prst="rect">
            <a:avLst/>
          </a:prstGeom>
        </p:spPr>
      </p:pic>
      <p:pic>
        <p:nvPicPr>
          <p:cNvPr id="10" name="Picture 9">
            <a:hlinkClick r:id="rId7" action="ppaction://hlinksldjump"/>
            <a:extLst>
              <a:ext uri="{FF2B5EF4-FFF2-40B4-BE49-F238E27FC236}">
                <a16:creationId xmlns:a16="http://schemas.microsoft.com/office/drawing/2014/main" id="{99F79902-D845-4948-9A8D-BC737DA8398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53959" y="2848905"/>
            <a:ext cx="1476884" cy="1307705"/>
          </a:xfrm>
          <a:prstGeom prst="rect">
            <a:avLst/>
          </a:prstGeom>
        </p:spPr>
      </p:pic>
      <p:pic>
        <p:nvPicPr>
          <p:cNvPr id="11" name="Picture 10">
            <a:extLst>
              <a:ext uri="{FF2B5EF4-FFF2-40B4-BE49-F238E27FC236}">
                <a16:creationId xmlns:a16="http://schemas.microsoft.com/office/drawing/2014/main" id="{F5A3D29D-2006-4BE0-AEF2-ABC918DCEA4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19665" y="2464823"/>
            <a:ext cx="1545470" cy="1037934"/>
          </a:xfrm>
          <a:prstGeom prst="rect">
            <a:avLst/>
          </a:prstGeom>
        </p:spPr>
      </p:pic>
      <p:pic>
        <p:nvPicPr>
          <p:cNvPr id="12" name="Picture 11">
            <a:hlinkClick r:id="rId10" action="ppaction://hlinksldjump"/>
            <a:extLst>
              <a:ext uri="{FF2B5EF4-FFF2-40B4-BE49-F238E27FC236}">
                <a16:creationId xmlns:a16="http://schemas.microsoft.com/office/drawing/2014/main" id="{B9F6EF56-EFE5-46AA-BEED-938FE1E31AD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63015" y="2848905"/>
            <a:ext cx="1476884" cy="1307705"/>
          </a:xfrm>
          <a:prstGeom prst="rect">
            <a:avLst/>
          </a:prstGeom>
        </p:spPr>
      </p:pic>
      <p:pic>
        <p:nvPicPr>
          <p:cNvPr id="13" name="Picture 12">
            <a:extLst>
              <a:ext uri="{FF2B5EF4-FFF2-40B4-BE49-F238E27FC236}">
                <a16:creationId xmlns:a16="http://schemas.microsoft.com/office/drawing/2014/main" id="{CABCEBFF-5DE1-4042-94D0-113FF0A7D80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828722" y="2464823"/>
            <a:ext cx="1545470" cy="1037934"/>
          </a:xfrm>
          <a:prstGeom prst="rect">
            <a:avLst/>
          </a:prstGeom>
        </p:spPr>
      </p:pic>
      <p:pic>
        <p:nvPicPr>
          <p:cNvPr id="14" name="Picture 13">
            <a:hlinkClick r:id="rId13" action="ppaction://hlinksldjump"/>
            <a:extLst>
              <a:ext uri="{FF2B5EF4-FFF2-40B4-BE49-F238E27FC236}">
                <a16:creationId xmlns:a16="http://schemas.microsoft.com/office/drawing/2014/main" id="{633EC59B-FCA1-44AA-9210-1F72A9C855E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606364" y="2848905"/>
            <a:ext cx="1476884" cy="1307705"/>
          </a:xfrm>
          <a:prstGeom prst="rect">
            <a:avLst/>
          </a:prstGeom>
        </p:spPr>
      </p:pic>
      <p:pic>
        <p:nvPicPr>
          <p:cNvPr id="15" name="Picture 14">
            <a:extLst>
              <a:ext uri="{FF2B5EF4-FFF2-40B4-BE49-F238E27FC236}">
                <a16:creationId xmlns:a16="http://schemas.microsoft.com/office/drawing/2014/main" id="{AD65FD14-A8FF-49BD-BB2A-1A81849D35A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572070" y="2464822"/>
            <a:ext cx="1545470" cy="1037934"/>
          </a:xfrm>
          <a:prstGeom prst="rect">
            <a:avLst/>
          </a:prstGeom>
        </p:spPr>
      </p:pic>
      <p:pic>
        <p:nvPicPr>
          <p:cNvPr id="16" name="Picture 15">
            <a:hlinkClick r:id="rId16" action="ppaction://hlinksldjump"/>
            <a:extLst>
              <a:ext uri="{FF2B5EF4-FFF2-40B4-BE49-F238E27FC236}">
                <a16:creationId xmlns:a16="http://schemas.microsoft.com/office/drawing/2014/main" id="{6FB1DCEB-4C74-4EB6-8AC6-7F38A1717E05}"/>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281127" y="2848904"/>
            <a:ext cx="1476884" cy="1307705"/>
          </a:xfrm>
          <a:prstGeom prst="rect">
            <a:avLst/>
          </a:prstGeom>
        </p:spPr>
      </p:pic>
      <p:pic>
        <p:nvPicPr>
          <p:cNvPr id="17" name="Picture 16">
            <a:extLst>
              <a:ext uri="{FF2B5EF4-FFF2-40B4-BE49-F238E27FC236}">
                <a16:creationId xmlns:a16="http://schemas.microsoft.com/office/drawing/2014/main" id="{769360CF-BDF1-45A9-8C3E-6AEF4338A201}"/>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246833" y="2464822"/>
            <a:ext cx="1545470" cy="1037934"/>
          </a:xfrm>
          <a:prstGeom prst="rect">
            <a:avLst/>
          </a:prstGeom>
        </p:spPr>
      </p:pic>
      <p:pic>
        <p:nvPicPr>
          <p:cNvPr id="39" name="Picture 38">
            <a:extLst>
              <a:ext uri="{FF2B5EF4-FFF2-40B4-BE49-F238E27FC236}">
                <a16:creationId xmlns:a16="http://schemas.microsoft.com/office/drawing/2014/main" id="{468116E2-9E2A-444E-92F8-B1A7CB147696}"/>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03910" y="4381890"/>
            <a:ext cx="4571999" cy="251114"/>
          </a:xfrm>
          <a:prstGeom prst="rect">
            <a:avLst/>
          </a:prstGeom>
        </p:spPr>
      </p:pic>
      <p:pic>
        <p:nvPicPr>
          <p:cNvPr id="40" name="Picture 39">
            <a:extLst>
              <a:ext uri="{FF2B5EF4-FFF2-40B4-BE49-F238E27FC236}">
                <a16:creationId xmlns:a16="http://schemas.microsoft.com/office/drawing/2014/main" id="{4AF2A1C0-A62D-4A01-AB2A-74ABC46C1AC0}"/>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675910" y="4381890"/>
            <a:ext cx="4571999" cy="251114"/>
          </a:xfrm>
          <a:prstGeom prst="rect">
            <a:avLst/>
          </a:prstGeom>
        </p:spPr>
      </p:pic>
      <p:sp>
        <p:nvSpPr>
          <p:cNvPr id="2" name="Rectangle 1">
            <a:extLst>
              <a:ext uri="{FF2B5EF4-FFF2-40B4-BE49-F238E27FC236}">
                <a16:creationId xmlns:a16="http://schemas.microsoft.com/office/drawing/2014/main" id="{87F02650-4CE2-A74B-A78B-CD3BB47FE8BF}"/>
              </a:ext>
            </a:extLst>
          </p:cNvPr>
          <p:cNvSpPr/>
          <p:nvPr/>
        </p:nvSpPr>
        <p:spPr>
          <a:xfrm>
            <a:off x="1075491" y="510496"/>
            <a:ext cx="7051931" cy="923330"/>
          </a:xfrm>
          <a:prstGeom prst="rect">
            <a:avLst/>
          </a:prstGeom>
          <a:noFill/>
        </p:spPr>
        <p:txBody>
          <a:bodyPr wrap="none" lIns="91440" tIns="45720" rIns="91440" bIns="45720">
            <a:spAutoFit/>
          </a:bodyPr>
          <a:lstStyle/>
          <a:p>
            <a:pPr algn="ctr"/>
            <a:r>
              <a:rPr lang="en-US" sz="5400" b="1" cap="none" spc="0" dirty="0">
                <a:ln w="0"/>
                <a:solidFill>
                  <a:srgbClr val="FFFF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HỘP QUÀ MAY MẮN</a:t>
            </a:r>
          </a:p>
        </p:txBody>
      </p:sp>
    </p:spTree>
    <p:extLst>
      <p:ext uri="{BB962C8B-B14F-4D97-AF65-F5344CB8AC3E}">
        <p14:creationId xmlns:p14="http://schemas.microsoft.com/office/powerpoint/2010/main" val="5577315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1" restart="whenNotActive" fill="hold" evtFilter="cancelBubble" nodeType="interactiveSeq">
                <p:stCondLst>
                  <p:cond evt="onClick" delay="0">
                    <p:tgtEl>
                      <p:spTgt spid="10"/>
                    </p:tgtEl>
                  </p:cond>
                </p:stCondLst>
                <p:endSync evt="end" delay="0">
                  <p:rtn val="all"/>
                </p:endSync>
                <p:childTnLst>
                  <p:par>
                    <p:cTn id="12" fill="hold">
                      <p:stCondLst>
                        <p:cond delay="0"/>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10"/>
                                        </p:tgtEl>
                                      </p:cBhvr>
                                    </p:animEffect>
                                    <p:set>
                                      <p:cBhvr>
                                        <p:cTn id="16" dur="1" fill="hold">
                                          <p:stCondLst>
                                            <p:cond delay="499"/>
                                          </p:stCondLst>
                                        </p:cTn>
                                        <p:tgtEl>
                                          <p:spTgt spid="10"/>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11"/>
                                        </p:tgtEl>
                                      </p:cBhvr>
                                    </p:animEffect>
                                    <p:set>
                                      <p:cBhvr>
                                        <p:cTn id="19"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12"/>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29" restart="whenNotActive" fill="hold" evtFilter="cancelBubble" nodeType="interactiveSeq">
                <p:stCondLst>
                  <p:cond evt="onClick" delay="0">
                    <p:tgtEl>
                      <p:spTgt spid="1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14"/>
                                        </p:tgtEl>
                                      </p:cBhvr>
                                    </p:animEffect>
                                    <p:set>
                                      <p:cBhvr>
                                        <p:cTn id="34" dur="1" fill="hold">
                                          <p:stCondLst>
                                            <p:cond delay="499"/>
                                          </p:stCondLst>
                                        </p:cTn>
                                        <p:tgtEl>
                                          <p:spTgt spid="14"/>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38" restart="whenNotActive" fill="hold" evtFilter="cancelBubble" nodeType="interactiveSeq">
                <p:stCondLst>
                  <p:cond evt="onClick" delay="0">
                    <p:tgtEl>
                      <p:spTgt spid="16"/>
                    </p:tgtEl>
                  </p:cond>
                </p:stCondLst>
                <p:endSync evt="end" delay="0">
                  <p:rtn val="all"/>
                </p:endSync>
                <p:childTnLst>
                  <p:par>
                    <p:cTn id="39" fill="hold">
                      <p:stCondLst>
                        <p:cond delay="0"/>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16"/>
                                        </p:tgtEl>
                                      </p:cBhvr>
                                    </p:animEffect>
                                    <p:set>
                                      <p:cBhvr>
                                        <p:cTn id="43" dur="1" fill="hold">
                                          <p:stCondLst>
                                            <p:cond delay="499"/>
                                          </p:stCondLst>
                                        </p:cTn>
                                        <p:tgtEl>
                                          <p:spTgt spid="16"/>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7"/>
                                        </p:tgtEl>
                                      </p:cBhvr>
                                    </p:animEffect>
                                    <p:set>
                                      <p:cBhvr>
                                        <p:cTn id="46"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863" y="3899816"/>
            <a:ext cx="990025" cy="990025"/>
          </a:xfrm>
          <a:prstGeom prst="rect">
            <a:avLst/>
          </a:prstGeom>
        </p:spPr>
      </p:pic>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14500" y="428625"/>
            <a:ext cx="5715000" cy="4286250"/>
          </a:xfrm>
          <a:prstGeom prst="rect">
            <a:avLst/>
          </a:prstGeom>
        </p:spPr>
      </p:pic>
      <p:sp>
        <p:nvSpPr>
          <p:cNvPr id="9" name="Pentagon 8">
            <a:hlinkClick r:id="rId7" action="ppaction://hlinksldjump"/>
          </p:cNvPr>
          <p:cNvSpPr/>
          <p:nvPr/>
        </p:nvSpPr>
        <p:spPr>
          <a:xfrm flipH="1">
            <a:off x="7619327" y="4578848"/>
            <a:ext cx="1405619" cy="489753"/>
          </a:xfrm>
          <a:prstGeom prst="homePlate">
            <a:avLst/>
          </a:prstGeom>
          <a:solidFill>
            <a:schemeClr val="accent4">
              <a:lumMod val="20000"/>
              <a:lumOff val="80000"/>
              <a:alpha val="7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defRPr/>
            </a:pPr>
            <a:r>
              <a:rPr lang="en-US" sz="2100" kern="1200" dirty="0" err="1">
                <a:solidFill>
                  <a:prstClr val="black"/>
                </a:solidFill>
                <a:latin typeface="Calibri" panose="020F0502020204030204"/>
              </a:rPr>
              <a:t>Trở</a:t>
            </a:r>
            <a:r>
              <a:rPr lang="en-US" sz="2100" kern="1200" dirty="0">
                <a:solidFill>
                  <a:prstClr val="black"/>
                </a:solidFill>
                <a:latin typeface="Calibri" panose="020F0502020204030204"/>
              </a:rPr>
              <a:t> </a:t>
            </a:r>
            <a:r>
              <a:rPr lang="en-US" sz="2100" kern="1200" dirty="0" err="1">
                <a:solidFill>
                  <a:prstClr val="black"/>
                </a:solidFill>
                <a:latin typeface="Calibri" panose="020F0502020204030204"/>
              </a:rPr>
              <a:t>về</a:t>
            </a:r>
            <a:endParaRPr lang="en-US" sz="2100" kern="1200" dirty="0">
              <a:solidFill>
                <a:prstClr val="black"/>
              </a:solidFill>
              <a:latin typeface="Calibri" panose="020F0502020204030204"/>
            </a:endParaRPr>
          </a:p>
        </p:txBody>
      </p:sp>
      <p:sp>
        <p:nvSpPr>
          <p:cNvPr id="12" name="Snip Diagonal Corner Rectangle 11"/>
          <p:cNvSpPr/>
          <p:nvPr/>
        </p:nvSpPr>
        <p:spPr>
          <a:xfrm>
            <a:off x="1120165" y="846704"/>
            <a:ext cx="7031864" cy="1406363"/>
          </a:xfrm>
          <a:prstGeom prst="snip2DiagRect">
            <a:avLst>
              <a:gd name="adj1" fmla="val 0"/>
              <a:gd name="adj2" fmla="val 24222"/>
            </a:avLst>
          </a:prstGeom>
          <a:solidFill>
            <a:schemeClr val="accent3">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defRPr/>
            </a:pPr>
            <a:r>
              <a:rPr lang="vi-VN" sz="2700" b="1" kern="1200" dirty="0">
                <a:solidFill>
                  <a:srgbClr val="C00000"/>
                </a:solidFill>
                <a:latin typeface="Times New Roman" panose="02020603050405020304" pitchFamily="18" charset="0"/>
                <a:cs typeface="Times New Roman" panose="02020603050405020304" pitchFamily="18" charset="0"/>
              </a:rPr>
              <a:t>Câu 1: Sự kiện nào được coi à “Ngọn gió thần” đối với nền kinh tế Nhật Bản?</a:t>
            </a:r>
          </a:p>
        </p:txBody>
      </p:sp>
      <p:sp>
        <p:nvSpPr>
          <p:cNvPr id="5" name="Rectangle 4"/>
          <p:cNvSpPr/>
          <p:nvPr/>
        </p:nvSpPr>
        <p:spPr>
          <a:xfrm>
            <a:off x="1652867" y="2876054"/>
            <a:ext cx="5966460" cy="1079807"/>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defRPr/>
            </a:pPr>
            <a:r>
              <a:rPr lang="vi-VN" sz="2800" b="1" kern="1200" dirty="0">
                <a:solidFill>
                  <a:srgbClr val="000000"/>
                </a:solidFill>
                <a:latin typeface="Times New Roman" panose="02020603050405020304" pitchFamily="18" charset="0"/>
                <a:cs typeface="Times New Roman" panose="02020603050405020304" pitchFamily="18" charset="0"/>
              </a:rPr>
              <a:t>Chiến tranh Triều Tiên</a:t>
            </a:r>
          </a:p>
        </p:txBody>
      </p:sp>
      <p:sp>
        <p:nvSpPr>
          <p:cNvPr id="15" name="Rectangle 14"/>
          <p:cNvSpPr/>
          <p:nvPr/>
        </p:nvSpPr>
        <p:spPr>
          <a:xfrm>
            <a:off x="1633380" y="2260129"/>
            <a:ext cx="5877250" cy="623248"/>
          </a:xfrm>
          <a:prstGeom prst="rect">
            <a:avLst/>
          </a:prstGeom>
          <a:noFill/>
        </p:spPr>
        <p:txBody>
          <a:bodyPr wrap="none" lIns="68580" tIns="34290" rIns="68580" bIns="34290">
            <a:spAutoFit/>
          </a:bodyPr>
          <a:lstStyle/>
          <a:p>
            <a:pPr algn="ctr" defTabSz="685783">
              <a:buClrTx/>
              <a:defRPr/>
            </a:pPr>
            <a:r>
              <a:rPr lang="en-US" sz="3600" b="1" kern="1200" dirty="0" err="1">
                <a:solidFill>
                  <a:srgbClr val="FF0000"/>
                </a:solidFill>
                <a:latin typeface="Times New Roman" panose="02020603050405020304" pitchFamily="18" charset="0"/>
                <a:ea typeface="+mn-ea"/>
                <a:cs typeface="Times New Roman" panose="02020603050405020304" pitchFamily="18" charset="0"/>
              </a:rPr>
              <a:t>Bạn</a:t>
            </a:r>
            <a:r>
              <a:rPr lang="en-US" sz="3600" b="1" kern="1200" dirty="0">
                <a:solidFill>
                  <a:srgbClr val="FF0000"/>
                </a:solidFill>
                <a:latin typeface="Times New Roman" panose="02020603050405020304" pitchFamily="18" charset="0"/>
                <a:ea typeface="+mn-ea"/>
                <a:cs typeface="Times New Roman" panose="02020603050405020304" pitchFamily="18" charset="0"/>
              </a:rPr>
              <a:t> </a:t>
            </a:r>
            <a:r>
              <a:rPr lang="en-US" sz="3600" b="1" kern="1200" dirty="0" err="1">
                <a:solidFill>
                  <a:srgbClr val="FF0000"/>
                </a:solidFill>
                <a:latin typeface="Times New Roman" panose="02020603050405020304" pitchFamily="18" charset="0"/>
                <a:ea typeface="+mn-ea"/>
                <a:cs typeface="Times New Roman" panose="02020603050405020304" pitchFamily="18" charset="0"/>
              </a:rPr>
              <a:t>được</a:t>
            </a:r>
            <a:r>
              <a:rPr lang="en-US" sz="3600" b="1" kern="1200" dirty="0">
                <a:solidFill>
                  <a:srgbClr val="FF0000"/>
                </a:solidFill>
                <a:latin typeface="Times New Roman" panose="02020603050405020304" pitchFamily="18" charset="0"/>
                <a:ea typeface="+mn-ea"/>
                <a:cs typeface="Times New Roman" panose="02020603050405020304" pitchFamily="18" charset="0"/>
              </a:rPr>
              <a:t> </a:t>
            </a:r>
            <a:r>
              <a:rPr lang="en-US" sz="3600" b="1" kern="1200" dirty="0" err="1">
                <a:solidFill>
                  <a:srgbClr val="FF0000"/>
                </a:solidFill>
                <a:latin typeface="Times New Roman" panose="02020603050405020304" pitchFamily="18" charset="0"/>
                <a:ea typeface="+mn-ea"/>
                <a:cs typeface="Times New Roman" panose="02020603050405020304" pitchFamily="18" charset="0"/>
              </a:rPr>
              <a:t>tặng</a:t>
            </a:r>
            <a:r>
              <a:rPr lang="en-US" sz="3600" b="1" kern="1200" dirty="0">
                <a:solidFill>
                  <a:srgbClr val="FF0000"/>
                </a:solidFill>
                <a:latin typeface="Times New Roman" panose="02020603050405020304" pitchFamily="18" charset="0"/>
                <a:ea typeface="+mn-ea"/>
                <a:cs typeface="Times New Roman" panose="02020603050405020304" pitchFamily="18" charset="0"/>
              </a:rPr>
              <a:t> 1 </a:t>
            </a:r>
            <a:r>
              <a:rPr lang="en-US" sz="3600" b="1" kern="1200" dirty="0" err="1">
                <a:solidFill>
                  <a:srgbClr val="FF0000"/>
                </a:solidFill>
                <a:latin typeface="Times New Roman" panose="02020603050405020304" pitchFamily="18" charset="0"/>
                <a:ea typeface="+mn-ea"/>
                <a:cs typeface="Times New Roman" panose="02020603050405020304" pitchFamily="18" charset="0"/>
              </a:rPr>
              <a:t>tràng</a:t>
            </a:r>
            <a:r>
              <a:rPr lang="en-US" sz="3600" b="1" kern="1200" dirty="0">
                <a:solidFill>
                  <a:srgbClr val="FF0000"/>
                </a:solidFill>
                <a:latin typeface="Times New Roman" panose="02020603050405020304" pitchFamily="18" charset="0"/>
                <a:ea typeface="+mn-ea"/>
                <a:cs typeface="Times New Roman" panose="02020603050405020304" pitchFamily="18" charset="0"/>
              </a:rPr>
              <a:t> </a:t>
            </a:r>
            <a:r>
              <a:rPr lang="en-US" sz="3600" b="1" kern="1200" dirty="0" err="1">
                <a:solidFill>
                  <a:srgbClr val="FF0000"/>
                </a:solidFill>
                <a:latin typeface="Times New Roman" panose="02020603050405020304" pitchFamily="18" charset="0"/>
                <a:ea typeface="+mn-ea"/>
                <a:cs typeface="Times New Roman" panose="02020603050405020304" pitchFamily="18" charset="0"/>
              </a:rPr>
              <a:t>vỗ</a:t>
            </a:r>
            <a:r>
              <a:rPr lang="en-US" sz="3600" b="1" kern="1200" dirty="0">
                <a:solidFill>
                  <a:srgbClr val="FF0000"/>
                </a:solidFill>
                <a:latin typeface="Times New Roman" panose="02020603050405020304" pitchFamily="18" charset="0"/>
                <a:ea typeface="+mn-ea"/>
                <a:cs typeface="Times New Roman" panose="02020603050405020304" pitchFamily="18" charset="0"/>
              </a:rPr>
              <a:t> </a:t>
            </a:r>
            <a:r>
              <a:rPr lang="en-US" sz="3600" b="1" kern="1200" dirty="0" err="1">
                <a:solidFill>
                  <a:srgbClr val="FF0000"/>
                </a:solidFill>
                <a:latin typeface="Times New Roman" panose="02020603050405020304" pitchFamily="18" charset="0"/>
                <a:ea typeface="+mn-ea"/>
                <a:cs typeface="Times New Roman" panose="02020603050405020304" pitchFamily="18" charset="0"/>
              </a:rPr>
              <a:t>tay</a:t>
            </a:r>
            <a:endParaRPr lang="en-US" sz="3600" b="1" kern="1200" dirty="0">
              <a:solidFill>
                <a:srgbClr val="FF0000"/>
              </a:solidFill>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5256693"/>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17"/>
                    </p:tgtEl>
                  </p:cond>
                </p:stCondLst>
                <p:endSync evt="end" delay="0">
                  <p:rtn val="all"/>
                </p:endSync>
                <p:childTnLst>
                  <p:par>
                    <p:cTn id="18" fill="hold">
                      <p:stCondLst>
                        <p:cond delay="0"/>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1000"/>
                            </p:stCondLst>
                            <p:childTnLst>
                              <p:par>
                                <p:cTn id="34" presetID="23" presetClass="entr" presetSubtype="32"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strVal val="4*#ppt_w"/>
                                          </p:val>
                                        </p:tav>
                                        <p:tav tm="100000">
                                          <p:val>
                                            <p:strVal val="#ppt_w"/>
                                          </p:val>
                                        </p:tav>
                                      </p:tavLst>
                                    </p:anim>
                                    <p:anim calcmode="lin" valueType="num">
                                      <p:cBhvr>
                                        <p:cTn id="37" dur="500" fill="hold"/>
                                        <p:tgtEl>
                                          <p:spTgt spid="15"/>
                                        </p:tgtEl>
                                        <p:attrNameLst>
                                          <p:attrName>ppt_h</p:attrName>
                                        </p:attrNameLst>
                                      </p:cBhvr>
                                      <p:tavLst>
                                        <p:tav tm="0">
                                          <p:val>
                                            <p:strVal val="4*#ppt_h"/>
                                          </p:val>
                                        </p:tav>
                                        <p:tav tm="100000">
                                          <p:val>
                                            <p:strVal val="#ppt_h"/>
                                          </p:val>
                                        </p:tav>
                                      </p:tavLst>
                                    </p:anim>
                                  </p:childTnLst>
                                </p:cTn>
                              </p:par>
                              <p:par>
                                <p:cTn id="38" presetID="21" presetClass="emph" presetSubtype="0" repeatCount="indefinite" fill="hold" grpId="1" nodeType="withEffect">
                                  <p:stCondLst>
                                    <p:cond delay="0"/>
                                  </p:stCondLst>
                                  <p:childTnLst>
                                    <p:animClr clrSpc="hsl" dir="cw">
                                      <p:cBhvr override="childStyle">
                                        <p:cTn id="39" dur="500" fill="hold"/>
                                        <p:tgtEl>
                                          <p:spTgt spid="15"/>
                                        </p:tgtEl>
                                        <p:attrNameLst>
                                          <p:attrName>style.color</p:attrName>
                                        </p:attrNameLst>
                                      </p:cBhvr>
                                      <p:by>
                                        <p:hsl h="7200000" s="0" l="0"/>
                                      </p:by>
                                    </p:animClr>
                                    <p:animClr clrSpc="hsl" dir="cw">
                                      <p:cBhvr>
                                        <p:cTn id="40" dur="500" fill="hold"/>
                                        <p:tgtEl>
                                          <p:spTgt spid="15"/>
                                        </p:tgtEl>
                                        <p:attrNameLst>
                                          <p:attrName>fillcolor</p:attrName>
                                        </p:attrNameLst>
                                      </p:cBhvr>
                                      <p:by>
                                        <p:hsl h="7200000" s="0" l="0"/>
                                      </p:by>
                                    </p:animClr>
                                    <p:animClr clrSpc="hsl" dir="cw">
                                      <p:cBhvr>
                                        <p:cTn id="41" dur="500" fill="hold"/>
                                        <p:tgtEl>
                                          <p:spTgt spid="15"/>
                                        </p:tgtEl>
                                        <p:attrNameLst>
                                          <p:attrName>stroke.color</p:attrName>
                                        </p:attrNameLst>
                                      </p:cBhvr>
                                      <p:by>
                                        <p:hsl h="7200000" s="0" l="0"/>
                                      </p:by>
                                    </p:animClr>
                                    <p:set>
                                      <p:cBhvr>
                                        <p:cTn id="42" dur="500" fill="hold"/>
                                        <p:tgtEl>
                                          <p:spTgt spid="15"/>
                                        </p:tgtEl>
                                        <p:attrNameLst>
                                          <p:attrName>fill.type</p:attrName>
                                        </p:attrNameLst>
                                      </p:cBhvr>
                                      <p:to>
                                        <p:strVal val="solid"/>
                                      </p:to>
                                    </p:set>
                                  </p:childTnLst>
                                  <p:subTnLst>
                                    <p:audio>
                                      <p:cMediaNode>
                                        <p:cTn display="0" masterRel="sameClick">
                                          <p:stCondLst>
                                            <p:cond evt="begin" delay="0">
                                              <p:tn val="38"/>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15" grpId="0"/>
      <p:bldP spid="15" grpId="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863" y="3899816"/>
            <a:ext cx="990025" cy="990025"/>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4500" y="428625"/>
            <a:ext cx="5715000" cy="4286250"/>
          </a:xfrm>
          <a:prstGeom prst="rect">
            <a:avLst/>
          </a:prstGeom>
        </p:spPr>
      </p:pic>
      <p:sp>
        <p:nvSpPr>
          <p:cNvPr id="12" name="Snip Diagonal Corner Rectangle 11"/>
          <p:cNvSpPr/>
          <p:nvPr/>
        </p:nvSpPr>
        <p:spPr>
          <a:xfrm>
            <a:off x="1120165" y="846704"/>
            <a:ext cx="7031864" cy="1406363"/>
          </a:xfrm>
          <a:prstGeom prst="snip2DiagRect">
            <a:avLst>
              <a:gd name="adj1" fmla="val 0"/>
              <a:gd name="adj2" fmla="val 24222"/>
            </a:avLst>
          </a:prstGeom>
          <a:solidFill>
            <a:schemeClr val="accent6">
              <a:lumMod val="20000"/>
              <a:lumOff val="8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defRPr/>
            </a:pPr>
            <a:r>
              <a:rPr lang="vi-VN" sz="3000" b="1" kern="1200" dirty="0">
                <a:solidFill>
                  <a:srgbClr val="0000FF"/>
                </a:solidFill>
                <a:latin typeface="Times New Roman" panose="02020603050405020304" pitchFamily="18" charset="0"/>
                <a:cs typeface="Times New Roman" panose="02020603050405020304" pitchFamily="18" charset="0"/>
              </a:rPr>
              <a:t>Câu 2. Cơ hội mới để nền kinh tế Nhật Bản đạt được sự tăng trưởng “thần kì” là gì?</a:t>
            </a:r>
          </a:p>
        </p:txBody>
      </p:sp>
      <p:sp>
        <p:nvSpPr>
          <p:cNvPr id="5" name="Rectangle 4"/>
          <p:cNvSpPr/>
          <p:nvPr/>
        </p:nvSpPr>
        <p:spPr>
          <a:xfrm>
            <a:off x="1652867" y="2876054"/>
            <a:ext cx="5966460" cy="1079807"/>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defRPr/>
            </a:pPr>
            <a:r>
              <a:rPr lang="vi-VN" sz="3200" b="1" kern="1200" dirty="0">
                <a:solidFill>
                  <a:prstClr val="white"/>
                </a:solidFill>
                <a:latin typeface="Times New Roman" panose="02020603050405020304" pitchFamily="18" charset="0"/>
                <a:cs typeface="Times New Roman" panose="02020603050405020304" pitchFamily="18" charset="0"/>
              </a:rPr>
              <a:t>Chiến tranh Việt Nam.</a:t>
            </a:r>
          </a:p>
        </p:txBody>
      </p:sp>
      <p:sp>
        <p:nvSpPr>
          <p:cNvPr id="15" name="Rectangle 14"/>
          <p:cNvSpPr/>
          <p:nvPr/>
        </p:nvSpPr>
        <p:spPr>
          <a:xfrm>
            <a:off x="2359418" y="2238712"/>
            <a:ext cx="4943751" cy="1177245"/>
          </a:xfrm>
          <a:prstGeom prst="rect">
            <a:avLst/>
          </a:prstGeom>
          <a:noFill/>
        </p:spPr>
        <p:txBody>
          <a:bodyPr wrap="square" lIns="68580" tIns="34290" rIns="68580" bIns="34290">
            <a:spAutoFit/>
          </a:bodyPr>
          <a:lstStyle/>
          <a:p>
            <a:pPr algn="ctr" defTabSz="685783">
              <a:buClrTx/>
              <a:defRPr/>
            </a:pPr>
            <a:r>
              <a:rPr lang="en-US" sz="3600" b="1" kern="1200" dirty="0" err="1">
                <a:solidFill>
                  <a:srgbClr val="FF0000"/>
                </a:solidFill>
                <a:latin typeface="Times New Roman" panose="02020603050405020304" pitchFamily="18" charset="0"/>
                <a:ea typeface="+mn-ea"/>
                <a:cs typeface="Times New Roman" panose="02020603050405020304" pitchFamily="18" charset="0"/>
              </a:rPr>
              <a:t>Bạn</a:t>
            </a:r>
            <a:r>
              <a:rPr lang="en-US" sz="3600" b="1" kern="1200" dirty="0">
                <a:solidFill>
                  <a:srgbClr val="FF0000"/>
                </a:solidFill>
                <a:latin typeface="Times New Roman" panose="02020603050405020304" pitchFamily="18" charset="0"/>
                <a:ea typeface="+mn-ea"/>
                <a:cs typeface="Times New Roman" panose="02020603050405020304" pitchFamily="18" charset="0"/>
              </a:rPr>
              <a:t> </a:t>
            </a:r>
            <a:r>
              <a:rPr lang="en-US" sz="3600" b="1" kern="1200" dirty="0" err="1">
                <a:solidFill>
                  <a:srgbClr val="FF0000"/>
                </a:solidFill>
                <a:latin typeface="Times New Roman" panose="02020603050405020304" pitchFamily="18" charset="0"/>
                <a:ea typeface="+mn-ea"/>
                <a:cs typeface="Times New Roman" panose="02020603050405020304" pitchFamily="18" charset="0"/>
              </a:rPr>
              <a:t>được</a:t>
            </a:r>
            <a:r>
              <a:rPr lang="en-US" sz="3600" b="1" kern="1200" dirty="0">
                <a:solidFill>
                  <a:srgbClr val="FF0000"/>
                </a:solidFill>
                <a:latin typeface="Times New Roman" panose="02020603050405020304" pitchFamily="18" charset="0"/>
                <a:ea typeface="+mn-ea"/>
                <a:cs typeface="Times New Roman" panose="02020603050405020304" pitchFamily="18" charset="0"/>
              </a:rPr>
              <a:t> </a:t>
            </a:r>
            <a:r>
              <a:rPr lang="en-US" sz="3600" b="1" kern="1200" dirty="0" err="1">
                <a:solidFill>
                  <a:srgbClr val="FF0000"/>
                </a:solidFill>
                <a:latin typeface="Times New Roman" panose="02020603050405020304" pitchFamily="18" charset="0"/>
                <a:ea typeface="+mn-ea"/>
                <a:cs typeface="Times New Roman" panose="02020603050405020304" pitchFamily="18" charset="0"/>
              </a:rPr>
              <a:t>tặng</a:t>
            </a:r>
            <a:r>
              <a:rPr lang="en-US" sz="3600" b="1" kern="1200" dirty="0">
                <a:solidFill>
                  <a:srgbClr val="FF0000"/>
                </a:solidFill>
                <a:latin typeface="Times New Roman" panose="02020603050405020304" pitchFamily="18" charset="0"/>
                <a:ea typeface="+mn-ea"/>
                <a:cs typeface="Times New Roman" panose="02020603050405020304" pitchFamily="18" charset="0"/>
              </a:rPr>
              <a:t> 1 </a:t>
            </a:r>
            <a:r>
              <a:rPr lang="en-US" sz="3600" b="1" kern="1200" dirty="0" err="1">
                <a:solidFill>
                  <a:srgbClr val="FF0000"/>
                </a:solidFill>
                <a:latin typeface="Times New Roman" panose="02020603050405020304" pitchFamily="18" charset="0"/>
                <a:ea typeface="+mn-ea"/>
                <a:cs typeface="Times New Roman" panose="02020603050405020304" pitchFamily="18" charset="0"/>
              </a:rPr>
              <a:t>cái</a:t>
            </a:r>
            <a:r>
              <a:rPr lang="en-US" sz="3600" b="1" kern="1200" dirty="0">
                <a:solidFill>
                  <a:srgbClr val="FF0000"/>
                </a:solidFill>
                <a:latin typeface="Times New Roman" panose="02020603050405020304" pitchFamily="18" charset="0"/>
                <a:ea typeface="+mn-ea"/>
                <a:cs typeface="Times New Roman" panose="02020603050405020304" pitchFamily="18" charset="0"/>
              </a:rPr>
              <a:t> </a:t>
            </a:r>
            <a:r>
              <a:rPr lang="en-US" sz="3600" b="1" kern="1200" dirty="0" err="1">
                <a:solidFill>
                  <a:srgbClr val="FF0000"/>
                </a:solidFill>
                <a:latin typeface="Times New Roman" panose="02020603050405020304" pitchFamily="18" charset="0"/>
                <a:ea typeface="+mn-ea"/>
                <a:cs typeface="Times New Roman" panose="02020603050405020304" pitchFamily="18" charset="0"/>
              </a:rPr>
              <a:t>bắt</a:t>
            </a:r>
            <a:r>
              <a:rPr lang="en-US" sz="3600" b="1" kern="1200" dirty="0">
                <a:solidFill>
                  <a:srgbClr val="FF0000"/>
                </a:solidFill>
                <a:latin typeface="Times New Roman" panose="02020603050405020304" pitchFamily="18" charset="0"/>
                <a:ea typeface="+mn-ea"/>
                <a:cs typeface="Times New Roman" panose="02020603050405020304" pitchFamily="18" charset="0"/>
              </a:rPr>
              <a:t> </a:t>
            </a:r>
            <a:r>
              <a:rPr lang="en-US" sz="3600" b="1" kern="1200" dirty="0" err="1">
                <a:solidFill>
                  <a:srgbClr val="FF0000"/>
                </a:solidFill>
                <a:latin typeface="Times New Roman" panose="02020603050405020304" pitchFamily="18" charset="0"/>
                <a:ea typeface="+mn-ea"/>
                <a:cs typeface="Times New Roman" panose="02020603050405020304" pitchFamily="18" charset="0"/>
              </a:rPr>
              <a:t>tay</a:t>
            </a:r>
            <a:r>
              <a:rPr lang="en-US" sz="3600" b="1" kern="1200" dirty="0">
                <a:solidFill>
                  <a:srgbClr val="FF0000"/>
                </a:solidFill>
                <a:latin typeface="Times New Roman" panose="02020603050405020304" pitchFamily="18" charset="0"/>
                <a:ea typeface="+mn-ea"/>
                <a:cs typeface="Times New Roman" panose="02020603050405020304" pitchFamily="18" charset="0"/>
              </a:rPr>
              <a:t> </a:t>
            </a:r>
            <a:r>
              <a:rPr lang="en-US" sz="3600" b="1" kern="1200" dirty="0" err="1">
                <a:solidFill>
                  <a:srgbClr val="FF0000"/>
                </a:solidFill>
                <a:latin typeface="Times New Roman" panose="02020603050405020304" pitchFamily="18" charset="0"/>
                <a:ea typeface="+mn-ea"/>
                <a:cs typeface="Times New Roman" panose="02020603050405020304" pitchFamily="18" charset="0"/>
              </a:rPr>
              <a:t>của</a:t>
            </a:r>
            <a:r>
              <a:rPr lang="en-US" sz="3600" b="1" kern="1200" dirty="0">
                <a:solidFill>
                  <a:srgbClr val="FF0000"/>
                </a:solidFill>
                <a:latin typeface="Times New Roman" panose="02020603050405020304" pitchFamily="18" charset="0"/>
                <a:ea typeface="+mn-ea"/>
                <a:cs typeface="Times New Roman" panose="02020603050405020304" pitchFamily="18" charset="0"/>
              </a:rPr>
              <a:t> </a:t>
            </a:r>
            <a:r>
              <a:rPr lang="en-US" sz="3600" b="1" kern="1200" dirty="0" err="1">
                <a:solidFill>
                  <a:srgbClr val="FF0000"/>
                </a:solidFill>
                <a:latin typeface="Times New Roman" panose="02020603050405020304" pitchFamily="18" charset="0"/>
                <a:ea typeface="+mn-ea"/>
                <a:cs typeface="Times New Roman" panose="02020603050405020304" pitchFamily="18" charset="0"/>
              </a:rPr>
              <a:t>bạn</a:t>
            </a:r>
            <a:r>
              <a:rPr lang="en-US" sz="3600" b="1" kern="1200" dirty="0">
                <a:solidFill>
                  <a:srgbClr val="FF0000"/>
                </a:solidFill>
                <a:latin typeface="Times New Roman" panose="02020603050405020304" pitchFamily="18" charset="0"/>
                <a:ea typeface="+mn-ea"/>
                <a:cs typeface="Times New Roman" panose="02020603050405020304" pitchFamily="18" charset="0"/>
              </a:rPr>
              <a:t> </a:t>
            </a:r>
            <a:r>
              <a:rPr lang="en-US" sz="3600" b="1" kern="1200" dirty="0" err="1">
                <a:solidFill>
                  <a:srgbClr val="FF0000"/>
                </a:solidFill>
                <a:latin typeface="Times New Roman" panose="02020603050405020304" pitchFamily="18" charset="0"/>
                <a:ea typeface="+mn-ea"/>
                <a:cs typeface="Times New Roman" panose="02020603050405020304" pitchFamily="18" charset="0"/>
              </a:rPr>
              <a:t>kế</a:t>
            </a:r>
            <a:r>
              <a:rPr lang="en-US" sz="3600" b="1" kern="1200" dirty="0">
                <a:solidFill>
                  <a:srgbClr val="FF0000"/>
                </a:solidFill>
                <a:latin typeface="Times New Roman" panose="02020603050405020304" pitchFamily="18" charset="0"/>
                <a:ea typeface="+mn-ea"/>
                <a:cs typeface="Times New Roman" panose="02020603050405020304" pitchFamily="18" charset="0"/>
              </a:rPr>
              <a:t> </a:t>
            </a:r>
            <a:r>
              <a:rPr lang="en-US" sz="3600" b="1" kern="1200" dirty="0" err="1">
                <a:solidFill>
                  <a:srgbClr val="FF0000"/>
                </a:solidFill>
                <a:latin typeface="Times New Roman" panose="02020603050405020304" pitchFamily="18" charset="0"/>
                <a:ea typeface="+mn-ea"/>
                <a:cs typeface="Times New Roman" panose="02020603050405020304" pitchFamily="18" charset="0"/>
              </a:rPr>
              <a:t>bên</a:t>
            </a:r>
            <a:endParaRPr lang="en-US" sz="3600" b="1" kern="1200" dirty="0">
              <a:solidFill>
                <a:srgbClr val="FF0000"/>
              </a:solidFill>
              <a:latin typeface="Times New Roman" panose="02020603050405020304" pitchFamily="18" charset="0"/>
              <a:ea typeface="+mn-ea"/>
              <a:cs typeface="Times New Roman" panose="02020603050405020304" pitchFamily="18" charset="0"/>
            </a:endParaRPr>
          </a:p>
        </p:txBody>
      </p:sp>
      <p:sp>
        <p:nvSpPr>
          <p:cNvPr id="9" name="Pentagon 8">
            <a:hlinkClick r:id="rId6" action="ppaction://hlinksldjump"/>
            <a:extLst>
              <a:ext uri="{FF2B5EF4-FFF2-40B4-BE49-F238E27FC236}">
                <a16:creationId xmlns:a16="http://schemas.microsoft.com/office/drawing/2014/main" id="{F39E095C-BE59-5343-B8B1-3EF092C622F8}"/>
              </a:ext>
            </a:extLst>
          </p:cNvPr>
          <p:cNvSpPr/>
          <p:nvPr/>
        </p:nvSpPr>
        <p:spPr>
          <a:xfrm flipH="1">
            <a:off x="7619327" y="4578848"/>
            <a:ext cx="1405619" cy="489753"/>
          </a:xfrm>
          <a:prstGeom prst="homePlate">
            <a:avLst/>
          </a:prstGeom>
          <a:solidFill>
            <a:schemeClr val="accent4">
              <a:lumMod val="20000"/>
              <a:lumOff val="80000"/>
              <a:alpha val="7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defRPr/>
            </a:pPr>
            <a:r>
              <a:rPr lang="en-US" sz="2100" kern="1200" dirty="0" err="1">
                <a:solidFill>
                  <a:prstClr val="black"/>
                </a:solidFill>
                <a:latin typeface="Calibri" panose="020F0502020204030204"/>
              </a:rPr>
              <a:t>Trở</a:t>
            </a:r>
            <a:r>
              <a:rPr lang="en-US" sz="2100" kern="1200" dirty="0">
                <a:solidFill>
                  <a:prstClr val="black"/>
                </a:solidFill>
                <a:latin typeface="Calibri" panose="020F0502020204030204"/>
              </a:rPr>
              <a:t> </a:t>
            </a:r>
            <a:r>
              <a:rPr lang="en-US" sz="2100" kern="1200" dirty="0" err="1">
                <a:solidFill>
                  <a:prstClr val="black"/>
                </a:solidFill>
                <a:latin typeface="Calibri" panose="020F0502020204030204"/>
              </a:rPr>
              <a:t>về</a:t>
            </a:r>
            <a:endParaRPr lang="en-US" sz="2100" kern="1200" dirty="0">
              <a:solidFill>
                <a:prstClr val="black"/>
              </a:solidFill>
              <a:latin typeface="Calibri" panose="020F0502020204030204"/>
            </a:endParaRPr>
          </a:p>
        </p:txBody>
      </p:sp>
    </p:spTree>
    <p:extLst>
      <p:ext uri="{BB962C8B-B14F-4D97-AF65-F5344CB8AC3E}">
        <p14:creationId xmlns:p14="http://schemas.microsoft.com/office/powerpoint/2010/main" val="1557462813"/>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17"/>
                    </p:tgtEl>
                  </p:cond>
                </p:stCondLst>
                <p:endSync evt="end" delay="0">
                  <p:rtn val="all"/>
                </p:endSync>
                <p:childTnLst>
                  <p:par>
                    <p:cTn id="18" fill="hold">
                      <p:stCondLst>
                        <p:cond delay="0"/>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1000"/>
                            </p:stCondLst>
                            <p:childTnLst>
                              <p:par>
                                <p:cTn id="34" presetID="23" presetClass="entr" presetSubtype="32"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strVal val="4*#ppt_w"/>
                                          </p:val>
                                        </p:tav>
                                        <p:tav tm="100000">
                                          <p:val>
                                            <p:strVal val="#ppt_w"/>
                                          </p:val>
                                        </p:tav>
                                      </p:tavLst>
                                    </p:anim>
                                    <p:anim calcmode="lin" valueType="num">
                                      <p:cBhvr>
                                        <p:cTn id="37" dur="500" fill="hold"/>
                                        <p:tgtEl>
                                          <p:spTgt spid="15"/>
                                        </p:tgtEl>
                                        <p:attrNameLst>
                                          <p:attrName>ppt_h</p:attrName>
                                        </p:attrNameLst>
                                      </p:cBhvr>
                                      <p:tavLst>
                                        <p:tav tm="0">
                                          <p:val>
                                            <p:strVal val="4*#ppt_h"/>
                                          </p:val>
                                        </p:tav>
                                        <p:tav tm="100000">
                                          <p:val>
                                            <p:strVal val="#ppt_h"/>
                                          </p:val>
                                        </p:tav>
                                      </p:tavLst>
                                    </p:anim>
                                  </p:childTnLst>
                                </p:cTn>
                              </p:par>
                              <p:par>
                                <p:cTn id="38" presetID="21" presetClass="emph" presetSubtype="0" repeatCount="indefinite" fill="hold" grpId="1" nodeType="withEffect">
                                  <p:stCondLst>
                                    <p:cond delay="0"/>
                                  </p:stCondLst>
                                  <p:childTnLst>
                                    <p:animClr clrSpc="hsl" dir="cw">
                                      <p:cBhvr override="childStyle">
                                        <p:cTn id="39" dur="500" fill="hold"/>
                                        <p:tgtEl>
                                          <p:spTgt spid="15"/>
                                        </p:tgtEl>
                                        <p:attrNameLst>
                                          <p:attrName>style.color</p:attrName>
                                        </p:attrNameLst>
                                      </p:cBhvr>
                                      <p:by>
                                        <p:hsl h="7200000" s="0" l="0"/>
                                      </p:by>
                                    </p:animClr>
                                    <p:animClr clrSpc="hsl" dir="cw">
                                      <p:cBhvr>
                                        <p:cTn id="40" dur="500" fill="hold"/>
                                        <p:tgtEl>
                                          <p:spTgt spid="15"/>
                                        </p:tgtEl>
                                        <p:attrNameLst>
                                          <p:attrName>fillcolor</p:attrName>
                                        </p:attrNameLst>
                                      </p:cBhvr>
                                      <p:by>
                                        <p:hsl h="7200000" s="0" l="0"/>
                                      </p:by>
                                    </p:animClr>
                                    <p:animClr clrSpc="hsl" dir="cw">
                                      <p:cBhvr>
                                        <p:cTn id="41" dur="500" fill="hold"/>
                                        <p:tgtEl>
                                          <p:spTgt spid="15"/>
                                        </p:tgtEl>
                                        <p:attrNameLst>
                                          <p:attrName>stroke.color</p:attrName>
                                        </p:attrNameLst>
                                      </p:cBhvr>
                                      <p:by>
                                        <p:hsl h="7200000" s="0" l="0"/>
                                      </p:by>
                                    </p:animClr>
                                    <p:set>
                                      <p:cBhvr>
                                        <p:cTn id="42" dur="500" fill="hold"/>
                                        <p:tgtEl>
                                          <p:spTgt spid="15"/>
                                        </p:tgtEl>
                                        <p:attrNameLst>
                                          <p:attrName>fill.type</p:attrName>
                                        </p:attrNameLst>
                                      </p:cBhvr>
                                      <p:to>
                                        <p:strVal val="solid"/>
                                      </p:to>
                                    </p:set>
                                  </p:childTnLst>
                                  <p:subTnLst>
                                    <p:audio>
                                      <p:cMediaNode>
                                        <p:cTn display="0" masterRel="sameClick">
                                          <p:stCondLst>
                                            <p:cond evt="begin" delay="0">
                                              <p:tn val="38"/>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15" grpId="0"/>
      <p:bldP spid="15" grpId="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863" y="3899816"/>
            <a:ext cx="990025" cy="990025"/>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4500" y="428625"/>
            <a:ext cx="5715000" cy="4286250"/>
          </a:xfrm>
          <a:prstGeom prst="rect">
            <a:avLst/>
          </a:prstGeom>
        </p:spPr>
      </p:pic>
      <p:sp>
        <p:nvSpPr>
          <p:cNvPr id="12" name="Snip Diagonal Corner Rectangle 11"/>
          <p:cNvSpPr/>
          <p:nvPr/>
        </p:nvSpPr>
        <p:spPr>
          <a:xfrm>
            <a:off x="1120165" y="846704"/>
            <a:ext cx="7031864" cy="1406363"/>
          </a:xfrm>
          <a:prstGeom prst="snip2DiagRect">
            <a:avLst>
              <a:gd name="adj1" fmla="val 0"/>
              <a:gd name="adj2" fmla="val 24222"/>
            </a:avLst>
          </a:prstGeom>
          <a:solidFill>
            <a:schemeClr val="accent5">
              <a:lumMod val="20000"/>
              <a:lumOff val="8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defRPr/>
            </a:pPr>
            <a:r>
              <a:rPr lang="vi-VN" sz="2700" b="1" kern="1200" dirty="0">
                <a:solidFill>
                  <a:srgbClr val="FF0000"/>
                </a:solidFill>
                <a:latin typeface="Times New Roman" panose="02020603050405020304" pitchFamily="18" charset="0"/>
                <a:cs typeface="Times New Roman" panose="02020603050405020304" pitchFamily="18" charset="0"/>
              </a:rPr>
              <a:t>Câu 3. Những năm 60 của thế kỉ XX, vị thế của nền kinh tế Nhật Bản như thế nào trong giới tư bản chủ nghĩa?</a:t>
            </a:r>
          </a:p>
        </p:txBody>
      </p:sp>
      <p:sp>
        <p:nvSpPr>
          <p:cNvPr id="5" name="Rectangle 4"/>
          <p:cNvSpPr/>
          <p:nvPr/>
        </p:nvSpPr>
        <p:spPr>
          <a:xfrm>
            <a:off x="1652867" y="2876054"/>
            <a:ext cx="5966460" cy="1079807"/>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defRPr/>
            </a:pPr>
            <a:r>
              <a:rPr lang="vi-VN" sz="2400" kern="1200" dirty="0">
                <a:solidFill>
                  <a:srgbClr val="000000"/>
                </a:solidFill>
                <a:latin typeface="Times New Roman" panose="02020603050405020304" pitchFamily="18" charset="0"/>
                <a:cs typeface="Times New Roman" panose="02020603050405020304" pitchFamily="18" charset="0"/>
              </a:rPr>
              <a:t>Đứng thứ hai trong giới tư bản chủ nghĩa.</a:t>
            </a:r>
          </a:p>
        </p:txBody>
      </p:sp>
      <p:sp>
        <p:nvSpPr>
          <p:cNvPr id="15" name="Rectangle 14"/>
          <p:cNvSpPr/>
          <p:nvPr/>
        </p:nvSpPr>
        <p:spPr>
          <a:xfrm>
            <a:off x="2163819" y="2260127"/>
            <a:ext cx="5013434" cy="992579"/>
          </a:xfrm>
          <a:prstGeom prst="rect">
            <a:avLst/>
          </a:prstGeom>
          <a:noFill/>
        </p:spPr>
        <p:txBody>
          <a:bodyPr wrap="square" lIns="68580" tIns="34290" rIns="68580" bIns="34290">
            <a:spAutoFit/>
          </a:bodyPr>
          <a:lstStyle/>
          <a:p>
            <a:pPr algn="ctr" defTabSz="685783">
              <a:buClrTx/>
              <a:defRPr/>
            </a:pPr>
            <a:r>
              <a:rPr lang="en-US" sz="3000" b="1" kern="1200" dirty="0" err="1">
                <a:solidFill>
                  <a:srgbClr val="FF0000"/>
                </a:solidFill>
                <a:latin typeface="Times New Roman" panose="02020603050405020304" pitchFamily="18" charset="0"/>
                <a:ea typeface="+mn-ea"/>
                <a:cs typeface="Times New Roman" panose="02020603050405020304" pitchFamily="18" charset="0"/>
              </a:rPr>
              <a:t>Bạn</a:t>
            </a:r>
            <a:r>
              <a:rPr lang="en-US" sz="3000" b="1" kern="1200" dirty="0">
                <a:solidFill>
                  <a:srgbClr val="FF0000"/>
                </a:solidFill>
                <a:latin typeface="Times New Roman" panose="02020603050405020304" pitchFamily="18" charset="0"/>
                <a:ea typeface="+mn-ea"/>
                <a:cs typeface="Times New Roman" panose="02020603050405020304" pitchFamily="18" charset="0"/>
              </a:rPr>
              <a:t> </a:t>
            </a:r>
            <a:r>
              <a:rPr lang="en-US" sz="3000" b="1" kern="1200" dirty="0" err="1">
                <a:solidFill>
                  <a:srgbClr val="FF0000"/>
                </a:solidFill>
                <a:latin typeface="Times New Roman" panose="02020603050405020304" pitchFamily="18" charset="0"/>
                <a:ea typeface="+mn-ea"/>
                <a:cs typeface="Times New Roman" panose="02020603050405020304" pitchFamily="18" charset="0"/>
              </a:rPr>
              <a:t>được</a:t>
            </a:r>
            <a:r>
              <a:rPr lang="en-US" sz="3000" b="1" kern="1200" dirty="0">
                <a:solidFill>
                  <a:srgbClr val="FF0000"/>
                </a:solidFill>
                <a:latin typeface="Times New Roman" panose="02020603050405020304" pitchFamily="18" charset="0"/>
                <a:ea typeface="+mn-ea"/>
                <a:cs typeface="Times New Roman" panose="02020603050405020304" pitchFamily="18" charset="0"/>
              </a:rPr>
              <a:t> </a:t>
            </a:r>
            <a:r>
              <a:rPr lang="en-US" sz="3000" b="1" kern="1200" dirty="0" err="1">
                <a:solidFill>
                  <a:srgbClr val="FF0000"/>
                </a:solidFill>
                <a:latin typeface="Times New Roman" panose="02020603050405020304" pitchFamily="18" charset="0"/>
                <a:ea typeface="+mn-ea"/>
                <a:cs typeface="Times New Roman" panose="02020603050405020304" pitchFamily="18" charset="0"/>
              </a:rPr>
              <a:t>tặng</a:t>
            </a:r>
            <a:r>
              <a:rPr lang="en-US" sz="3000" b="1" kern="1200" dirty="0">
                <a:solidFill>
                  <a:srgbClr val="FF0000"/>
                </a:solidFill>
                <a:latin typeface="Times New Roman" panose="02020603050405020304" pitchFamily="18" charset="0"/>
                <a:ea typeface="+mn-ea"/>
                <a:cs typeface="Times New Roman" panose="02020603050405020304" pitchFamily="18" charset="0"/>
              </a:rPr>
              <a:t> 1 </a:t>
            </a:r>
            <a:r>
              <a:rPr lang="en-US" sz="3000" b="1" kern="1200" dirty="0" err="1">
                <a:solidFill>
                  <a:srgbClr val="FF0000"/>
                </a:solidFill>
                <a:latin typeface="Times New Roman" panose="02020603050405020304" pitchFamily="18" charset="0"/>
                <a:ea typeface="+mn-ea"/>
                <a:cs typeface="Times New Roman" panose="02020603050405020304" pitchFamily="18" charset="0"/>
              </a:rPr>
              <a:t>chuyến</a:t>
            </a:r>
            <a:r>
              <a:rPr lang="en-US" sz="3000" b="1" kern="1200" dirty="0">
                <a:solidFill>
                  <a:srgbClr val="FF0000"/>
                </a:solidFill>
                <a:latin typeface="Times New Roman" panose="02020603050405020304" pitchFamily="18" charset="0"/>
                <a:ea typeface="+mn-ea"/>
                <a:cs typeface="Times New Roman" panose="02020603050405020304" pitchFamily="18" charset="0"/>
              </a:rPr>
              <a:t> </a:t>
            </a:r>
            <a:r>
              <a:rPr lang="en-US" sz="3000" b="1" kern="1200" dirty="0" err="1">
                <a:solidFill>
                  <a:srgbClr val="FF0000"/>
                </a:solidFill>
                <a:latin typeface="Times New Roman" panose="02020603050405020304" pitchFamily="18" charset="0"/>
                <a:ea typeface="+mn-ea"/>
                <a:cs typeface="Times New Roman" panose="02020603050405020304" pitchFamily="18" charset="0"/>
              </a:rPr>
              <a:t>đi</a:t>
            </a:r>
            <a:r>
              <a:rPr lang="en-US" sz="3000" b="1" kern="1200" dirty="0">
                <a:solidFill>
                  <a:srgbClr val="FF0000"/>
                </a:solidFill>
                <a:latin typeface="Times New Roman" panose="02020603050405020304" pitchFamily="18" charset="0"/>
                <a:ea typeface="+mn-ea"/>
                <a:cs typeface="Times New Roman" panose="02020603050405020304" pitchFamily="18" charset="0"/>
              </a:rPr>
              <a:t> </a:t>
            </a:r>
            <a:r>
              <a:rPr lang="en-US" sz="3000" b="1" kern="1200" dirty="0" err="1">
                <a:solidFill>
                  <a:srgbClr val="FF0000"/>
                </a:solidFill>
                <a:latin typeface="Times New Roman" panose="02020603050405020304" pitchFamily="18" charset="0"/>
                <a:ea typeface="+mn-ea"/>
                <a:cs typeface="Times New Roman" panose="02020603050405020304" pitchFamily="18" charset="0"/>
              </a:rPr>
              <a:t>châu</a:t>
            </a:r>
            <a:r>
              <a:rPr lang="en-US" sz="3000" b="1" kern="1200" dirty="0">
                <a:solidFill>
                  <a:srgbClr val="FF0000"/>
                </a:solidFill>
                <a:latin typeface="Times New Roman" panose="02020603050405020304" pitchFamily="18" charset="0"/>
                <a:ea typeface="+mn-ea"/>
                <a:cs typeface="Times New Roman" panose="02020603050405020304" pitchFamily="18" charset="0"/>
              </a:rPr>
              <a:t> Phi </a:t>
            </a:r>
            <a:r>
              <a:rPr lang="en-US" sz="3000" b="1" kern="1200" dirty="0" err="1">
                <a:solidFill>
                  <a:srgbClr val="FF0000"/>
                </a:solidFill>
                <a:latin typeface="Times New Roman" panose="02020603050405020304" pitchFamily="18" charset="0"/>
                <a:ea typeface="+mn-ea"/>
                <a:cs typeface="Times New Roman" panose="02020603050405020304" pitchFamily="18" charset="0"/>
              </a:rPr>
              <a:t>bằng</a:t>
            </a:r>
            <a:r>
              <a:rPr lang="en-US" sz="3000" b="1" kern="1200" dirty="0">
                <a:solidFill>
                  <a:srgbClr val="FF0000"/>
                </a:solidFill>
                <a:latin typeface="Times New Roman" panose="02020603050405020304" pitchFamily="18" charset="0"/>
                <a:ea typeface="+mn-ea"/>
                <a:cs typeface="Times New Roman" panose="02020603050405020304" pitchFamily="18" charset="0"/>
              </a:rPr>
              <a:t> </a:t>
            </a:r>
            <a:r>
              <a:rPr lang="en-US" sz="3000" b="1" kern="1200" dirty="0" err="1">
                <a:solidFill>
                  <a:srgbClr val="FF0000"/>
                </a:solidFill>
                <a:latin typeface="Times New Roman" panose="02020603050405020304" pitchFamily="18" charset="0"/>
                <a:ea typeface="+mn-ea"/>
                <a:cs typeface="Times New Roman" panose="02020603050405020304" pitchFamily="18" charset="0"/>
              </a:rPr>
              <a:t>xe</a:t>
            </a:r>
            <a:r>
              <a:rPr lang="en-US" sz="3000" b="1" kern="1200" dirty="0">
                <a:solidFill>
                  <a:srgbClr val="FF0000"/>
                </a:solidFill>
                <a:latin typeface="Times New Roman" panose="02020603050405020304" pitchFamily="18" charset="0"/>
                <a:ea typeface="+mn-ea"/>
                <a:cs typeface="Times New Roman" panose="02020603050405020304" pitchFamily="18" charset="0"/>
              </a:rPr>
              <a:t> </a:t>
            </a:r>
            <a:r>
              <a:rPr lang="en-US" sz="3000" b="1" kern="1200" dirty="0" err="1">
                <a:solidFill>
                  <a:srgbClr val="FF0000"/>
                </a:solidFill>
                <a:latin typeface="Times New Roman" panose="02020603050405020304" pitchFamily="18" charset="0"/>
                <a:ea typeface="+mn-ea"/>
                <a:cs typeface="Times New Roman" panose="02020603050405020304" pitchFamily="18" charset="0"/>
              </a:rPr>
              <a:t>ngựa</a:t>
            </a:r>
            <a:r>
              <a:rPr lang="en-US" sz="3000" b="1" kern="1200" dirty="0">
                <a:solidFill>
                  <a:srgbClr val="FF0000"/>
                </a:solidFill>
                <a:latin typeface="Times New Roman" panose="02020603050405020304" pitchFamily="18" charset="0"/>
                <a:ea typeface="+mn-ea"/>
                <a:cs typeface="Times New Roman" panose="02020603050405020304" pitchFamily="18" charset="0"/>
              </a:rPr>
              <a:t> </a:t>
            </a:r>
          </a:p>
        </p:txBody>
      </p:sp>
      <p:sp>
        <p:nvSpPr>
          <p:cNvPr id="9" name="Pentagon 8">
            <a:hlinkClick r:id="rId6" action="ppaction://hlinksldjump"/>
            <a:extLst>
              <a:ext uri="{FF2B5EF4-FFF2-40B4-BE49-F238E27FC236}">
                <a16:creationId xmlns:a16="http://schemas.microsoft.com/office/drawing/2014/main" id="{998C0CE2-7928-FE44-B17D-AB0DD5B8CF3C}"/>
              </a:ext>
            </a:extLst>
          </p:cNvPr>
          <p:cNvSpPr/>
          <p:nvPr/>
        </p:nvSpPr>
        <p:spPr>
          <a:xfrm flipH="1">
            <a:off x="7619327" y="4578848"/>
            <a:ext cx="1405619" cy="489753"/>
          </a:xfrm>
          <a:prstGeom prst="homePlate">
            <a:avLst/>
          </a:prstGeom>
          <a:solidFill>
            <a:schemeClr val="accent4">
              <a:lumMod val="20000"/>
              <a:lumOff val="80000"/>
              <a:alpha val="7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defRPr/>
            </a:pPr>
            <a:r>
              <a:rPr lang="en-US" sz="2100" kern="1200" dirty="0" err="1">
                <a:solidFill>
                  <a:prstClr val="black"/>
                </a:solidFill>
                <a:latin typeface="Calibri" panose="020F0502020204030204"/>
              </a:rPr>
              <a:t>Trở</a:t>
            </a:r>
            <a:r>
              <a:rPr lang="en-US" sz="2100" kern="1200" dirty="0">
                <a:solidFill>
                  <a:prstClr val="black"/>
                </a:solidFill>
                <a:latin typeface="Calibri" panose="020F0502020204030204"/>
              </a:rPr>
              <a:t> </a:t>
            </a:r>
            <a:r>
              <a:rPr lang="en-US" sz="2100" kern="1200" dirty="0" err="1">
                <a:solidFill>
                  <a:prstClr val="black"/>
                </a:solidFill>
                <a:latin typeface="Calibri" panose="020F0502020204030204"/>
              </a:rPr>
              <a:t>về</a:t>
            </a:r>
            <a:endParaRPr lang="en-US" sz="2100" kern="1200" dirty="0">
              <a:solidFill>
                <a:prstClr val="black"/>
              </a:solidFill>
              <a:latin typeface="Calibri" panose="020F0502020204030204"/>
            </a:endParaRPr>
          </a:p>
        </p:txBody>
      </p:sp>
    </p:spTree>
    <p:extLst>
      <p:ext uri="{BB962C8B-B14F-4D97-AF65-F5344CB8AC3E}">
        <p14:creationId xmlns:p14="http://schemas.microsoft.com/office/powerpoint/2010/main" val="1704561869"/>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17"/>
                    </p:tgtEl>
                  </p:cond>
                </p:stCondLst>
                <p:endSync evt="end" delay="0">
                  <p:rtn val="all"/>
                </p:endSync>
                <p:childTnLst>
                  <p:par>
                    <p:cTn id="18" fill="hold">
                      <p:stCondLst>
                        <p:cond delay="0"/>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1000"/>
                            </p:stCondLst>
                            <p:childTnLst>
                              <p:par>
                                <p:cTn id="34" presetID="23" presetClass="entr" presetSubtype="32"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strVal val="4*#ppt_w"/>
                                          </p:val>
                                        </p:tav>
                                        <p:tav tm="100000">
                                          <p:val>
                                            <p:strVal val="#ppt_w"/>
                                          </p:val>
                                        </p:tav>
                                      </p:tavLst>
                                    </p:anim>
                                    <p:anim calcmode="lin" valueType="num">
                                      <p:cBhvr>
                                        <p:cTn id="37" dur="500" fill="hold"/>
                                        <p:tgtEl>
                                          <p:spTgt spid="15"/>
                                        </p:tgtEl>
                                        <p:attrNameLst>
                                          <p:attrName>ppt_h</p:attrName>
                                        </p:attrNameLst>
                                      </p:cBhvr>
                                      <p:tavLst>
                                        <p:tav tm="0">
                                          <p:val>
                                            <p:strVal val="4*#ppt_h"/>
                                          </p:val>
                                        </p:tav>
                                        <p:tav tm="100000">
                                          <p:val>
                                            <p:strVal val="#ppt_h"/>
                                          </p:val>
                                        </p:tav>
                                      </p:tavLst>
                                    </p:anim>
                                  </p:childTnLst>
                                </p:cTn>
                              </p:par>
                              <p:par>
                                <p:cTn id="38" presetID="21" presetClass="emph" presetSubtype="0" repeatCount="indefinite" fill="hold" grpId="1" nodeType="withEffect">
                                  <p:stCondLst>
                                    <p:cond delay="0"/>
                                  </p:stCondLst>
                                  <p:childTnLst>
                                    <p:animClr clrSpc="hsl" dir="cw">
                                      <p:cBhvr override="childStyle">
                                        <p:cTn id="39" dur="500" fill="hold"/>
                                        <p:tgtEl>
                                          <p:spTgt spid="15"/>
                                        </p:tgtEl>
                                        <p:attrNameLst>
                                          <p:attrName>style.color</p:attrName>
                                        </p:attrNameLst>
                                      </p:cBhvr>
                                      <p:by>
                                        <p:hsl h="7200000" s="0" l="0"/>
                                      </p:by>
                                    </p:animClr>
                                    <p:animClr clrSpc="hsl" dir="cw">
                                      <p:cBhvr>
                                        <p:cTn id="40" dur="500" fill="hold"/>
                                        <p:tgtEl>
                                          <p:spTgt spid="15"/>
                                        </p:tgtEl>
                                        <p:attrNameLst>
                                          <p:attrName>fillcolor</p:attrName>
                                        </p:attrNameLst>
                                      </p:cBhvr>
                                      <p:by>
                                        <p:hsl h="7200000" s="0" l="0"/>
                                      </p:by>
                                    </p:animClr>
                                    <p:animClr clrSpc="hsl" dir="cw">
                                      <p:cBhvr>
                                        <p:cTn id="41" dur="500" fill="hold"/>
                                        <p:tgtEl>
                                          <p:spTgt spid="15"/>
                                        </p:tgtEl>
                                        <p:attrNameLst>
                                          <p:attrName>stroke.color</p:attrName>
                                        </p:attrNameLst>
                                      </p:cBhvr>
                                      <p:by>
                                        <p:hsl h="7200000" s="0" l="0"/>
                                      </p:by>
                                    </p:animClr>
                                    <p:set>
                                      <p:cBhvr>
                                        <p:cTn id="42" dur="500" fill="hold"/>
                                        <p:tgtEl>
                                          <p:spTgt spid="15"/>
                                        </p:tgtEl>
                                        <p:attrNameLst>
                                          <p:attrName>fill.type</p:attrName>
                                        </p:attrNameLst>
                                      </p:cBhvr>
                                      <p:to>
                                        <p:strVal val="solid"/>
                                      </p:to>
                                    </p:set>
                                  </p:childTnLst>
                                  <p:subTnLst>
                                    <p:audio>
                                      <p:cMediaNode>
                                        <p:cTn display="0" masterRel="sameClick">
                                          <p:stCondLst>
                                            <p:cond evt="begin" delay="0">
                                              <p:tn val="38"/>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15" grpId="0"/>
      <p:bldP spid="15" grpId="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863" y="3899816"/>
            <a:ext cx="990025" cy="990025"/>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4500" y="428625"/>
            <a:ext cx="5715000" cy="4286250"/>
          </a:xfrm>
          <a:prstGeom prst="rect">
            <a:avLst/>
          </a:prstGeom>
        </p:spPr>
      </p:pic>
      <p:sp>
        <p:nvSpPr>
          <p:cNvPr id="12" name="Snip Diagonal Corner Rectangle 11"/>
          <p:cNvSpPr/>
          <p:nvPr/>
        </p:nvSpPr>
        <p:spPr>
          <a:xfrm>
            <a:off x="1120165" y="846704"/>
            <a:ext cx="7031864" cy="1406363"/>
          </a:xfrm>
          <a:prstGeom prst="snip2DiagRect">
            <a:avLst>
              <a:gd name="adj1" fmla="val 0"/>
              <a:gd name="adj2" fmla="val 24222"/>
            </a:avLst>
          </a:prstGeom>
          <a:solidFill>
            <a:schemeClr val="accent6">
              <a:lumMod val="20000"/>
              <a:lumOff val="8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defRPr/>
            </a:pPr>
            <a:r>
              <a:rPr lang="en-US" sz="3000" b="1" kern="1200" dirty="0" err="1">
                <a:solidFill>
                  <a:srgbClr val="C00000"/>
                </a:solidFill>
                <a:latin typeface="Times New Roman" panose="02020603050405020304" pitchFamily="18" charset="0"/>
                <a:cs typeface="Times New Roman" panose="02020603050405020304" pitchFamily="18" charset="0"/>
              </a:rPr>
              <a:t>Câu</a:t>
            </a:r>
            <a:r>
              <a:rPr lang="en-US" sz="3000" b="1" kern="1200" dirty="0">
                <a:solidFill>
                  <a:srgbClr val="C00000"/>
                </a:solidFill>
                <a:latin typeface="Times New Roman" panose="02020603050405020304" pitchFamily="18" charset="0"/>
                <a:cs typeface="Times New Roman" panose="02020603050405020304" pitchFamily="18" charset="0"/>
              </a:rPr>
              <a:t> 4. </a:t>
            </a:r>
            <a:r>
              <a:rPr lang="en-US" sz="3000" b="1" kern="1200" dirty="0" err="1">
                <a:solidFill>
                  <a:srgbClr val="C00000"/>
                </a:solidFill>
                <a:latin typeface="Times New Roman" panose="02020603050405020304" pitchFamily="18" charset="0"/>
                <a:cs typeface="Times New Roman" panose="02020603050405020304" pitchFamily="18" charset="0"/>
              </a:rPr>
              <a:t>Nhật</a:t>
            </a:r>
            <a:r>
              <a:rPr lang="en-US" sz="3000" b="1" kern="1200" dirty="0">
                <a:solidFill>
                  <a:srgbClr val="C00000"/>
                </a:solidFill>
                <a:latin typeface="Times New Roman" panose="02020603050405020304" pitchFamily="18" charset="0"/>
                <a:cs typeface="Times New Roman" panose="02020603050405020304" pitchFamily="18" charset="0"/>
              </a:rPr>
              <a:t> </a:t>
            </a:r>
            <a:r>
              <a:rPr lang="en-US" sz="3000" b="1" kern="1200" dirty="0" err="1">
                <a:solidFill>
                  <a:srgbClr val="C00000"/>
                </a:solidFill>
                <a:latin typeface="Times New Roman" panose="02020603050405020304" pitchFamily="18" charset="0"/>
                <a:cs typeface="Times New Roman" panose="02020603050405020304" pitchFamily="18" charset="0"/>
              </a:rPr>
              <a:t>Bản</a:t>
            </a:r>
            <a:r>
              <a:rPr lang="en-US" sz="3000" b="1" kern="1200" dirty="0">
                <a:solidFill>
                  <a:srgbClr val="C00000"/>
                </a:solidFill>
                <a:latin typeface="Times New Roman" panose="02020603050405020304" pitchFamily="18" charset="0"/>
                <a:cs typeface="Times New Roman" panose="02020603050405020304" pitchFamily="18" charset="0"/>
              </a:rPr>
              <a:t> </a:t>
            </a:r>
            <a:r>
              <a:rPr lang="en-US" sz="3000" b="1" kern="1200" dirty="0" err="1">
                <a:solidFill>
                  <a:srgbClr val="C00000"/>
                </a:solidFill>
                <a:latin typeface="Times New Roman" panose="02020603050405020304" pitchFamily="18" charset="0"/>
                <a:cs typeface="Times New Roman" panose="02020603050405020304" pitchFamily="18" charset="0"/>
              </a:rPr>
              <a:t>trở</a:t>
            </a:r>
            <a:r>
              <a:rPr lang="en-US" sz="3000" b="1" kern="1200" dirty="0">
                <a:solidFill>
                  <a:srgbClr val="C00000"/>
                </a:solidFill>
                <a:latin typeface="Times New Roman" panose="02020603050405020304" pitchFamily="18" charset="0"/>
                <a:cs typeface="Times New Roman" panose="02020603050405020304" pitchFamily="18" charset="0"/>
              </a:rPr>
              <a:t> </a:t>
            </a:r>
            <a:r>
              <a:rPr lang="en-US" sz="3000" b="1" kern="1200" dirty="0" err="1">
                <a:solidFill>
                  <a:srgbClr val="C00000"/>
                </a:solidFill>
                <a:latin typeface="Times New Roman" panose="02020603050405020304" pitchFamily="18" charset="0"/>
                <a:cs typeface="Times New Roman" panose="02020603050405020304" pitchFamily="18" charset="0"/>
              </a:rPr>
              <a:t>thành</a:t>
            </a:r>
            <a:r>
              <a:rPr lang="en-US" sz="3000" b="1" kern="1200" dirty="0">
                <a:solidFill>
                  <a:srgbClr val="C00000"/>
                </a:solidFill>
                <a:latin typeface="Times New Roman" panose="02020603050405020304" pitchFamily="18" charset="0"/>
                <a:cs typeface="Times New Roman" panose="02020603050405020304" pitchFamily="18" charset="0"/>
              </a:rPr>
              <a:t> </a:t>
            </a:r>
            <a:r>
              <a:rPr lang="en-US" sz="3000" b="1" kern="1200" dirty="0" err="1">
                <a:solidFill>
                  <a:srgbClr val="C00000"/>
                </a:solidFill>
                <a:latin typeface="Times New Roman" panose="02020603050405020304" pitchFamily="18" charset="0"/>
                <a:cs typeface="Times New Roman" panose="02020603050405020304" pitchFamily="18" charset="0"/>
              </a:rPr>
              <a:t>một</a:t>
            </a:r>
            <a:r>
              <a:rPr lang="en-US" sz="3000" b="1" kern="1200" dirty="0">
                <a:solidFill>
                  <a:srgbClr val="C00000"/>
                </a:solidFill>
                <a:latin typeface="Times New Roman" panose="02020603050405020304" pitchFamily="18" charset="0"/>
                <a:cs typeface="Times New Roman" panose="02020603050405020304" pitchFamily="18" charset="0"/>
              </a:rPr>
              <a:t> </a:t>
            </a:r>
            <a:r>
              <a:rPr lang="en-US" sz="3000" b="1" kern="1200" dirty="0" err="1">
                <a:solidFill>
                  <a:srgbClr val="C00000"/>
                </a:solidFill>
                <a:latin typeface="Times New Roman" panose="02020603050405020304" pitchFamily="18" charset="0"/>
                <a:cs typeface="Times New Roman" panose="02020603050405020304" pitchFamily="18" charset="0"/>
              </a:rPr>
              <a:t>trong</a:t>
            </a:r>
            <a:r>
              <a:rPr lang="en-US" sz="3000" b="1" kern="1200" dirty="0">
                <a:solidFill>
                  <a:srgbClr val="C00000"/>
                </a:solidFill>
                <a:latin typeface="Times New Roman" panose="02020603050405020304" pitchFamily="18" charset="0"/>
                <a:cs typeface="Times New Roman" panose="02020603050405020304" pitchFamily="18" charset="0"/>
              </a:rPr>
              <a:t> </a:t>
            </a:r>
            <a:r>
              <a:rPr lang="en-US" sz="3000" b="1" kern="1200" dirty="0" err="1">
                <a:solidFill>
                  <a:srgbClr val="C00000"/>
                </a:solidFill>
                <a:latin typeface="Times New Roman" panose="02020603050405020304" pitchFamily="18" charset="0"/>
                <a:cs typeface="Times New Roman" panose="02020603050405020304" pitchFamily="18" charset="0"/>
              </a:rPr>
              <a:t>ba</a:t>
            </a:r>
            <a:r>
              <a:rPr lang="en-US" sz="3000" b="1" kern="1200" dirty="0">
                <a:solidFill>
                  <a:srgbClr val="C00000"/>
                </a:solidFill>
                <a:latin typeface="Times New Roman" panose="02020603050405020304" pitchFamily="18" charset="0"/>
                <a:cs typeface="Times New Roman" panose="02020603050405020304" pitchFamily="18" charset="0"/>
              </a:rPr>
              <a:t> </a:t>
            </a:r>
            <a:r>
              <a:rPr lang="en-US" sz="3000" b="1" kern="1200" dirty="0" err="1">
                <a:solidFill>
                  <a:srgbClr val="C00000"/>
                </a:solidFill>
                <a:latin typeface="Times New Roman" panose="02020603050405020304" pitchFamily="18" charset="0"/>
                <a:cs typeface="Times New Roman" panose="02020603050405020304" pitchFamily="18" charset="0"/>
              </a:rPr>
              <a:t>trung</a:t>
            </a:r>
            <a:r>
              <a:rPr lang="en-US" sz="3000" b="1" kern="1200" dirty="0">
                <a:solidFill>
                  <a:srgbClr val="C00000"/>
                </a:solidFill>
                <a:latin typeface="Times New Roman" panose="02020603050405020304" pitchFamily="18" charset="0"/>
                <a:cs typeface="Times New Roman" panose="02020603050405020304" pitchFamily="18" charset="0"/>
              </a:rPr>
              <a:t> </a:t>
            </a:r>
            <a:r>
              <a:rPr lang="en-US" sz="3000" b="1" kern="1200" dirty="0" err="1">
                <a:solidFill>
                  <a:srgbClr val="C00000"/>
                </a:solidFill>
                <a:latin typeface="Times New Roman" panose="02020603050405020304" pitchFamily="18" charset="0"/>
                <a:cs typeface="Times New Roman" panose="02020603050405020304" pitchFamily="18" charset="0"/>
              </a:rPr>
              <a:t>tâm</a:t>
            </a:r>
            <a:r>
              <a:rPr lang="en-US" sz="3000" b="1" kern="1200" dirty="0">
                <a:solidFill>
                  <a:srgbClr val="C00000"/>
                </a:solidFill>
                <a:latin typeface="Times New Roman" panose="02020603050405020304" pitchFamily="18" charset="0"/>
                <a:cs typeface="Times New Roman" panose="02020603050405020304" pitchFamily="18" charset="0"/>
              </a:rPr>
              <a:t> </a:t>
            </a:r>
            <a:r>
              <a:rPr lang="en-US" sz="3000" b="1" kern="1200" dirty="0" err="1">
                <a:solidFill>
                  <a:srgbClr val="C00000"/>
                </a:solidFill>
                <a:latin typeface="Times New Roman" panose="02020603050405020304" pitchFamily="18" charset="0"/>
                <a:cs typeface="Times New Roman" panose="02020603050405020304" pitchFamily="18" charset="0"/>
              </a:rPr>
              <a:t>kinh</a:t>
            </a:r>
            <a:r>
              <a:rPr lang="en-US" sz="3000" b="1" kern="1200" dirty="0">
                <a:solidFill>
                  <a:srgbClr val="C00000"/>
                </a:solidFill>
                <a:latin typeface="Times New Roman" panose="02020603050405020304" pitchFamily="18" charset="0"/>
                <a:cs typeface="Times New Roman" panose="02020603050405020304" pitchFamily="18" charset="0"/>
              </a:rPr>
              <a:t> </a:t>
            </a:r>
            <a:r>
              <a:rPr lang="en-US" sz="3000" b="1" kern="1200" dirty="0" err="1">
                <a:solidFill>
                  <a:srgbClr val="C00000"/>
                </a:solidFill>
                <a:latin typeface="Times New Roman" panose="02020603050405020304" pitchFamily="18" charset="0"/>
                <a:cs typeface="Times New Roman" panose="02020603050405020304" pitchFamily="18" charset="0"/>
              </a:rPr>
              <a:t>tế</a:t>
            </a:r>
            <a:r>
              <a:rPr lang="en-US" sz="3000" b="1" kern="1200" dirty="0">
                <a:solidFill>
                  <a:srgbClr val="C00000"/>
                </a:solidFill>
                <a:latin typeface="Times New Roman" panose="02020603050405020304" pitchFamily="18" charset="0"/>
                <a:cs typeface="Times New Roman" panose="02020603050405020304" pitchFamily="18" charset="0"/>
              </a:rPr>
              <a:t> - </a:t>
            </a:r>
            <a:r>
              <a:rPr lang="en-US" sz="3000" b="1" kern="1200" dirty="0" err="1">
                <a:solidFill>
                  <a:srgbClr val="C00000"/>
                </a:solidFill>
                <a:latin typeface="Times New Roman" panose="02020603050405020304" pitchFamily="18" charset="0"/>
                <a:cs typeface="Times New Roman" panose="02020603050405020304" pitchFamily="18" charset="0"/>
              </a:rPr>
              <a:t>tài</a:t>
            </a:r>
            <a:r>
              <a:rPr lang="en-US" sz="3000" b="1" kern="1200" dirty="0">
                <a:solidFill>
                  <a:srgbClr val="C00000"/>
                </a:solidFill>
                <a:latin typeface="Times New Roman" panose="02020603050405020304" pitchFamily="18" charset="0"/>
                <a:cs typeface="Times New Roman" panose="02020603050405020304" pitchFamily="18" charset="0"/>
              </a:rPr>
              <a:t> </a:t>
            </a:r>
            <a:r>
              <a:rPr lang="en-US" sz="3000" b="1" kern="1200" dirty="0" err="1">
                <a:solidFill>
                  <a:srgbClr val="C00000"/>
                </a:solidFill>
                <a:latin typeface="Times New Roman" panose="02020603050405020304" pitchFamily="18" charset="0"/>
                <a:cs typeface="Times New Roman" panose="02020603050405020304" pitchFamily="18" charset="0"/>
              </a:rPr>
              <a:t>chính</a:t>
            </a:r>
            <a:r>
              <a:rPr lang="en-US" sz="3000" b="1" kern="1200" dirty="0">
                <a:solidFill>
                  <a:srgbClr val="C00000"/>
                </a:solidFill>
                <a:latin typeface="Times New Roman" panose="02020603050405020304" pitchFamily="18" charset="0"/>
                <a:cs typeface="Times New Roman" panose="02020603050405020304" pitchFamily="18" charset="0"/>
              </a:rPr>
              <a:t> </a:t>
            </a:r>
            <a:r>
              <a:rPr lang="en-US" sz="3000" b="1" kern="1200" dirty="0" err="1">
                <a:solidFill>
                  <a:srgbClr val="C00000"/>
                </a:solidFill>
                <a:latin typeface="Times New Roman" panose="02020603050405020304" pitchFamily="18" charset="0"/>
                <a:cs typeface="Times New Roman" panose="02020603050405020304" pitchFamily="18" charset="0"/>
              </a:rPr>
              <a:t>của</a:t>
            </a:r>
            <a:r>
              <a:rPr lang="en-US" sz="3000" b="1" kern="1200" dirty="0">
                <a:solidFill>
                  <a:srgbClr val="C00000"/>
                </a:solidFill>
                <a:latin typeface="Times New Roman" panose="02020603050405020304" pitchFamily="18" charset="0"/>
                <a:cs typeface="Times New Roman" panose="02020603050405020304" pitchFamily="18" charset="0"/>
              </a:rPr>
              <a:t> </a:t>
            </a:r>
            <a:r>
              <a:rPr lang="en-US" sz="3000" b="1" kern="1200" dirty="0" err="1">
                <a:solidFill>
                  <a:srgbClr val="C00000"/>
                </a:solidFill>
                <a:latin typeface="Times New Roman" panose="02020603050405020304" pitchFamily="18" charset="0"/>
                <a:cs typeface="Times New Roman" panose="02020603050405020304" pitchFamily="18" charset="0"/>
              </a:rPr>
              <a:t>thế</a:t>
            </a:r>
            <a:r>
              <a:rPr lang="en-US" sz="3000" b="1" kern="1200" dirty="0">
                <a:solidFill>
                  <a:srgbClr val="C00000"/>
                </a:solidFill>
                <a:latin typeface="Times New Roman" panose="02020603050405020304" pitchFamily="18" charset="0"/>
                <a:cs typeface="Times New Roman" panose="02020603050405020304" pitchFamily="18" charset="0"/>
              </a:rPr>
              <a:t> </a:t>
            </a:r>
            <a:r>
              <a:rPr lang="en-US" sz="3000" b="1" kern="1200" dirty="0" err="1">
                <a:solidFill>
                  <a:srgbClr val="C00000"/>
                </a:solidFill>
                <a:latin typeface="Times New Roman" panose="02020603050405020304" pitchFamily="18" charset="0"/>
                <a:cs typeface="Times New Roman" panose="02020603050405020304" pitchFamily="18" charset="0"/>
              </a:rPr>
              <a:t>giới</a:t>
            </a:r>
            <a:r>
              <a:rPr lang="en-US" sz="3000" b="1" kern="1200" dirty="0">
                <a:solidFill>
                  <a:srgbClr val="C00000"/>
                </a:solidFill>
                <a:latin typeface="Times New Roman" panose="02020603050405020304" pitchFamily="18" charset="0"/>
                <a:cs typeface="Times New Roman" panose="02020603050405020304" pitchFamily="18" charset="0"/>
              </a:rPr>
              <a:t> </a:t>
            </a:r>
            <a:r>
              <a:rPr lang="en-US" sz="3000" b="1" kern="1200" dirty="0" err="1">
                <a:solidFill>
                  <a:srgbClr val="C00000"/>
                </a:solidFill>
                <a:latin typeface="Times New Roman" panose="02020603050405020304" pitchFamily="18" charset="0"/>
                <a:cs typeface="Times New Roman" panose="02020603050405020304" pitchFamily="18" charset="0"/>
              </a:rPr>
              <a:t>từ</a:t>
            </a:r>
            <a:r>
              <a:rPr lang="en-US" sz="3000" b="1" kern="1200" dirty="0">
                <a:solidFill>
                  <a:srgbClr val="C00000"/>
                </a:solidFill>
                <a:latin typeface="Times New Roman" panose="02020603050405020304" pitchFamily="18" charset="0"/>
                <a:cs typeface="Times New Roman" panose="02020603050405020304" pitchFamily="18" charset="0"/>
              </a:rPr>
              <a:t> </a:t>
            </a:r>
            <a:r>
              <a:rPr lang="en-US" sz="3000" b="1" kern="1200" dirty="0" err="1">
                <a:solidFill>
                  <a:srgbClr val="C00000"/>
                </a:solidFill>
                <a:latin typeface="Times New Roman" panose="02020603050405020304" pitchFamily="18" charset="0"/>
                <a:cs typeface="Times New Roman" panose="02020603050405020304" pitchFamily="18" charset="0"/>
              </a:rPr>
              <a:t>khi</a:t>
            </a:r>
            <a:r>
              <a:rPr lang="en-US" sz="3000" b="1" kern="1200" dirty="0">
                <a:solidFill>
                  <a:srgbClr val="C00000"/>
                </a:solidFill>
                <a:latin typeface="Times New Roman" panose="02020603050405020304" pitchFamily="18" charset="0"/>
                <a:cs typeface="Times New Roman" panose="02020603050405020304" pitchFamily="18" charset="0"/>
              </a:rPr>
              <a:t> </a:t>
            </a:r>
            <a:r>
              <a:rPr lang="en-US" sz="3000" b="1" kern="1200" dirty="0" err="1">
                <a:solidFill>
                  <a:srgbClr val="C00000"/>
                </a:solidFill>
                <a:latin typeface="Times New Roman" panose="02020603050405020304" pitchFamily="18" charset="0"/>
                <a:cs typeface="Times New Roman" panose="02020603050405020304" pitchFamily="18" charset="0"/>
              </a:rPr>
              <a:t>nào</a:t>
            </a:r>
            <a:r>
              <a:rPr lang="en-US" sz="3000" b="1" kern="1200" dirty="0">
                <a:solidFill>
                  <a:srgbClr val="C00000"/>
                </a:solidFill>
                <a:latin typeface="Times New Roman" panose="02020603050405020304" pitchFamily="18" charset="0"/>
                <a:cs typeface="Times New Roman" panose="02020603050405020304" pitchFamily="18" charset="0"/>
              </a:rPr>
              <a:t>?</a:t>
            </a:r>
          </a:p>
        </p:txBody>
      </p:sp>
      <p:sp>
        <p:nvSpPr>
          <p:cNvPr id="5" name="Rectangle 4"/>
          <p:cNvSpPr/>
          <p:nvPr/>
        </p:nvSpPr>
        <p:spPr>
          <a:xfrm>
            <a:off x="1652867" y="2876054"/>
            <a:ext cx="5966460" cy="1079807"/>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defRPr/>
            </a:pPr>
            <a:r>
              <a:rPr lang="vi-VN" sz="2700" b="1" kern="1200" dirty="0">
                <a:solidFill>
                  <a:srgbClr val="002060"/>
                </a:solidFill>
                <a:latin typeface="Times New Roman" panose="02020603050405020304" pitchFamily="18" charset="0"/>
                <a:cs typeface="Times New Roman" panose="02020603050405020304" pitchFamily="18" charset="0"/>
              </a:rPr>
              <a:t>Những năm 70 của thế kỉ XX.</a:t>
            </a:r>
          </a:p>
        </p:txBody>
      </p:sp>
      <p:sp>
        <p:nvSpPr>
          <p:cNvPr id="15" name="Rectangle 14"/>
          <p:cNvSpPr/>
          <p:nvPr/>
        </p:nvSpPr>
        <p:spPr>
          <a:xfrm>
            <a:off x="2354730" y="2260129"/>
            <a:ext cx="4434548" cy="623248"/>
          </a:xfrm>
          <a:prstGeom prst="rect">
            <a:avLst/>
          </a:prstGeom>
          <a:noFill/>
        </p:spPr>
        <p:txBody>
          <a:bodyPr wrap="none" lIns="68580" tIns="34290" rIns="68580" bIns="34290">
            <a:spAutoFit/>
          </a:bodyPr>
          <a:lstStyle/>
          <a:p>
            <a:pPr algn="ctr" defTabSz="685783">
              <a:buClrTx/>
              <a:defRPr/>
            </a:pPr>
            <a:r>
              <a:rPr lang="en-US" sz="3600" b="1" kern="1200" dirty="0" err="1">
                <a:solidFill>
                  <a:srgbClr val="FF0000"/>
                </a:solidFill>
                <a:latin typeface="Times New Roman" panose="02020603050405020304" pitchFamily="18" charset="0"/>
                <a:ea typeface="+mn-ea"/>
                <a:cs typeface="Times New Roman" panose="02020603050405020304" pitchFamily="18" charset="0"/>
              </a:rPr>
              <a:t>Bạn</a:t>
            </a:r>
            <a:r>
              <a:rPr lang="en-US" sz="3600" b="1" kern="1200" dirty="0">
                <a:solidFill>
                  <a:srgbClr val="FF0000"/>
                </a:solidFill>
                <a:latin typeface="Times New Roman" panose="02020603050405020304" pitchFamily="18" charset="0"/>
                <a:ea typeface="+mn-ea"/>
                <a:cs typeface="Times New Roman" panose="02020603050405020304" pitchFamily="18" charset="0"/>
              </a:rPr>
              <a:t> </a:t>
            </a:r>
            <a:r>
              <a:rPr lang="en-US" sz="3600" b="1" kern="1200" dirty="0" err="1">
                <a:solidFill>
                  <a:srgbClr val="FF0000"/>
                </a:solidFill>
                <a:latin typeface="Times New Roman" panose="02020603050405020304" pitchFamily="18" charset="0"/>
                <a:ea typeface="+mn-ea"/>
                <a:cs typeface="Times New Roman" panose="02020603050405020304" pitchFamily="18" charset="0"/>
              </a:rPr>
              <a:t>được</a:t>
            </a:r>
            <a:r>
              <a:rPr lang="en-US" sz="3600" b="1" kern="1200" dirty="0">
                <a:solidFill>
                  <a:srgbClr val="FF0000"/>
                </a:solidFill>
                <a:latin typeface="Times New Roman" panose="02020603050405020304" pitchFamily="18" charset="0"/>
                <a:ea typeface="+mn-ea"/>
                <a:cs typeface="Times New Roman" panose="02020603050405020304" pitchFamily="18" charset="0"/>
              </a:rPr>
              <a:t> </a:t>
            </a:r>
            <a:r>
              <a:rPr lang="en-US" sz="3600" b="1" kern="1200" dirty="0" err="1">
                <a:solidFill>
                  <a:srgbClr val="FF0000"/>
                </a:solidFill>
                <a:latin typeface="Times New Roman" panose="02020603050405020304" pitchFamily="18" charset="0"/>
                <a:ea typeface="+mn-ea"/>
                <a:cs typeface="Times New Roman" panose="02020603050405020304" pitchFamily="18" charset="0"/>
              </a:rPr>
              <a:t>thêm</a:t>
            </a:r>
            <a:r>
              <a:rPr lang="en-US" sz="3600" b="1" kern="1200" dirty="0">
                <a:solidFill>
                  <a:srgbClr val="FF0000"/>
                </a:solidFill>
                <a:latin typeface="Times New Roman" panose="02020603050405020304" pitchFamily="18" charset="0"/>
                <a:ea typeface="+mn-ea"/>
                <a:cs typeface="Times New Roman" panose="02020603050405020304" pitchFamily="18" charset="0"/>
              </a:rPr>
              <a:t> 1 </a:t>
            </a:r>
            <a:r>
              <a:rPr lang="en-US" sz="3600" b="1" kern="1200" dirty="0" err="1">
                <a:solidFill>
                  <a:srgbClr val="FF0000"/>
                </a:solidFill>
                <a:latin typeface="Times New Roman" panose="02020603050405020304" pitchFamily="18" charset="0"/>
                <a:ea typeface="+mn-ea"/>
                <a:cs typeface="Times New Roman" panose="02020603050405020304" pitchFamily="18" charset="0"/>
              </a:rPr>
              <a:t>lượt</a:t>
            </a:r>
            <a:endParaRPr lang="en-US" sz="3600" b="1" kern="1200" dirty="0">
              <a:solidFill>
                <a:srgbClr val="FF0000"/>
              </a:solidFill>
              <a:latin typeface="Times New Roman" panose="02020603050405020304" pitchFamily="18" charset="0"/>
              <a:ea typeface="+mn-ea"/>
              <a:cs typeface="Times New Roman" panose="02020603050405020304" pitchFamily="18" charset="0"/>
            </a:endParaRPr>
          </a:p>
        </p:txBody>
      </p:sp>
      <p:sp>
        <p:nvSpPr>
          <p:cNvPr id="9" name="Pentagon 8">
            <a:hlinkClick r:id="rId6" action="ppaction://hlinksldjump"/>
            <a:extLst>
              <a:ext uri="{FF2B5EF4-FFF2-40B4-BE49-F238E27FC236}">
                <a16:creationId xmlns:a16="http://schemas.microsoft.com/office/drawing/2014/main" id="{985BF002-010B-7C43-9300-FAD81E51C578}"/>
              </a:ext>
            </a:extLst>
          </p:cNvPr>
          <p:cNvSpPr/>
          <p:nvPr/>
        </p:nvSpPr>
        <p:spPr>
          <a:xfrm flipH="1">
            <a:off x="7619327" y="4578848"/>
            <a:ext cx="1405619" cy="489753"/>
          </a:xfrm>
          <a:prstGeom prst="homePlate">
            <a:avLst/>
          </a:prstGeom>
          <a:solidFill>
            <a:schemeClr val="accent4">
              <a:lumMod val="20000"/>
              <a:lumOff val="80000"/>
              <a:alpha val="7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defRPr/>
            </a:pPr>
            <a:r>
              <a:rPr lang="en-US" sz="2100" kern="1200" dirty="0" err="1">
                <a:solidFill>
                  <a:prstClr val="black"/>
                </a:solidFill>
                <a:latin typeface="Calibri" panose="020F0502020204030204"/>
              </a:rPr>
              <a:t>Trở</a:t>
            </a:r>
            <a:r>
              <a:rPr lang="en-US" sz="2100" kern="1200" dirty="0">
                <a:solidFill>
                  <a:prstClr val="black"/>
                </a:solidFill>
                <a:latin typeface="Calibri" panose="020F0502020204030204"/>
              </a:rPr>
              <a:t> </a:t>
            </a:r>
            <a:r>
              <a:rPr lang="en-US" sz="2100" kern="1200" dirty="0" err="1">
                <a:solidFill>
                  <a:prstClr val="black"/>
                </a:solidFill>
                <a:latin typeface="Calibri" panose="020F0502020204030204"/>
              </a:rPr>
              <a:t>về</a:t>
            </a:r>
            <a:endParaRPr lang="en-US" sz="2100" kern="1200" dirty="0">
              <a:solidFill>
                <a:prstClr val="black"/>
              </a:solidFill>
              <a:latin typeface="Calibri" panose="020F0502020204030204"/>
            </a:endParaRPr>
          </a:p>
        </p:txBody>
      </p:sp>
    </p:spTree>
    <p:extLst>
      <p:ext uri="{BB962C8B-B14F-4D97-AF65-F5344CB8AC3E}">
        <p14:creationId xmlns:p14="http://schemas.microsoft.com/office/powerpoint/2010/main" val="3069097558"/>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17"/>
                    </p:tgtEl>
                  </p:cond>
                </p:stCondLst>
                <p:endSync evt="end" delay="0">
                  <p:rtn val="all"/>
                </p:endSync>
                <p:childTnLst>
                  <p:par>
                    <p:cTn id="18" fill="hold">
                      <p:stCondLst>
                        <p:cond delay="0"/>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1000"/>
                            </p:stCondLst>
                            <p:childTnLst>
                              <p:par>
                                <p:cTn id="34" presetID="23" presetClass="entr" presetSubtype="32"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strVal val="4*#ppt_w"/>
                                          </p:val>
                                        </p:tav>
                                        <p:tav tm="100000">
                                          <p:val>
                                            <p:strVal val="#ppt_w"/>
                                          </p:val>
                                        </p:tav>
                                      </p:tavLst>
                                    </p:anim>
                                    <p:anim calcmode="lin" valueType="num">
                                      <p:cBhvr>
                                        <p:cTn id="37" dur="500" fill="hold"/>
                                        <p:tgtEl>
                                          <p:spTgt spid="15"/>
                                        </p:tgtEl>
                                        <p:attrNameLst>
                                          <p:attrName>ppt_h</p:attrName>
                                        </p:attrNameLst>
                                      </p:cBhvr>
                                      <p:tavLst>
                                        <p:tav tm="0">
                                          <p:val>
                                            <p:strVal val="4*#ppt_h"/>
                                          </p:val>
                                        </p:tav>
                                        <p:tav tm="100000">
                                          <p:val>
                                            <p:strVal val="#ppt_h"/>
                                          </p:val>
                                        </p:tav>
                                      </p:tavLst>
                                    </p:anim>
                                  </p:childTnLst>
                                </p:cTn>
                              </p:par>
                              <p:par>
                                <p:cTn id="38" presetID="21" presetClass="emph" presetSubtype="0" repeatCount="indefinite" fill="hold" grpId="1" nodeType="withEffect">
                                  <p:stCondLst>
                                    <p:cond delay="0"/>
                                  </p:stCondLst>
                                  <p:childTnLst>
                                    <p:animClr clrSpc="hsl" dir="cw">
                                      <p:cBhvr override="childStyle">
                                        <p:cTn id="39" dur="500" fill="hold"/>
                                        <p:tgtEl>
                                          <p:spTgt spid="15"/>
                                        </p:tgtEl>
                                        <p:attrNameLst>
                                          <p:attrName>style.color</p:attrName>
                                        </p:attrNameLst>
                                      </p:cBhvr>
                                      <p:by>
                                        <p:hsl h="7200000" s="0" l="0"/>
                                      </p:by>
                                    </p:animClr>
                                    <p:animClr clrSpc="hsl" dir="cw">
                                      <p:cBhvr>
                                        <p:cTn id="40" dur="500" fill="hold"/>
                                        <p:tgtEl>
                                          <p:spTgt spid="15"/>
                                        </p:tgtEl>
                                        <p:attrNameLst>
                                          <p:attrName>fillcolor</p:attrName>
                                        </p:attrNameLst>
                                      </p:cBhvr>
                                      <p:by>
                                        <p:hsl h="7200000" s="0" l="0"/>
                                      </p:by>
                                    </p:animClr>
                                    <p:animClr clrSpc="hsl" dir="cw">
                                      <p:cBhvr>
                                        <p:cTn id="41" dur="500" fill="hold"/>
                                        <p:tgtEl>
                                          <p:spTgt spid="15"/>
                                        </p:tgtEl>
                                        <p:attrNameLst>
                                          <p:attrName>stroke.color</p:attrName>
                                        </p:attrNameLst>
                                      </p:cBhvr>
                                      <p:by>
                                        <p:hsl h="7200000" s="0" l="0"/>
                                      </p:by>
                                    </p:animClr>
                                    <p:set>
                                      <p:cBhvr>
                                        <p:cTn id="42" dur="500" fill="hold"/>
                                        <p:tgtEl>
                                          <p:spTgt spid="15"/>
                                        </p:tgtEl>
                                        <p:attrNameLst>
                                          <p:attrName>fill.type</p:attrName>
                                        </p:attrNameLst>
                                      </p:cBhvr>
                                      <p:to>
                                        <p:strVal val="solid"/>
                                      </p:to>
                                    </p:set>
                                  </p:childTnLst>
                                  <p:subTnLst>
                                    <p:audio>
                                      <p:cMediaNode>
                                        <p:cTn display="0" masterRel="sameClick">
                                          <p:stCondLst>
                                            <p:cond evt="begin" delay="0">
                                              <p:tn val="38"/>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15" grpId="0"/>
      <p:bldP spid="15"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pic>
        <p:nvPicPr>
          <p:cNvPr id="15366" name="Picture 6" descr="Nhật Bản thu phí bảo tồn leo núi Phú Sĩ | VTV.VN">
            <a:extLst>
              <a:ext uri="{FF2B5EF4-FFF2-40B4-BE49-F238E27FC236}">
                <a16:creationId xmlns:a16="http://schemas.microsoft.com/office/drawing/2014/main" id="{04BADD2A-BBC8-0B40-8738-9C952812CA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815653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15366"/>
                                        </p:tgtEl>
                                        <p:attrNameLst>
                                          <p:attrName>style.visibility</p:attrName>
                                        </p:attrNameLst>
                                      </p:cBhvr>
                                      <p:to>
                                        <p:strVal val="visible"/>
                                      </p:to>
                                    </p:set>
                                    <p:animEffect transition="in" filter="wheel(4)">
                                      <p:cBhvr>
                                        <p:cTn id="7" dur="750"/>
                                        <p:tgtEl>
                                          <p:spTgt spid="15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863" y="3899816"/>
            <a:ext cx="990025" cy="990025"/>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4500" y="428625"/>
            <a:ext cx="5715000" cy="4286250"/>
          </a:xfrm>
          <a:prstGeom prst="rect">
            <a:avLst/>
          </a:prstGeom>
        </p:spPr>
      </p:pic>
      <p:sp>
        <p:nvSpPr>
          <p:cNvPr id="12" name="Snip Diagonal Corner Rectangle 11"/>
          <p:cNvSpPr/>
          <p:nvPr/>
        </p:nvSpPr>
        <p:spPr>
          <a:xfrm>
            <a:off x="1120165" y="846704"/>
            <a:ext cx="7031864" cy="1406363"/>
          </a:xfrm>
          <a:prstGeom prst="snip2DiagRect">
            <a:avLst>
              <a:gd name="adj1" fmla="val 0"/>
              <a:gd name="adj2" fmla="val 24222"/>
            </a:avLst>
          </a:prstGeom>
          <a:solidFill>
            <a:schemeClr val="accent6">
              <a:lumMod val="20000"/>
              <a:lumOff val="8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defRPr/>
            </a:pPr>
            <a:r>
              <a:rPr lang="vi-VN" sz="2800" b="1" kern="1200" dirty="0">
                <a:solidFill>
                  <a:srgbClr val="C00000"/>
                </a:solidFill>
                <a:latin typeface="Times New Roman" panose="02020603050405020304" pitchFamily="18" charset="0"/>
                <a:cs typeface="Times New Roman" panose="02020603050405020304" pitchFamily="18" charset="0"/>
              </a:rPr>
              <a:t>Câu 5. Ở Nhật Bản yếu tố nào được coi là vốn quý nhất, là nhân tố quyết định cho sự phát triển của nền kinh tế?</a:t>
            </a:r>
          </a:p>
        </p:txBody>
      </p:sp>
      <p:sp>
        <p:nvSpPr>
          <p:cNvPr id="5" name="Rectangle 4"/>
          <p:cNvSpPr/>
          <p:nvPr/>
        </p:nvSpPr>
        <p:spPr>
          <a:xfrm>
            <a:off x="1652867" y="2876054"/>
            <a:ext cx="5966460" cy="1079807"/>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eaLnBrk="1" fontAlgn="base" hangingPunct="1">
              <a:spcBef>
                <a:spcPct val="50000"/>
              </a:spcBef>
              <a:spcAft>
                <a:spcPct val="0"/>
              </a:spcAft>
              <a:buClrTx/>
              <a:buNone/>
            </a:pPr>
            <a:r>
              <a:rPr lang="vi-VN" altLang="vi-VN" sz="3200" kern="1200" dirty="0">
                <a:solidFill>
                  <a:schemeClr val="tx1"/>
                </a:solidFill>
                <a:latin typeface="Times New Roman" panose="02020603050405020304" pitchFamily="18" charset="0"/>
                <a:cs typeface="Times New Roman" panose="02020603050405020304" pitchFamily="18" charset="0"/>
              </a:rPr>
              <a:t>Yếu tố con người.</a:t>
            </a:r>
          </a:p>
        </p:txBody>
      </p:sp>
      <p:sp>
        <p:nvSpPr>
          <p:cNvPr id="15" name="Rectangle 14"/>
          <p:cNvSpPr/>
          <p:nvPr/>
        </p:nvSpPr>
        <p:spPr>
          <a:xfrm>
            <a:off x="1633379" y="2260129"/>
            <a:ext cx="5877250" cy="623248"/>
          </a:xfrm>
          <a:prstGeom prst="rect">
            <a:avLst/>
          </a:prstGeom>
          <a:noFill/>
        </p:spPr>
        <p:txBody>
          <a:bodyPr wrap="none" lIns="68580" tIns="34290" rIns="68580" bIns="34290">
            <a:spAutoFit/>
          </a:bodyPr>
          <a:lstStyle/>
          <a:p>
            <a:pPr algn="ctr" defTabSz="685783">
              <a:buClrTx/>
              <a:defRPr/>
            </a:pPr>
            <a:r>
              <a:rPr lang="en-US" sz="3600" b="1" kern="1200" dirty="0" err="1">
                <a:solidFill>
                  <a:srgbClr val="FF0000"/>
                </a:solidFill>
                <a:latin typeface="Times New Roman" panose="02020603050405020304" pitchFamily="18" charset="0"/>
                <a:cs typeface="Times New Roman" panose="02020603050405020304" pitchFamily="18" charset="0"/>
              </a:rPr>
              <a:t>Bạn</a:t>
            </a:r>
            <a:r>
              <a:rPr lang="en-US" sz="3600" b="1" kern="1200" dirty="0">
                <a:solidFill>
                  <a:srgbClr val="FF0000"/>
                </a:solidFill>
                <a:latin typeface="Times New Roman" panose="02020603050405020304" pitchFamily="18" charset="0"/>
                <a:cs typeface="Times New Roman" panose="02020603050405020304" pitchFamily="18" charset="0"/>
              </a:rPr>
              <a:t> </a:t>
            </a:r>
            <a:r>
              <a:rPr lang="en-US" sz="3600" b="1" kern="1200" dirty="0" err="1">
                <a:solidFill>
                  <a:srgbClr val="FF0000"/>
                </a:solidFill>
                <a:latin typeface="Times New Roman" panose="02020603050405020304" pitchFamily="18" charset="0"/>
                <a:cs typeface="Times New Roman" panose="02020603050405020304" pitchFamily="18" charset="0"/>
              </a:rPr>
              <a:t>được</a:t>
            </a:r>
            <a:r>
              <a:rPr lang="en-US" sz="3600" b="1" kern="1200" dirty="0">
                <a:solidFill>
                  <a:srgbClr val="FF0000"/>
                </a:solidFill>
                <a:latin typeface="Times New Roman" panose="02020603050405020304" pitchFamily="18" charset="0"/>
                <a:cs typeface="Times New Roman" panose="02020603050405020304" pitchFamily="18" charset="0"/>
              </a:rPr>
              <a:t> </a:t>
            </a:r>
            <a:r>
              <a:rPr lang="en-US" sz="3600" b="1" kern="1200" dirty="0" err="1">
                <a:solidFill>
                  <a:srgbClr val="FF0000"/>
                </a:solidFill>
                <a:latin typeface="Times New Roman" panose="02020603050405020304" pitchFamily="18" charset="0"/>
                <a:cs typeface="Times New Roman" panose="02020603050405020304" pitchFamily="18" charset="0"/>
              </a:rPr>
              <a:t>tặng</a:t>
            </a:r>
            <a:r>
              <a:rPr lang="en-US" sz="3600" b="1" kern="1200" dirty="0">
                <a:solidFill>
                  <a:srgbClr val="FF0000"/>
                </a:solidFill>
                <a:latin typeface="Times New Roman" panose="02020603050405020304" pitchFamily="18" charset="0"/>
                <a:cs typeface="Times New Roman" panose="02020603050405020304" pitchFamily="18" charset="0"/>
              </a:rPr>
              <a:t> 1 </a:t>
            </a:r>
            <a:r>
              <a:rPr lang="en-US" sz="3600" b="1" kern="1200" dirty="0" err="1">
                <a:solidFill>
                  <a:srgbClr val="FF0000"/>
                </a:solidFill>
                <a:latin typeface="Times New Roman" panose="02020603050405020304" pitchFamily="18" charset="0"/>
                <a:cs typeface="Times New Roman" panose="02020603050405020304" pitchFamily="18" charset="0"/>
              </a:rPr>
              <a:t>tràng</a:t>
            </a:r>
            <a:r>
              <a:rPr lang="en-US" sz="3600" b="1" kern="1200" dirty="0">
                <a:solidFill>
                  <a:srgbClr val="FF0000"/>
                </a:solidFill>
                <a:latin typeface="Times New Roman" panose="02020603050405020304" pitchFamily="18" charset="0"/>
                <a:cs typeface="Times New Roman" panose="02020603050405020304" pitchFamily="18" charset="0"/>
              </a:rPr>
              <a:t> </a:t>
            </a:r>
            <a:r>
              <a:rPr lang="en-US" sz="3600" b="1" kern="1200" dirty="0" err="1">
                <a:solidFill>
                  <a:srgbClr val="FF0000"/>
                </a:solidFill>
                <a:latin typeface="Times New Roman" panose="02020603050405020304" pitchFamily="18" charset="0"/>
                <a:cs typeface="Times New Roman" panose="02020603050405020304" pitchFamily="18" charset="0"/>
              </a:rPr>
              <a:t>vỗ</a:t>
            </a:r>
            <a:r>
              <a:rPr lang="en-US" sz="3600" b="1" kern="1200" dirty="0">
                <a:solidFill>
                  <a:srgbClr val="FF0000"/>
                </a:solidFill>
                <a:latin typeface="Times New Roman" panose="02020603050405020304" pitchFamily="18" charset="0"/>
                <a:cs typeface="Times New Roman" panose="02020603050405020304" pitchFamily="18" charset="0"/>
              </a:rPr>
              <a:t> </a:t>
            </a:r>
            <a:r>
              <a:rPr lang="en-US" sz="3600" b="1" kern="1200" dirty="0" err="1">
                <a:solidFill>
                  <a:srgbClr val="FF0000"/>
                </a:solidFill>
                <a:latin typeface="Times New Roman" panose="02020603050405020304" pitchFamily="18" charset="0"/>
                <a:cs typeface="Times New Roman" panose="02020603050405020304" pitchFamily="18" charset="0"/>
              </a:rPr>
              <a:t>tay</a:t>
            </a:r>
            <a:endParaRPr lang="en-US" sz="3600" b="1" kern="1200" dirty="0">
              <a:solidFill>
                <a:srgbClr val="FF0000"/>
              </a:solidFill>
              <a:latin typeface="Times New Roman" panose="02020603050405020304" pitchFamily="18" charset="0"/>
              <a:cs typeface="Times New Roman" panose="02020603050405020304" pitchFamily="18" charset="0"/>
            </a:endParaRPr>
          </a:p>
        </p:txBody>
      </p:sp>
      <p:sp>
        <p:nvSpPr>
          <p:cNvPr id="9" name="Pentagon 8">
            <a:hlinkClick r:id="rId6" action="ppaction://hlinksldjump"/>
            <a:extLst>
              <a:ext uri="{FF2B5EF4-FFF2-40B4-BE49-F238E27FC236}">
                <a16:creationId xmlns:a16="http://schemas.microsoft.com/office/drawing/2014/main" id="{31691493-26AE-5841-846E-A9DBC8C9E178}"/>
              </a:ext>
            </a:extLst>
          </p:cNvPr>
          <p:cNvSpPr/>
          <p:nvPr/>
        </p:nvSpPr>
        <p:spPr>
          <a:xfrm flipH="1">
            <a:off x="7619327" y="4578848"/>
            <a:ext cx="1405619" cy="489753"/>
          </a:xfrm>
          <a:prstGeom prst="homePlate">
            <a:avLst/>
          </a:prstGeom>
          <a:solidFill>
            <a:schemeClr val="accent4">
              <a:lumMod val="20000"/>
              <a:lumOff val="80000"/>
              <a:alpha val="7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defRPr/>
            </a:pPr>
            <a:r>
              <a:rPr lang="en-US" sz="2100" kern="1200" dirty="0" err="1">
                <a:solidFill>
                  <a:prstClr val="black"/>
                </a:solidFill>
                <a:latin typeface="Calibri" panose="020F0502020204030204"/>
              </a:rPr>
              <a:t>Trở</a:t>
            </a:r>
            <a:r>
              <a:rPr lang="en-US" sz="2100" kern="1200" dirty="0">
                <a:solidFill>
                  <a:prstClr val="black"/>
                </a:solidFill>
                <a:latin typeface="Calibri" panose="020F0502020204030204"/>
              </a:rPr>
              <a:t> </a:t>
            </a:r>
            <a:r>
              <a:rPr lang="en-US" sz="2100" kern="1200" dirty="0" err="1">
                <a:solidFill>
                  <a:prstClr val="black"/>
                </a:solidFill>
                <a:latin typeface="Calibri" panose="020F0502020204030204"/>
              </a:rPr>
              <a:t>về</a:t>
            </a:r>
            <a:endParaRPr lang="en-US" sz="2100" kern="1200" dirty="0">
              <a:solidFill>
                <a:prstClr val="black"/>
              </a:solidFill>
              <a:latin typeface="Calibri" panose="020F0502020204030204"/>
            </a:endParaRPr>
          </a:p>
        </p:txBody>
      </p:sp>
    </p:spTree>
    <p:extLst>
      <p:ext uri="{BB962C8B-B14F-4D97-AF65-F5344CB8AC3E}">
        <p14:creationId xmlns:p14="http://schemas.microsoft.com/office/powerpoint/2010/main" val="1456810976"/>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17"/>
                    </p:tgtEl>
                  </p:cond>
                </p:stCondLst>
                <p:endSync evt="end" delay="0">
                  <p:rtn val="all"/>
                </p:endSync>
                <p:childTnLst>
                  <p:par>
                    <p:cTn id="18" fill="hold">
                      <p:stCondLst>
                        <p:cond delay="0"/>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1000"/>
                            </p:stCondLst>
                            <p:childTnLst>
                              <p:par>
                                <p:cTn id="34" presetID="23" presetClass="entr" presetSubtype="32"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strVal val="4*#ppt_w"/>
                                          </p:val>
                                        </p:tav>
                                        <p:tav tm="100000">
                                          <p:val>
                                            <p:strVal val="#ppt_w"/>
                                          </p:val>
                                        </p:tav>
                                      </p:tavLst>
                                    </p:anim>
                                    <p:anim calcmode="lin" valueType="num">
                                      <p:cBhvr>
                                        <p:cTn id="37" dur="500" fill="hold"/>
                                        <p:tgtEl>
                                          <p:spTgt spid="15"/>
                                        </p:tgtEl>
                                        <p:attrNameLst>
                                          <p:attrName>ppt_h</p:attrName>
                                        </p:attrNameLst>
                                      </p:cBhvr>
                                      <p:tavLst>
                                        <p:tav tm="0">
                                          <p:val>
                                            <p:strVal val="4*#ppt_h"/>
                                          </p:val>
                                        </p:tav>
                                        <p:tav tm="100000">
                                          <p:val>
                                            <p:strVal val="#ppt_h"/>
                                          </p:val>
                                        </p:tav>
                                      </p:tavLst>
                                    </p:anim>
                                  </p:childTnLst>
                                </p:cTn>
                              </p:par>
                              <p:par>
                                <p:cTn id="38" presetID="21" presetClass="emph" presetSubtype="0" repeatCount="indefinite" fill="hold" grpId="1" nodeType="withEffect">
                                  <p:stCondLst>
                                    <p:cond delay="0"/>
                                  </p:stCondLst>
                                  <p:childTnLst>
                                    <p:animClr clrSpc="hsl" dir="cw">
                                      <p:cBhvr override="childStyle">
                                        <p:cTn id="39" dur="500" fill="hold"/>
                                        <p:tgtEl>
                                          <p:spTgt spid="15"/>
                                        </p:tgtEl>
                                        <p:attrNameLst>
                                          <p:attrName>style.color</p:attrName>
                                        </p:attrNameLst>
                                      </p:cBhvr>
                                      <p:by>
                                        <p:hsl h="7200000" s="0" l="0"/>
                                      </p:by>
                                    </p:animClr>
                                    <p:animClr clrSpc="hsl" dir="cw">
                                      <p:cBhvr>
                                        <p:cTn id="40" dur="500" fill="hold"/>
                                        <p:tgtEl>
                                          <p:spTgt spid="15"/>
                                        </p:tgtEl>
                                        <p:attrNameLst>
                                          <p:attrName>fillcolor</p:attrName>
                                        </p:attrNameLst>
                                      </p:cBhvr>
                                      <p:by>
                                        <p:hsl h="7200000" s="0" l="0"/>
                                      </p:by>
                                    </p:animClr>
                                    <p:animClr clrSpc="hsl" dir="cw">
                                      <p:cBhvr>
                                        <p:cTn id="41" dur="500" fill="hold"/>
                                        <p:tgtEl>
                                          <p:spTgt spid="15"/>
                                        </p:tgtEl>
                                        <p:attrNameLst>
                                          <p:attrName>stroke.color</p:attrName>
                                        </p:attrNameLst>
                                      </p:cBhvr>
                                      <p:by>
                                        <p:hsl h="7200000" s="0" l="0"/>
                                      </p:by>
                                    </p:animClr>
                                    <p:set>
                                      <p:cBhvr>
                                        <p:cTn id="42" dur="500" fill="hold"/>
                                        <p:tgtEl>
                                          <p:spTgt spid="15"/>
                                        </p:tgtEl>
                                        <p:attrNameLst>
                                          <p:attrName>fill.type</p:attrName>
                                        </p:attrNameLst>
                                      </p:cBhvr>
                                      <p:to>
                                        <p:strVal val="solid"/>
                                      </p:to>
                                    </p:set>
                                  </p:childTnLst>
                                  <p:subTnLst>
                                    <p:audio>
                                      <p:cMediaNode>
                                        <p:cTn display="0" masterRel="sameClick">
                                          <p:stCondLst>
                                            <p:cond evt="begin" delay="0">
                                              <p:tn val="38"/>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15" grpId="0"/>
      <p:bldP spid="15"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F77F7FE-3B52-FE4B-92EA-017367FFC5E1}"/>
              </a:ext>
            </a:extLst>
          </p:cNvPr>
          <p:cNvSpPr/>
          <p:nvPr/>
        </p:nvSpPr>
        <p:spPr>
          <a:xfrm>
            <a:off x="1216722" y="1558369"/>
            <a:ext cx="4895635" cy="1446550"/>
          </a:xfrm>
          <a:prstGeom prst="rect">
            <a:avLst/>
          </a:prstGeom>
          <a:noFill/>
        </p:spPr>
        <p:txBody>
          <a:bodyPr wrap="square" lIns="91440" tIns="45720" rIns="91440" bIns="45720">
            <a:spAutoFit/>
          </a:bodyPr>
          <a:lstStyle/>
          <a:p>
            <a:pPr marL="0" marR="0" lvl="0" indent="0" algn="ctr" defTabSz="914355" rtl="0" eaLnBrk="1" fontAlgn="auto" latinLnBrk="0" hangingPunct="1">
              <a:lnSpc>
                <a:spcPct val="100000"/>
              </a:lnSpc>
              <a:spcBef>
                <a:spcPts val="0"/>
              </a:spcBef>
              <a:spcAft>
                <a:spcPts val="0"/>
              </a:spcAft>
              <a:buClr>
                <a:srgbClr val="000000"/>
              </a:buClr>
              <a:buSzTx/>
              <a:buFont typeface="Arial"/>
              <a:buNone/>
              <a:tabLst/>
              <a:defRPr/>
            </a:pPr>
            <a:r>
              <a:rPr kumimoji="0" lang="en-US" sz="8800" b="1" i="0" u="none" strike="noStrike" kern="0" cap="none" spc="0" normalizeH="0" baseline="0" noProof="0" dirty="0" err="1">
                <a:ln w="0"/>
                <a:solidFill>
                  <a:srgbClr val="FEF951"/>
                </a:solidFill>
                <a:effectLst>
                  <a:reflection blurRad="6350" stA="53000" endA="300" endPos="35500" dir="5400000" sy="-90000" algn="bl" rotWithShape="0"/>
                </a:effectLst>
                <a:uLnTx/>
                <a:uFillTx/>
                <a:latin typeface="Snell Roundhand" panose="02000603080000090004" pitchFamily="2" charset="77"/>
                <a:ea typeface="Brush Script MT" panose="03060802040406070304" pitchFamily="66" charset="-122"/>
                <a:cs typeface="Brush Script MT" panose="03060802040406070304" pitchFamily="66" charset="-122"/>
                <a:sym typeface="Arial"/>
              </a:rPr>
              <a:t>Vận</a:t>
            </a:r>
            <a:r>
              <a:rPr kumimoji="0" lang="en-US" sz="8800" b="1" i="0" u="none" strike="noStrike" kern="0" cap="none" spc="0" normalizeH="0" baseline="0" noProof="0" dirty="0">
                <a:ln w="0"/>
                <a:solidFill>
                  <a:srgbClr val="FEF951"/>
                </a:solidFill>
                <a:effectLst>
                  <a:reflection blurRad="6350" stA="53000" endA="300" endPos="35500" dir="5400000" sy="-90000" algn="bl" rotWithShape="0"/>
                </a:effectLst>
                <a:uLnTx/>
                <a:uFillTx/>
                <a:latin typeface="Snell Roundhand" panose="02000603080000090004" pitchFamily="2" charset="77"/>
                <a:ea typeface="Brush Script MT" panose="03060802040406070304" pitchFamily="66" charset="-122"/>
                <a:cs typeface="Brush Script MT" panose="03060802040406070304" pitchFamily="66" charset="-122"/>
                <a:sym typeface="Arial"/>
              </a:rPr>
              <a:t> </a:t>
            </a:r>
            <a:r>
              <a:rPr kumimoji="0" lang="en-US" sz="8800" b="1" i="0" u="none" strike="noStrike" kern="0" cap="none" spc="0" normalizeH="0" baseline="0" noProof="0" dirty="0" err="1">
                <a:ln w="0"/>
                <a:solidFill>
                  <a:srgbClr val="FEF951"/>
                </a:solidFill>
                <a:effectLst>
                  <a:reflection blurRad="6350" stA="53000" endA="300" endPos="35500" dir="5400000" sy="-90000" algn="bl" rotWithShape="0"/>
                </a:effectLst>
                <a:uLnTx/>
                <a:uFillTx/>
                <a:latin typeface="Snell Roundhand" panose="02000603080000090004" pitchFamily="2" charset="77"/>
                <a:ea typeface="Brush Script MT" panose="03060802040406070304" pitchFamily="66" charset="-122"/>
                <a:cs typeface="Brush Script MT" panose="03060802040406070304" pitchFamily="66" charset="-122"/>
                <a:sym typeface="Arial"/>
              </a:rPr>
              <a:t>dụng</a:t>
            </a:r>
            <a:endParaRPr kumimoji="0" lang="en-US" sz="8800" b="1" i="0" u="none" strike="noStrike" kern="0" cap="none" spc="0" normalizeH="0" baseline="0" noProof="0" dirty="0">
              <a:ln w="0"/>
              <a:solidFill>
                <a:srgbClr val="FEF951"/>
              </a:solidFill>
              <a:effectLst>
                <a:reflection blurRad="6350" stA="53000" endA="300" endPos="35500" dir="5400000" sy="-90000" algn="bl" rotWithShape="0"/>
              </a:effectLst>
              <a:uLnTx/>
              <a:uFillTx/>
              <a:latin typeface="Snell Roundhand" panose="02000603080000090004" pitchFamily="2" charset="77"/>
              <a:ea typeface="Brush Script MT" panose="03060802040406070304" pitchFamily="66" charset="-122"/>
              <a:cs typeface="Brush Script MT" panose="03060802040406070304" pitchFamily="66" charset="-122"/>
              <a:sym typeface="Arial"/>
            </a:endParaRPr>
          </a:p>
        </p:txBody>
      </p:sp>
      <p:pic>
        <p:nvPicPr>
          <p:cNvPr id="19458" name="Picture 2">
            <a:extLst>
              <a:ext uri="{FF2B5EF4-FFF2-40B4-BE49-F238E27FC236}">
                <a16:creationId xmlns:a16="http://schemas.microsoft.com/office/drawing/2014/main" id="{B2A71684-CE09-8846-8A1C-1E7F2F2AD3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5701" y="3492501"/>
            <a:ext cx="2146300" cy="1651000"/>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Ảnh động Powerpoint CTU">
            <a:extLst>
              <a:ext uri="{FF2B5EF4-FFF2-40B4-BE49-F238E27FC236}">
                <a16:creationId xmlns:a16="http://schemas.microsoft.com/office/drawing/2014/main" id="{009A2823-D4B1-124B-B1ED-35C00E469E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1511300" y="719436"/>
            <a:ext cx="1066800" cy="6223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567183B4-D32F-C64F-8441-9385B9761F2D}"/>
              </a:ext>
            </a:extLst>
          </p:cNvPr>
          <p:cNvPicPr>
            <a:picLocks noChangeAspect="1"/>
          </p:cNvPicPr>
          <p:nvPr/>
        </p:nvPicPr>
        <p:blipFill>
          <a:blip r:embed="rId4"/>
          <a:stretch>
            <a:fillRect/>
          </a:stretch>
        </p:blipFill>
        <p:spPr>
          <a:xfrm>
            <a:off x="6143209" y="1666813"/>
            <a:ext cx="3836636" cy="3836636"/>
          </a:xfrm>
          <a:prstGeom prst="rect">
            <a:avLst/>
          </a:prstGeom>
        </p:spPr>
      </p:pic>
      <p:pic>
        <p:nvPicPr>
          <p:cNvPr id="5" name="Graphic 4" descr="Airplane">
            <a:extLst>
              <a:ext uri="{FF2B5EF4-FFF2-40B4-BE49-F238E27FC236}">
                <a16:creationId xmlns:a16="http://schemas.microsoft.com/office/drawing/2014/main" id="{64D656D9-7EB6-1244-A7FB-BD957189118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8346064">
            <a:off x="6553606" y="-175794"/>
            <a:ext cx="2073257" cy="2073257"/>
          </a:xfrm>
          <a:prstGeom prst="rect">
            <a:avLst/>
          </a:prstGeom>
        </p:spPr>
      </p:pic>
      <p:pic>
        <p:nvPicPr>
          <p:cNvPr id="7" name="Picture 21" descr="Picture5">
            <a:extLst>
              <a:ext uri="{FF2B5EF4-FFF2-40B4-BE49-F238E27FC236}">
                <a16:creationId xmlns:a16="http://schemas.microsoft.com/office/drawing/2014/main" id="{E1771573-9202-5F4D-86B2-7EB3F78BAF70}"/>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3422650" y="495451"/>
            <a:ext cx="14478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1" descr="Picture5">
            <a:extLst>
              <a:ext uri="{FF2B5EF4-FFF2-40B4-BE49-F238E27FC236}">
                <a16:creationId xmlns:a16="http://schemas.microsoft.com/office/drawing/2014/main" id="{106EC2ED-4E82-1E48-9445-CDEACD144292}"/>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304987" y="2032855"/>
            <a:ext cx="14478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1" descr="Picture5">
            <a:extLst>
              <a:ext uri="{FF2B5EF4-FFF2-40B4-BE49-F238E27FC236}">
                <a16:creationId xmlns:a16="http://schemas.microsoft.com/office/drawing/2014/main" id="{05A2DFD6-03E7-2849-A1B1-180539EE62CE}"/>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633705" y="3585131"/>
            <a:ext cx="14478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767428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nodeType="with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set>
                                      <p:cBhvr>
                                        <p:cTn id="7" dur="227" fill="hold">
                                          <p:stCondLst>
                                            <p:cond delay="0"/>
                                          </p:stCondLst>
                                        </p:cTn>
                                        <p:tgtEl>
                                          <p:spTgt spid="3">
                                            <p:txEl>
                                              <p:pRg st="0" end="0"/>
                                            </p:txEl>
                                          </p:spTgt>
                                        </p:tgtEl>
                                        <p:attrNameLst>
                                          <p:attrName>style.rotation</p:attrName>
                                        </p:attrNameLst>
                                      </p:cBhvr>
                                      <p:to>
                                        <p:strVal val="-45.0"/>
                                      </p:to>
                                    </p:set>
                                    <p:anim calcmode="lin" valueType="num">
                                      <p:cBhvr>
                                        <p:cTn id="8" dur="227" fill="hold">
                                          <p:stCondLst>
                                            <p:cond delay="227"/>
                                          </p:stCondLst>
                                        </p:cTn>
                                        <p:tgtEl>
                                          <p:spTgt spid="3">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3">
                                            <p:txEl>
                                              <p:pRg st="0" end="0"/>
                                            </p:txEl>
                                          </p:spTgt>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3">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3">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E365F8A-19E1-4040-B2F6-1F5DA562D473}"/>
              </a:ext>
            </a:extLst>
          </p:cNvPr>
          <p:cNvSpPr/>
          <p:nvPr/>
        </p:nvSpPr>
        <p:spPr>
          <a:xfrm>
            <a:off x="1899628" y="227280"/>
            <a:ext cx="4895635" cy="1446550"/>
          </a:xfrm>
          <a:prstGeom prst="rect">
            <a:avLst/>
          </a:prstGeom>
          <a:noFill/>
        </p:spPr>
        <p:txBody>
          <a:bodyPr wrap="square" lIns="91440" tIns="45720" rIns="91440" bIns="45720">
            <a:spAutoFit/>
          </a:bodyPr>
          <a:lstStyle/>
          <a:p>
            <a:pPr marL="0" marR="0" lvl="0" indent="0" algn="ctr" defTabSz="914355" rtl="0" eaLnBrk="1" fontAlgn="auto" latinLnBrk="0" hangingPunct="1">
              <a:lnSpc>
                <a:spcPct val="100000"/>
              </a:lnSpc>
              <a:spcBef>
                <a:spcPts val="0"/>
              </a:spcBef>
              <a:spcAft>
                <a:spcPts val="0"/>
              </a:spcAft>
              <a:buClr>
                <a:srgbClr val="000000"/>
              </a:buClr>
              <a:buSzTx/>
              <a:buFont typeface="Arial"/>
              <a:buNone/>
              <a:tabLst/>
              <a:defRPr/>
            </a:pPr>
            <a:r>
              <a:rPr kumimoji="0" lang="en-US" sz="8800" b="1" i="0" u="none" strike="noStrike" kern="0" cap="none" spc="0" normalizeH="0" baseline="0" noProof="0" dirty="0" err="1">
                <a:ln w="0"/>
                <a:solidFill>
                  <a:srgbClr val="C00000"/>
                </a:solidFill>
                <a:effectLst>
                  <a:reflection blurRad="6350" stA="53000" endA="300" endPos="35500" dir="5400000" sy="-90000" algn="bl" rotWithShape="0"/>
                </a:effectLst>
                <a:uLnTx/>
                <a:uFillTx/>
                <a:latin typeface="Snell Roundhand" panose="02000603080000090004" pitchFamily="2" charset="77"/>
                <a:ea typeface="Brush Script MT" panose="03060802040406070304" pitchFamily="66" charset="-122"/>
                <a:cs typeface="Brush Script MT" panose="03060802040406070304" pitchFamily="66" charset="-122"/>
                <a:sym typeface="Arial"/>
              </a:rPr>
              <a:t>Vận</a:t>
            </a:r>
            <a:r>
              <a:rPr kumimoji="0" lang="en-US" sz="8800" b="1" i="0" u="none" strike="noStrike" kern="0" cap="none" spc="0" normalizeH="0" baseline="0" noProof="0" dirty="0">
                <a:ln w="0"/>
                <a:solidFill>
                  <a:srgbClr val="C00000"/>
                </a:solidFill>
                <a:effectLst>
                  <a:reflection blurRad="6350" stA="53000" endA="300" endPos="35500" dir="5400000" sy="-90000" algn="bl" rotWithShape="0"/>
                </a:effectLst>
                <a:uLnTx/>
                <a:uFillTx/>
                <a:latin typeface="Snell Roundhand" panose="02000603080000090004" pitchFamily="2" charset="77"/>
                <a:ea typeface="Brush Script MT" panose="03060802040406070304" pitchFamily="66" charset="-122"/>
                <a:cs typeface="Brush Script MT" panose="03060802040406070304" pitchFamily="66" charset="-122"/>
                <a:sym typeface="Arial"/>
              </a:rPr>
              <a:t> </a:t>
            </a:r>
            <a:r>
              <a:rPr kumimoji="0" lang="en-US" sz="8800" b="1" i="0" u="none" strike="noStrike" kern="0" cap="none" spc="0" normalizeH="0" baseline="0" noProof="0" dirty="0" err="1">
                <a:ln w="0"/>
                <a:solidFill>
                  <a:srgbClr val="C00000"/>
                </a:solidFill>
                <a:effectLst>
                  <a:reflection blurRad="6350" stA="53000" endA="300" endPos="35500" dir="5400000" sy="-90000" algn="bl" rotWithShape="0"/>
                </a:effectLst>
                <a:uLnTx/>
                <a:uFillTx/>
                <a:latin typeface="Snell Roundhand" panose="02000603080000090004" pitchFamily="2" charset="77"/>
                <a:ea typeface="Brush Script MT" panose="03060802040406070304" pitchFamily="66" charset="-122"/>
                <a:cs typeface="Brush Script MT" panose="03060802040406070304" pitchFamily="66" charset="-122"/>
                <a:sym typeface="Arial"/>
              </a:rPr>
              <a:t>dụng</a:t>
            </a:r>
            <a:endParaRPr kumimoji="0" lang="en-US" sz="8800" b="1" i="0" u="none" strike="noStrike" kern="0" cap="none" spc="0" normalizeH="0" baseline="0" noProof="0" dirty="0">
              <a:ln w="0"/>
              <a:solidFill>
                <a:srgbClr val="C00000"/>
              </a:solidFill>
              <a:effectLst>
                <a:reflection blurRad="6350" stA="53000" endA="300" endPos="35500" dir="5400000" sy="-90000" algn="bl" rotWithShape="0"/>
              </a:effectLst>
              <a:uLnTx/>
              <a:uFillTx/>
              <a:latin typeface="Snell Roundhand" panose="02000603080000090004" pitchFamily="2" charset="77"/>
              <a:ea typeface="Brush Script MT" panose="03060802040406070304" pitchFamily="66" charset="-122"/>
              <a:cs typeface="Brush Script MT" panose="03060802040406070304" pitchFamily="66" charset="-122"/>
              <a:sym typeface="Arial"/>
            </a:endParaRPr>
          </a:p>
        </p:txBody>
      </p:sp>
      <p:sp>
        <p:nvSpPr>
          <p:cNvPr id="5" name="TextBox 4">
            <a:extLst>
              <a:ext uri="{FF2B5EF4-FFF2-40B4-BE49-F238E27FC236}">
                <a16:creationId xmlns:a16="http://schemas.microsoft.com/office/drawing/2014/main" id="{0B481E7D-AB84-1B43-886C-7C1AF7106095}"/>
              </a:ext>
            </a:extLst>
          </p:cNvPr>
          <p:cNvSpPr txBox="1"/>
          <p:nvPr/>
        </p:nvSpPr>
        <p:spPr>
          <a:xfrm>
            <a:off x="536480" y="1805650"/>
            <a:ext cx="7853423" cy="2554545"/>
          </a:xfrm>
          <a:prstGeom prst="rect">
            <a:avLst/>
          </a:prstGeom>
          <a:noFill/>
        </p:spPr>
        <p:txBody>
          <a:bodyPr wrap="square" rtlCol="0">
            <a:spAutoFit/>
          </a:bodyPr>
          <a:lstStyle/>
          <a:p>
            <a:pPr algn="just"/>
            <a:r>
              <a:rPr lang="en-VN" sz="3200" dirty="0">
                <a:latin typeface="Times New Roman" panose="02020603050405020304" pitchFamily="18" charset="0"/>
                <a:cs typeface="Times New Roman" panose="02020603050405020304" pitchFamily="18" charset="0"/>
              </a:rPr>
              <a:t>Tưởng tượng em là một nhà lãnh đạo của đất nước em sẽ học được những bài học kinh nghiệm nào của nước Nhật vươn lên sau chiến tranh để áp dụng vào cho đất nước của mình.</a:t>
            </a:r>
          </a:p>
          <a:p>
            <a:pPr algn="just"/>
            <a:r>
              <a:rPr lang="en-VN" sz="3200" dirty="0">
                <a:latin typeface="Times New Roman" panose="02020603050405020304" pitchFamily="18" charset="0"/>
                <a:cs typeface="Times New Roman" panose="02020603050405020304" pitchFamily="18" charset="0"/>
              </a:rPr>
              <a:t>Viết một đoạn văn ngắn về các bài học đó!</a:t>
            </a:r>
          </a:p>
        </p:txBody>
      </p:sp>
    </p:spTree>
    <p:extLst>
      <p:ext uri="{BB962C8B-B14F-4D97-AF65-F5344CB8AC3E}">
        <p14:creationId xmlns:p14="http://schemas.microsoft.com/office/powerpoint/2010/main" val="2606379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nodeType="withEffect">
                                  <p:stCondLst>
                                    <p:cond delay="0"/>
                                  </p:stCondLst>
                                  <p:iterate type="lt">
                                    <p:tmPct val="50000"/>
                                  </p:iterate>
                                  <p:childTnLst>
                                    <p:set>
                                      <p:cBhvr>
                                        <p:cTn id="6" dur="1" fill="hold">
                                          <p:stCondLst>
                                            <p:cond delay="0"/>
                                          </p:stCondLst>
                                        </p:cTn>
                                        <p:tgtEl>
                                          <p:spTgt spid="4">
                                            <p:txEl>
                                              <p:pRg st="0" end="0"/>
                                            </p:txEl>
                                          </p:spTgt>
                                        </p:tgtEl>
                                        <p:attrNameLst>
                                          <p:attrName>style.visibility</p:attrName>
                                        </p:attrNameLst>
                                      </p:cBhvr>
                                      <p:to>
                                        <p:strVal val="visible"/>
                                      </p:to>
                                    </p:set>
                                    <p:set>
                                      <p:cBhvr>
                                        <p:cTn id="7" dur="227" fill="hold">
                                          <p:stCondLst>
                                            <p:cond delay="0"/>
                                          </p:stCondLst>
                                        </p:cTn>
                                        <p:tgtEl>
                                          <p:spTgt spid="4">
                                            <p:txEl>
                                              <p:pRg st="0" end="0"/>
                                            </p:txEl>
                                          </p:spTgt>
                                        </p:tgtEl>
                                        <p:attrNameLst>
                                          <p:attrName>style.rotation</p:attrName>
                                        </p:attrNameLst>
                                      </p:cBhvr>
                                      <p:to>
                                        <p:strVal val="-45.0"/>
                                      </p:to>
                                    </p:set>
                                    <p:anim calcmode="lin" valueType="num">
                                      <p:cBhvr>
                                        <p:cTn id="8" dur="227" fill="hold">
                                          <p:stCondLst>
                                            <p:cond delay="227"/>
                                          </p:stCondLst>
                                        </p:cTn>
                                        <p:tgtEl>
                                          <p:spTgt spid="4">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4">
                                            <p:txEl>
                                              <p:pRg st="0" end="0"/>
                                            </p:txEl>
                                          </p:spTgt>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4">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4">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FFDE3"/>
        </a:solidFill>
        <a:effectLst/>
      </p:bgPr>
    </p:bg>
    <p:spTree>
      <p:nvGrpSpPr>
        <p:cNvPr id="1" name="Shape 283"/>
        <p:cNvGrpSpPr/>
        <p:nvPr/>
      </p:nvGrpSpPr>
      <p:grpSpPr>
        <a:xfrm>
          <a:off x="0" y="0"/>
          <a:ext cx="0" cy="0"/>
          <a:chOff x="0" y="0"/>
          <a:chExt cx="0" cy="0"/>
        </a:xfrm>
      </p:grpSpPr>
      <p:sp>
        <p:nvSpPr>
          <p:cNvPr id="5" name="Rectangle 4">
            <a:extLst>
              <a:ext uri="{FF2B5EF4-FFF2-40B4-BE49-F238E27FC236}">
                <a16:creationId xmlns:a16="http://schemas.microsoft.com/office/drawing/2014/main" id="{B9EE4C7A-EB67-DB48-BBFC-B9CDAF01351C}"/>
              </a:ext>
            </a:extLst>
          </p:cNvPr>
          <p:cNvSpPr/>
          <p:nvPr/>
        </p:nvSpPr>
        <p:spPr>
          <a:xfrm>
            <a:off x="493998" y="1802309"/>
            <a:ext cx="2896948"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vi-VN" sz="5400" b="1" i="0" u="none" strike="noStrike" kern="0" cap="none" spc="0" normalizeH="0" baseline="0" noProof="0" dirty="0">
                <a:ln w="10160">
                  <a:solidFill>
                    <a:srgbClr val="0097A7"/>
                  </a:solidFill>
                  <a:prstDash val="solid"/>
                </a:ln>
                <a:solidFill>
                  <a:srgbClr val="C00000"/>
                </a:solidFill>
                <a:effectLst>
                  <a:outerShdw blurRad="38100" dist="22860" dir="5400000" algn="tl" rotWithShape="0">
                    <a:srgbClr val="000000">
                      <a:alpha val="30000"/>
                    </a:srgbClr>
                  </a:outerShdw>
                  <a:reflection blurRad="6350" stA="60000" endA="900" endPos="58000" dir="5400000" sy="-100000" algn="bl" rotWithShape="0"/>
                </a:effectLst>
                <a:uLnTx/>
                <a:uFillTx/>
                <a:latin typeface="Times New Roman" panose="02020603050405020304" pitchFamily="18" charset="0"/>
                <a:cs typeface="Times New Roman" panose="02020603050405020304" pitchFamily="18" charset="0"/>
                <a:sym typeface="Arial"/>
              </a:rPr>
              <a:t>DẶN DÒ</a:t>
            </a:r>
            <a:endParaRPr kumimoji="0" lang="en-VN" sz="5400" b="1" i="0" u="none" strike="noStrike" kern="0" cap="none" spc="0" normalizeH="0" baseline="0" noProof="0" dirty="0">
              <a:ln w="10160">
                <a:solidFill>
                  <a:srgbClr val="0097A7"/>
                </a:solidFill>
                <a:prstDash val="solid"/>
              </a:ln>
              <a:solidFill>
                <a:srgbClr val="C00000"/>
              </a:solidFill>
              <a:effectLst>
                <a:outerShdw blurRad="38100" dist="22860" dir="5400000" algn="tl" rotWithShape="0">
                  <a:srgbClr val="000000">
                    <a:alpha val="30000"/>
                  </a:srgbClr>
                </a:outerShdw>
                <a:reflection blurRad="6350" stA="60000" endA="900" endPos="58000" dir="5400000" sy="-100000" algn="bl" rotWithShape="0"/>
              </a:effectLst>
              <a:uLnTx/>
              <a:uFillTx/>
              <a:latin typeface="Arial"/>
              <a:cs typeface="Arial"/>
              <a:sym typeface="Arial"/>
            </a:endParaRPr>
          </a:p>
        </p:txBody>
      </p:sp>
      <p:grpSp>
        <p:nvGrpSpPr>
          <p:cNvPr id="8" name="Group 7">
            <a:extLst>
              <a:ext uri="{FF2B5EF4-FFF2-40B4-BE49-F238E27FC236}">
                <a16:creationId xmlns:a16="http://schemas.microsoft.com/office/drawing/2014/main" id="{23235B47-9615-4445-BBB1-A8D7ECF1EB75}"/>
              </a:ext>
            </a:extLst>
          </p:cNvPr>
          <p:cNvGrpSpPr/>
          <p:nvPr/>
        </p:nvGrpSpPr>
        <p:grpSpPr>
          <a:xfrm>
            <a:off x="3962400" y="169221"/>
            <a:ext cx="4953000" cy="4805057"/>
            <a:chOff x="7205472" y="0"/>
            <a:chExt cx="4846320" cy="6675120"/>
          </a:xfrm>
        </p:grpSpPr>
        <p:sp>
          <p:nvSpPr>
            <p:cNvPr id="9" name="Rounded Rectangle 8">
              <a:extLst>
                <a:ext uri="{FF2B5EF4-FFF2-40B4-BE49-F238E27FC236}">
                  <a16:creationId xmlns:a16="http://schemas.microsoft.com/office/drawing/2014/main" id="{4DA1675C-9747-A140-8BAF-5E8589760AFC}"/>
                </a:ext>
              </a:extLst>
            </p:cNvPr>
            <p:cNvSpPr/>
            <p:nvPr/>
          </p:nvSpPr>
          <p:spPr>
            <a:xfrm>
              <a:off x="7205472" y="0"/>
              <a:ext cx="4846320" cy="6675120"/>
            </a:xfrm>
            <a:prstGeom prst="roundRect">
              <a:avLst/>
            </a:prstGeom>
            <a:noFill/>
            <a:ln w="1143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Rounded Rectangle 9">
              <a:extLst>
                <a:ext uri="{FF2B5EF4-FFF2-40B4-BE49-F238E27FC236}">
                  <a16:creationId xmlns:a16="http://schemas.microsoft.com/office/drawing/2014/main" id="{A4D30C02-F641-4748-87E9-6CA6CEC44008}"/>
                </a:ext>
              </a:extLst>
            </p:cNvPr>
            <p:cNvSpPr/>
            <p:nvPr/>
          </p:nvSpPr>
          <p:spPr>
            <a:xfrm>
              <a:off x="7379340" y="265178"/>
              <a:ext cx="4446665" cy="6192367"/>
            </a:xfrm>
            <a:prstGeom prst="round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grpSp>
      <p:sp>
        <p:nvSpPr>
          <p:cNvPr id="3" name="Rectangle 2">
            <a:extLst>
              <a:ext uri="{FF2B5EF4-FFF2-40B4-BE49-F238E27FC236}">
                <a16:creationId xmlns:a16="http://schemas.microsoft.com/office/drawing/2014/main" id="{20860A81-5B07-F346-B68C-497FF6BF87B9}"/>
              </a:ext>
            </a:extLst>
          </p:cNvPr>
          <p:cNvSpPr/>
          <p:nvPr/>
        </p:nvSpPr>
        <p:spPr>
          <a:xfrm>
            <a:off x="4375400" y="892208"/>
            <a:ext cx="4306602" cy="2062103"/>
          </a:xfrm>
          <a:prstGeom prst="rect">
            <a:avLst/>
          </a:prstGeom>
        </p:spPr>
        <p:txBody>
          <a:bodyPr wrap="square">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320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kumimoji="0" lang="en-US" sz="3200" i="0" u="none" strike="noStrike" kern="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Học</a:t>
            </a:r>
            <a:r>
              <a:rPr kumimoji="0" lang="en-US" sz="320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kumimoji="0" lang="en-US" sz="3200" i="0" u="none" strike="noStrike" kern="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và</a:t>
            </a:r>
            <a:r>
              <a:rPr kumimoji="0" lang="en-US" sz="320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kumimoji="0" lang="en-US" sz="3200" i="0" u="none" strike="noStrike" kern="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xem</a:t>
            </a:r>
            <a:r>
              <a:rPr kumimoji="0" lang="en-US" sz="320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kumimoji="0" lang="en-US" sz="3200" i="0" u="none" strike="noStrike" kern="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lại</a:t>
            </a:r>
            <a:r>
              <a:rPr kumimoji="0" lang="en-US" sz="320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kumimoji="0" lang="en-US" sz="3200" i="0" u="none" strike="noStrike" kern="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các</a:t>
            </a:r>
            <a:r>
              <a:rPr kumimoji="0" lang="en-US" sz="320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kumimoji="0" lang="en-US" sz="3200" i="0" u="none" strike="noStrike" kern="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câu</a:t>
            </a:r>
            <a:r>
              <a:rPr kumimoji="0" lang="en-US" sz="320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kumimoji="0" lang="en-US" sz="3200" i="0" u="none" strike="noStrike" kern="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hỏi</a:t>
            </a:r>
            <a:r>
              <a:rPr kumimoji="0" lang="en-US" sz="320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kumimoji="0" lang="en-US" sz="3200" i="0" u="none" strike="noStrike" kern="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trong</a:t>
            </a:r>
            <a:r>
              <a:rPr kumimoji="0" lang="en-US" sz="320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kumimoji="0" lang="en-US" sz="3200" i="0" u="none" strike="noStrike" kern="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bài</a:t>
            </a:r>
            <a:r>
              <a:rPr kumimoji="0" lang="en-US" sz="320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kumimoji="0" lang="en-US" sz="3200" i="0" u="none" strike="noStrike" kern="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đã</a:t>
            </a:r>
            <a:r>
              <a:rPr kumimoji="0" lang="en-US" sz="320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kumimoji="0" lang="en-US" sz="3200" i="0" u="none" strike="noStrike" kern="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học</a:t>
            </a:r>
            <a:r>
              <a:rPr kumimoji="0" lang="en-US" sz="320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a:t>
            </a:r>
          </a:p>
          <a:p>
            <a:pPr marR="0" lvl="0" algn="just" defTabSz="914400" rtl="0" eaLnBrk="1" fontAlgn="auto" latinLnBrk="0" hangingPunct="1">
              <a:lnSpc>
                <a:spcPct val="100000"/>
              </a:lnSpc>
              <a:spcBef>
                <a:spcPts val="0"/>
              </a:spcBef>
              <a:spcAft>
                <a:spcPts val="0"/>
              </a:spcAft>
              <a:buClr>
                <a:srgbClr val="000000"/>
              </a:buClr>
              <a:buSzTx/>
              <a:tabLst/>
              <a:defRPr/>
            </a:pPr>
            <a:r>
              <a:rPr lang="en-US" sz="3200" noProof="0" dirty="0">
                <a:solidFill>
                  <a:schemeClr val="tx1"/>
                </a:solidFill>
                <a:latin typeface="Times New Roman" panose="02020603050405020304" pitchFamily="18" charset="0"/>
                <a:cs typeface="Times New Roman" panose="02020603050405020304" pitchFamily="18" charset="0"/>
              </a:rPr>
              <a:t>- </a:t>
            </a:r>
            <a:r>
              <a:rPr lang="en-US" sz="3200" noProof="0" dirty="0" err="1">
                <a:solidFill>
                  <a:schemeClr val="tx1"/>
                </a:solidFill>
                <a:latin typeface="Times New Roman" panose="02020603050405020304" pitchFamily="18" charset="0"/>
                <a:cs typeface="Times New Roman" panose="02020603050405020304" pitchFamily="18" charset="0"/>
              </a:rPr>
              <a:t>Làm</a:t>
            </a:r>
            <a:r>
              <a:rPr lang="en-US" sz="3200" noProof="0" dirty="0">
                <a:solidFill>
                  <a:schemeClr val="tx1"/>
                </a:solidFill>
                <a:latin typeface="Times New Roman" panose="02020603050405020304" pitchFamily="18" charset="0"/>
                <a:cs typeface="Times New Roman" panose="02020603050405020304" pitchFamily="18" charset="0"/>
              </a:rPr>
              <a:t> </a:t>
            </a:r>
            <a:r>
              <a:rPr lang="en-US" sz="3200" noProof="0" dirty="0" err="1">
                <a:solidFill>
                  <a:schemeClr val="tx1"/>
                </a:solidFill>
                <a:latin typeface="Times New Roman" panose="02020603050405020304" pitchFamily="18" charset="0"/>
                <a:cs typeface="Times New Roman" panose="02020603050405020304" pitchFamily="18" charset="0"/>
              </a:rPr>
              <a:t>bài</a:t>
            </a:r>
            <a:r>
              <a:rPr lang="en-US" sz="3200" noProof="0" dirty="0">
                <a:solidFill>
                  <a:schemeClr val="tx1"/>
                </a:solidFill>
                <a:latin typeface="Times New Roman" panose="02020603050405020304" pitchFamily="18" charset="0"/>
                <a:cs typeface="Times New Roman" panose="02020603050405020304" pitchFamily="18" charset="0"/>
              </a:rPr>
              <a:t> </a:t>
            </a:r>
            <a:r>
              <a:rPr lang="en-US" sz="3200" noProof="0" dirty="0" err="1">
                <a:solidFill>
                  <a:schemeClr val="tx1"/>
                </a:solidFill>
                <a:latin typeface="Times New Roman" panose="02020603050405020304" pitchFamily="18" charset="0"/>
                <a:cs typeface="Times New Roman" panose="02020603050405020304" pitchFamily="18" charset="0"/>
              </a:rPr>
              <a:t>tập</a:t>
            </a:r>
            <a:r>
              <a:rPr lang="en-US" sz="3200" noProof="0" dirty="0">
                <a:solidFill>
                  <a:schemeClr val="tx1"/>
                </a:solidFill>
                <a:latin typeface="Times New Roman" panose="02020603050405020304" pitchFamily="18" charset="0"/>
                <a:cs typeface="Times New Roman" panose="02020603050405020304" pitchFamily="18" charset="0"/>
              </a:rPr>
              <a:t> </a:t>
            </a:r>
            <a:r>
              <a:rPr lang="en-US" sz="3200" noProof="0" dirty="0" err="1">
                <a:solidFill>
                  <a:schemeClr val="tx1"/>
                </a:solidFill>
                <a:latin typeface="Times New Roman" panose="02020603050405020304" pitchFamily="18" charset="0"/>
                <a:cs typeface="Times New Roman" panose="02020603050405020304" pitchFamily="18" charset="0"/>
              </a:rPr>
              <a:t>vận</a:t>
            </a:r>
            <a:r>
              <a:rPr lang="en-US" sz="3200" noProof="0" dirty="0">
                <a:solidFill>
                  <a:schemeClr val="tx1"/>
                </a:solidFill>
                <a:latin typeface="Times New Roman" panose="02020603050405020304" pitchFamily="18" charset="0"/>
                <a:cs typeface="Times New Roman" panose="02020603050405020304" pitchFamily="18" charset="0"/>
              </a:rPr>
              <a:t> dung.</a:t>
            </a:r>
            <a:endParaRPr kumimoji="0" lang="en-US" sz="320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kumimoji="0" lang="en-US" sz="3200" i="0" u="none" strike="noStrike" kern="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Chuẩn</a:t>
            </a:r>
            <a:r>
              <a:rPr kumimoji="0" lang="en-US" sz="320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kumimoji="0" lang="en-US" sz="3200" i="0" u="none" strike="noStrike" kern="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bị</a:t>
            </a:r>
            <a:r>
              <a:rPr kumimoji="0" lang="en-US" sz="320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kumimoji="0" lang="en-US" sz="3200" i="0" u="none" strike="noStrike" kern="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bài</a:t>
            </a:r>
            <a:r>
              <a:rPr kumimoji="0" lang="en-US" sz="320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kumimoji="0" lang="en-US" sz="3200" i="0" u="none" strike="noStrike" kern="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mới</a:t>
            </a:r>
            <a:r>
              <a:rPr kumimoji="0" lang="en-US" sz="320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a:t>
            </a:r>
            <a:endParaRPr kumimoji="0" lang="en-VN" sz="320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endParaRPr>
          </a:p>
        </p:txBody>
      </p:sp>
      <p:pic>
        <p:nvPicPr>
          <p:cNvPr id="12" name="Picture 11">
            <a:extLst>
              <a:ext uri="{FF2B5EF4-FFF2-40B4-BE49-F238E27FC236}">
                <a16:creationId xmlns:a16="http://schemas.microsoft.com/office/drawing/2014/main" id="{C76B2E69-AA5E-FE46-843E-1CE3CFE55BC0}"/>
              </a:ext>
            </a:extLst>
          </p:cNvPr>
          <p:cNvPicPr>
            <a:picLocks noChangeAspect="1"/>
          </p:cNvPicPr>
          <p:nvPr/>
        </p:nvPicPr>
        <p:blipFill rotWithShape="1">
          <a:blip r:embed="rId3"/>
          <a:srcRect l="8603" t="10806" r="11645" b="7001"/>
          <a:stretch/>
        </p:blipFill>
        <p:spPr>
          <a:xfrm>
            <a:off x="6701482" y="3431651"/>
            <a:ext cx="1367961" cy="1409818"/>
          </a:xfrm>
          <a:prstGeom prst="rect">
            <a:avLst/>
          </a:prstGeom>
        </p:spPr>
      </p:pic>
      <p:grpSp>
        <p:nvGrpSpPr>
          <p:cNvPr id="14" name="Group 13">
            <a:extLst>
              <a:ext uri="{FF2B5EF4-FFF2-40B4-BE49-F238E27FC236}">
                <a16:creationId xmlns:a16="http://schemas.microsoft.com/office/drawing/2014/main" id="{247A5429-A4F5-2A46-9D03-EE0FA4EC351F}"/>
              </a:ext>
            </a:extLst>
          </p:cNvPr>
          <p:cNvGrpSpPr/>
          <p:nvPr/>
        </p:nvGrpSpPr>
        <p:grpSpPr>
          <a:xfrm>
            <a:off x="-312596" y="421513"/>
            <a:ext cx="4510301" cy="3741250"/>
            <a:chOff x="-312596" y="421513"/>
            <a:chExt cx="4510301" cy="3741250"/>
          </a:xfrm>
        </p:grpSpPr>
        <p:pic>
          <p:nvPicPr>
            <p:cNvPr id="285" name="Google Shape;285;p31"/>
            <p:cNvPicPr preferRelativeResize="0"/>
            <p:nvPr/>
          </p:nvPicPr>
          <p:blipFill>
            <a:blip r:embed="rId4">
              <a:alphaModFix/>
            </a:blip>
            <a:stretch>
              <a:fillRect/>
            </a:stretch>
          </p:blipFill>
          <p:spPr>
            <a:xfrm>
              <a:off x="-312596" y="421513"/>
              <a:ext cx="4510301" cy="3741250"/>
            </a:xfrm>
            <a:prstGeom prst="rect">
              <a:avLst/>
            </a:prstGeom>
            <a:noFill/>
            <a:ln>
              <a:noFill/>
            </a:ln>
          </p:spPr>
        </p:pic>
        <p:sp>
          <p:nvSpPr>
            <p:cNvPr id="13" name="Oval 12">
              <a:extLst>
                <a:ext uri="{FF2B5EF4-FFF2-40B4-BE49-F238E27FC236}">
                  <a16:creationId xmlns:a16="http://schemas.microsoft.com/office/drawing/2014/main" id="{A51779F0-F737-DF45-AD36-52FCBA7C438D}"/>
                </a:ext>
              </a:extLst>
            </p:cNvPr>
            <p:cNvSpPr/>
            <p:nvPr/>
          </p:nvSpPr>
          <p:spPr>
            <a:xfrm>
              <a:off x="2667000" y="724620"/>
              <a:ext cx="304800" cy="228600"/>
            </a:xfrm>
            <a:prstGeom prst="ellipse">
              <a:avLst/>
            </a:prstGeom>
            <a:solidFill>
              <a:srgbClr val="E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6" name="Oval 15">
              <a:extLst>
                <a:ext uri="{FF2B5EF4-FFF2-40B4-BE49-F238E27FC236}">
                  <a16:creationId xmlns:a16="http://schemas.microsoft.com/office/drawing/2014/main" id="{916251E2-3746-F74F-9CF1-EB52A64643B2}"/>
                </a:ext>
              </a:extLst>
            </p:cNvPr>
            <p:cNvSpPr/>
            <p:nvPr/>
          </p:nvSpPr>
          <p:spPr>
            <a:xfrm>
              <a:off x="349268" y="1333263"/>
              <a:ext cx="304800" cy="228600"/>
            </a:xfrm>
            <a:prstGeom prst="ellipse">
              <a:avLst/>
            </a:prstGeom>
            <a:solidFill>
              <a:srgbClr val="9A2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7" name="Oval 16">
              <a:extLst>
                <a:ext uri="{FF2B5EF4-FFF2-40B4-BE49-F238E27FC236}">
                  <a16:creationId xmlns:a16="http://schemas.microsoft.com/office/drawing/2014/main" id="{C546DCD8-3DCC-0846-9791-D8ED57B541FC}"/>
                </a:ext>
              </a:extLst>
            </p:cNvPr>
            <p:cNvSpPr/>
            <p:nvPr/>
          </p:nvSpPr>
          <p:spPr>
            <a:xfrm>
              <a:off x="2636025" y="3714750"/>
              <a:ext cx="259575" cy="181184"/>
            </a:xfrm>
            <a:prstGeom prst="ellipse">
              <a:avLst/>
            </a:prstGeom>
            <a:solidFill>
              <a:srgbClr val="CD2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grpSp>
    </p:spTree>
  </p:cSld>
  <p:clrMapOvr>
    <a:masterClrMapping/>
  </p:clrMapOvr>
  <mc:AlternateContent xmlns:mc="http://schemas.openxmlformats.org/markup-compatibility/2006" xmlns:p14="http://schemas.microsoft.com/office/powerpoint/2010/main">
    <mc:Choice Requires="p14">
      <p:transition spd="med">
        <p14:rippl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50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14:bounceEnd="50000">
                                          <p:cBhvr additive="base">
                                            <p:cTn id="15"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1" presetClass="entr" presetSubtype="3" fill="hold" nodeType="after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wheel(3)">
                                          <p:cBhvr>
                                            <p:cTn id="20" dur="750"/>
                                            <p:tgtEl>
                                              <p:spTgt spid="3">
                                                <p:txEl>
                                                  <p:pRg st="0" end="0"/>
                                                </p:txEl>
                                              </p:spTgt>
                                            </p:tgtEl>
                                          </p:cBhvr>
                                        </p:animEffect>
                                      </p:childTnLst>
                                    </p:cTn>
                                  </p:par>
                                </p:childTnLst>
                              </p:cTn>
                            </p:par>
                            <p:par>
                              <p:cTn id="21" fill="hold">
                                <p:stCondLst>
                                  <p:cond delay="1250"/>
                                </p:stCondLst>
                                <p:childTnLst>
                                  <p:par>
                                    <p:cTn id="22" presetID="21" presetClass="entr" presetSubtype="3" fill="hold" nodeType="after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wheel(3)">
                                          <p:cBhvr>
                                            <p:cTn id="24" dur="750"/>
                                            <p:tgtEl>
                                              <p:spTgt spid="3">
                                                <p:txEl>
                                                  <p:pRg st="1" end="1"/>
                                                </p:txEl>
                                              </p:spTgt>
                                            </p:tgtEl>
                                          </p:cBhvr>
                                        </p:animEffect>
                                      </p:childTnLst>
                                    </p:cTn>
                                  </p:par>
                                </p:childTnLst>
                              </p:cTn>
                            </p:par>
                            <p:par>
                              <p:cTn id="25" fill="hold">
                                <p:stCondLst>
                                  <p:cond delay="2000"/>
                                </p:stCondLst>
                                <p:childTnLst>
                                  <p:par>
                                    <p:cTn id="26" presetID="21" presetClass="entr" presetSubtype="3" fill="hold" nodeType="after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wheel(3)">
                                          <p:cBhvr>
                                            <p:cTn id="28" dur="750"/>
                                            <p:tgtEl>
                                              <p:spTgt spid="3">
                                                <p:txEl>
                                                  <p:pRg st="2" end="2"/>
                                                </p:txEl>
                                              </p:spTgt>
                                            </p:tgtEl>
                                          </p:cBhvr>
                                        </p:animEffect>
                                      </p:childTnLst>
                                    </p:cTn>
                                  </p:par>
                                </p:childTnLst>
                              </p:cTn>
                            </p:par>
                            <p:par>
                              <p:cTn id="29" fill="hold">
                                <p:stCondLst>
                                  <p:cond delay="2750"/>
                                </p:stCondLst>
                                <p:childTnLst>
                                  <p:par>
                                    <p:cTn id="30" presetID="45" presetClass="entr" presetSubtype="0" repeatCount="200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0"/>
                                            <p:tgtEl>
                                              <p:spTgt spid="5"/>
                                            </p:tgtEl>
                                          </p:cBhvr>
                                        </p:animEffect>
                                        <p:anim calcmode="lin" valueType="num">
                                          <p:cBhvr>
                                            <p:cTn id="33" dur="5000" fill="hold"/>
                                            <p:tgtEl>
                                              <p:spTgt spid="5"/>
                                            </p:tgtEl>
                                            <p:attrNameLst>
                                              <p:attrName>ppt_w</p:attrName>
                                            </p:attrNameLst>
                                          </p:cBhvr>
                                          <p:tavLst>
                                            <p:tav tm="0" fmla="#ppt_w*sin(2.5*pi*$)">
                                              <p:val>
                                                <p:fltVal val="0"/>
                                              </p:val>
                                            </p:tav>
                                            <p:tav tm="100000">
                                              <p:val>
                                                <p:fltVal val="1"/>
                                              </p:val>
                                            </p:tav>
                                          </p:tavLst>
                                        </p:anim>
                                        <p:anim calcmode="lin" valueType="num">
                                          <p:cBhvr>
                                            <p:cTn id="34" dur="5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1" presetClass="entr" presetSubtype="3" fill="hold" nodeType="after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wheel(3)">
                                          <p:cBhvr>
                                            <p:cTn id="20" dur="750"/>
                                            <p:tgtEl>
                                              <p:spTgt spid="3">
                                                <p:txEl>
                                                  <p:pRg st="0" end="0"/>
                                                </p:txEl>
                                              </p:spTgt>
                                            </p:tgtEl>
                                          </p:cBhvr>
                                        </p:animEffect>
                                      </p:childTnLst>
                                    </p:cTn>
                                  </p:par>
                                </p:childTnLst>
                              </p:cTn>
                            </p:par>
                            <p:par>
                              <p:cTn id="21" fill="hold">
                                <p:stCondLst>
                                  <p:cond delay="1250"/>
                                </p:stCondLst>
                                <p:childTnLst>
                                  <p:par>
                                    <p:cTn id="22" presetID="21" presetClass="entr" presetSubtype="3" fill="hold" nodeType="after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wheel(3)">
                                          <p:cBhvr>
                                            <p:cTn id="24" dur="750"/>
                                            <p:tgtEl>
                                              <p:spTgt spid="3">
                                                <p:txEl>
                                                  <p:pRg st="1" end="1"/>
                                                </p:txEl>
                                              </p:spTgt>
                                            </p:tgtEl>
                                          </p:cBhvr>
                                        </p:animEffect>
                                      </p:childTnLst>
                                    </p:cTn>
                                  </p:par>
                                </p:childTnLst>
                              </p:cTn>
                            </p:par>
                            <p:par>
                              <p:cTn id="25" fill="hold">
                                <p:stCondLst>
                                  <p:cond delay="2000"/>
                                </p:stCondLst>
                                <p:childTnLst>
                                  <p:par>
                                    <p:cTn id="26" presetID="21" presetClass="entr" presetSubtype="3" fill="hold" nodeType="after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wheel(3)">
                                          <p:cBhvr>
                                            <p:cTn id="28" dur="750"/>
                                            <p:tgtEl>
                                              <p:spTgt spid="3">
                                                <p:txEl>
                                                  <p:pRg st="2" end="2"/>
                                                </p:txEl>
                                              </p:spTgt>
                                            </p:tgtEl>
                                          </p:cBhvr>
                                        </p:animEffect>
                                      </p:childTnLst>
                                    </p:cTn>
                                  </p:par>
                                </p:childTnLst>
                              </p:cTn>
                            </p:par>
                            <p:par>
                              <p:cTn id="29" fill="hold">
                                <p:stCondLst>
                                  <p:cond delay="2750"/>
                                </p:stCondLst>
                                <p:childTnLst>
                                  <p:par>
                                    <p:cTn id="30" presetID="45" presetClass="entr" presetSubtype="0" repeatCount="200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0"/>
                                            <p:tgtEl>
                                              <p:spTgt spid="5"/>
                                            </p:tgtEl>
                                          </p:cBhvr>
                                        </p:animEffect>
                                        <p:anim calcmode="lin" valueType="num">
                                          <p:cBhvr>
                                            <p:cTn id="33" dur="5000" fill="hold"/>
                                            <p:tgtEl>
                                              <p:spTgt spid="5"/>
                                            </p:tgtEl>
                                            <p:attrNameLst>
                                              <p:attrName>ppt_w</p:attrName>
                                            </p:attrNameLst>
                                          </p:cBhvr>
                                          <p:tavLst>
                                            <p:tav tm="0" fmla="#ppt_w*sin(2.5*pi*$)">
                                              <p:val>
                                                <p:fltVal val="0"/>
                                              </p:val>
                                            </p:tav>
                                            <p:tav tm="100000">
                                              <p:val>
                                                <p:fltVal val="1"/>
                                              </p:val>
                                            </p:tav>
                                          </p:tavLst>
                                        </p:anim>
                                        <p:anim calcmode="lin" valueType="num">
                                          <p:cBhvr>
                                            <p:cTn id="34" dur="5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0084" y="133350"/>
            <a:ext cx="6283500" cy="3530400"/>
          </a:xfrm>
        </p:spPr>
        <p:txBody>
          <a:bodyPr/>
          <a:lstStyle/>
          <a:p>
            <a:r>
              <a:rPr lang="en-US" sz="5500" dirty="0"/>
              <a:t>CẢM ƠN SỰ THEO DÕI CỦA CÁC EM!</a:t>
            </a:r>
          </a:p>
        </p:txBody>
      </p:sp>
      <p:pic>
        <p:nvPicPr>
          <p:cNvPr id="3074" name="Picture 2">
            <a:extLst>
              <a:ext uri="{FF2B5EF4-FFF2-40B4-BE49-F238E27FC236}">
                <a16:creationId xmlns:a16="http://schemas.microsoft.com/office/drawing/2014/main" id="{7BF9384F-A48D-AB44-811B-4A2C2EA249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150" y="590550"/>
            <a:ext cx="171450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a:extLst>
              <a:ext uri="{FF2B5EF4-FFF2-40B4-BE49-F238E27FC236}">
                <a16:creationId xmlns:a16="http://schemas.microsoft.com/office/drawing/2014/main" id="{F0A130AA-869F-B648-9E00-E3DA5B259D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0084" y="110756"/>
            <a:ext cx="171450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3B7954E3-4912-2B44-B4D6-08C3F13D4C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82" y="3562489"/>
            <a:ext cx="1632416" cy="147025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1D488753-8DC4-E44D-B467-99AFA304CE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4845" y="3642899"/>
            <a:ext cx="1632416" cy="147025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CB7048D5-17B8-1C48-8850-9E613BA160E0}"/>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7391400" y="114403"/>
            <a:ext cx="1387366" cy="1866693"/>
          </a:xfrm>
          <a:prstGeom prst="rect">
            <a:avLst/>
          </a:prstGeom>
          <a:ln>
            <a:noFill/>
          </a:ln>
        </p:spPr>
      </p:pic>
    </p:spTree>
    <p:extLst>
      <p:ext uri="{BB962C8B-B14F-4D97-AF65-F5344CB8AC3E}">
        <p14:creationId xmlns:p14="http://schemas.microsoft.com/office/powerpoint/2010/main" val="415097083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600"/>
                            </p:stCondLst>
                            <p:childTnLst>
                              <p:par>
                                <p:cTn id="13" presetID="8" presetClass="emph" presetSubtype="0" fill="hold" nodeType="afterEffect">
                                  <p:stCondLst>
                                    <p:cond delay="0"/>
                                  </p:stCondLst>
                                  <p:iterate type="lt">
                                    <p:tmPct val="0"/>
                                  </p:iterate>
                                  <p:childTnLst>
                                    <p:animRot by="21600000">
                                      <p:cBhvr>
                                        <p:cTn id="14"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D57CE33-2925-3949-9F87-DB9688BC0100}"/>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smtClean="0">
                <a:ln>
                  <a:noFill/>
                </a:ln>
                <a:solidFill>
                  <a:srgbClr val="000000"/>
                </a:solidFill>
                <a:effectLst/>
                <a:uLnTx/>
                <a:uFillTx/>
                <a:latin typeface="Cabin Condensed"/>
                <a:sym typeface="Cabin Condensed"/>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lang="en" sz="1200" b="0" i="0" u="none" strike="noStrike" kern="0" cap="none" spc="0" normalizeH="0" baseline="0" noProof="0">
              <a:ln>
                <a:noFill/>
              </a:ln>
              <a:solidFill>
                <a:srgbClr val="000000"/>
              </a:solidFill>
              <a:effectLst/>
              <a:uLnTx/>
              <a:uFillTx/>
              <a:latin typeface="Cabin Condensed"/>
              <a:sym typeface="Cabin Condensed"/>
            </a:endParaRPr>
          </a:p>
        </p:txBody>
      </p:sp>
      <p:sp>
        <p:nvSpPr>
          <p:cNvPr id="3" name="Rectangle 2">
            <a:extLst>
              <a:ext uri="{FF2B5EF4-FFF2-40B4-BE49-F238E27FC236}">
                <a16:creationId xmlns:a16="http://schemas.microsoft.com/office/drawing/2014/main" id="{4FDF95A7-D1DA-834D-A720-613549607752}"/>
              </a:ext>
            </a:extLst>
          </p:cNvPr>
          <p:cNvSpPr/>
          <p:nvPr/>
        </p:nvSpPr>
        <p:spPr>
          <a:xfrm>
            <a:off x="474687" y="1496097"/>
            <a:ext cx="5976753" cy="1323439"/>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nl-NL" sz="8000" b="1" i="0" u="none" strike="noStrike" kern="1200" cap="none" spc="0" normalizeH="0" baseline="0" noProof="0" dirty="0" err="1">
                <a:ln>
                  <a:noFill/>
                </a:ln>
                <a:solidFill>
                  <a:srgbClr val="FFFF00"/>
                </a:solidFill>
                <a:effectLst/>
                <a:uLnTx/>
                <a:uFillTx/>
                <a:latin typeface="Snell Roundhand Black" panose="02000603080000090004" pitchFamily="2" charset="77"/>
                <a:ea typeface="+mn-ea"/>
                <a:cs typeface="Times New Roman" pitchFamily="18" charset="0"/>
                <a:sym typeface="Arial"/>
              </a:rPr>
              <a:t>Nhật</a:t>
            </a:r>
            <a:r>
              <a:rPr kumimoji="0" lang="nl-NL" sz="8000" b="1" i="0" u="none" strike="noStrike" kern="1200" cap="none" spc="0" normalizeH="0" baseline="0" noProof="0" dirty="0">
                <a:ln>
                  <a:noFill/>
                </a:ln>
                <a:solidFill>
                  <a:srgbClr val="FFFF00"/>
                </a:solidFill>
                <a:effectLst/>
                <a:uLnTx/>
                <a:uFillTx/>
                <a:latin typeface="Snell Roundhand Black" panose="02000603080000090004" pitchFamily="2" charset="77"/>
                <a:ea typeface="+mn-ea"/>
                <a:cs typeface="Times New Roman" pitchFamily="18" charset="0"/>
                <a:sym typeface="Arial"/>
              </a:rPr>
              <a:t> </a:t>
            </a:r>
            <a:r>
              <a:rPr kumimoji="0" lang="nl-NL" sz="8000" b="1" i="0" u="none" strike="noStrike" kern="1200" cap="none" spc="0" normalizeH="0" baseline="0" noProof="0" dirty="0" err="1">
                <a:ln>
                  <a:noFill/>
                </a:ln>
                <a:solidFill>
                  <a:srgbClr val="FFFF00"/>
                </a:solidFill>
                <a:effectLst/>
                <a:uLnTx/>
                <a:uFillTx/>
                <a:latin typeface="Snell Roundhand Black" panose="02000603080000090004" pitchFamily="2" charset="77"/>
                <a:ea typeface="+mn-ea"/>
                <a:cs typeface="Times New Roman" pitchFamily="18" charset="0"/>
                <a:sym typeface="Arial"/>
              </a:rPr>
              <a:t>Bản</a:t>
            </a:r>
            <a:endParaRPr kumimoji="0" lang="en-US" sz="8000" b="1" i="0" u="none" strike="noStrike" kern="0" cap="none" spc="0" normalizeH="0" baseline="0" noProof="0" dirty="0">
              <a:ln w="22225">
                <a:solidFill>
                  <a:srgbClr val="D89F39"/>
                </a:solidFill>
                <a:prstDash val="solid"/>
              </a:ln>
              <a:solidFill>
                <a:srgbClr val="FFFF00"/>
              </a:solidFill>
              <a:effectLst/>
              <a:uLnTx/>
              <a:uFillTx/>
              <a:latin typeface="Snell Roundhand Black" panose="02000603080000090004" pitchFamily="2" charset="77"/>
              <a:cs typeface="Arial"/>
              <a:sym typeface="Arial"/>
            </a:endParaRPr>
          </a:p>
        </p:txBody>
      </p:sp>
      <p:sp>
        <p:nvSpPr>
          <p:cNvPr id="4" name="Rectangle 3">
            <a:extLst>
              <a:ext uri="{FF2B5EF4-FFF2-40B4-BE49-F238E27FC236}">
                <a16:creationId xmlns:a16="http://schemas.microsoft.com/office/drawing/2014/main" id="{DB506C2F-5B87-CC4D-B853-86434F9DED62}"/>
              </a:ext>
            </a:extLst>
          </p:cNvPr>
          <p:cNvSpPr/>
          <p:nvPr/>
        </p:nvSpPr>
        <p:spPr>
          <a:xfrm>
            <a:off x="2168865" y="372279"/>
            <a:ext cx="2710999" cy="110799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600" b="1" i="0" u="none" strike="noStrike" kern="0" cap="none" spc="0" normalizeH="0" baseline="0" noProof="0" dirty="0" err="1">
                <a:ln w="0"/>
                <a:solidFill>
                  <a:srgbClr val="FFFFFF"/>
                </a:solidFill>
                <a:effectLst>
                  <a:reflection blurRad="6350" stA="53000" endA="300" endPos="35500" dir="5400000" sy="-90000" algn="bl" rotWithShape="0"/>
                </a:effectLst>
                <a:uLnTx/>
                <a:uFillTx/>
                <a:latin typeface="Snell Roundhand Black" panose="02000603080000090004" pitchFamily="2" charset="77"/>
                <a:cs typeface="Arial"/>
                <a:sym typeface="Arial"/>
              </a:rPr>
              <a:t>Bài</a:t>
            </a:r>
            <a:r>
              <a:rPr kumimoji="0" lang="en-US" sz="6600" b="1" i="0" u="none" strike="noStrike" kern="0" cap="none" spc="0" normalizeH="0" baseline="0" noProof="0" dirty="0">
                <a:ln w="0"/>
                <a:solidFill>
                  <a:srgbClr val="FFFFFF"/>
                </a:solidFill>
                <a:effectLst>
                  <a:reflection blurRad="6350" stA="53000" endA="300" endPos="35500" dir="5400000" sy="-90000" algn="bl" rotWithShape="0"/>
                </a:effectLst>
                <a:uLnTx/>
                <a:uFillTx/>
                <a:latin typeface="Snell Roundhand Black" panose="02000603080000090004" pitchFamily="2" charset="77"/>
                <a:cs typeface="Arial"/>
                <a:sym typeface="Arial"/>
              </a:rPr>
              <a:t> 9 </a:t>
            </a:r>
          </a:p>
        </p:txBody>
      </p:sp>
      <p:grpSp>
        <p:nvGrpSpPr>
          <p:cNvPr id="11" name="Google Shape;607;p39">
            <a:extLst>
              <a:ext uri="{FF2B5EF4-FFF2-40B4-BE49-F238E27FC236}">
                <a16:creationId xmlns:a16="http://schemas.microsoft.com/office/drawing/2014/main" id="{34031D25-4D5C-3E44-8AEB-79E6FAF8D029}"/>
              </a:ext>
            </a:extLst>
          </p:cNvPr>
          <p:cNvGrpSpPr/>
          <p:nvPr/>
        </p:nvGrpSpPr>
        <p:grpSpPr>
          <a:xfrm>
            <a:off x="7445467" y="850916"/>
            <a:ext cx="1569946" cy="1323439"/>
            <a:chOff x="5926225" y="921350"/>
            <a:chExt cx="517800" cy="504350"/>
          </a:xfrm>
        </p:grpSpPr>
        <p:sp>
          <p:nvSpPr>
            <p:cNvPr id="12" name="Google Shape;608;p39">
              <a:extLst>
                <a:ext uri="{FF2B5EF4-FFF2-40B4-BE49-F238E27FC236}">
                  <a16:creationId xmlns:a16="http://schemas.microsoft.com/office/drawing/2014/main" id="{5E0BAB19-CD47-1443-BBBE-EC837BF329FB}"/>
                </a:ext>
              </a:extLst>
            </p:cNvPr>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1C232"/>
                </a:solidFill>
                <a:effectLst/>
                <a:uLnTx/>
                <a:uFillTx/>
                <a:latin typeface="Arial"/>
                <a:cs typeface="Arial"/>
                <a:sym typeface="Arial"/>
              </a:endParaRPr>
            </a:p>
          </p:txBody>
        </p:sp>
        <p:sp>
          <p:nvSpPr>
            <p:cNvPr id="13" name="Google Shape;609;p39">
              <a:extLst>
                <a:ext uri="{FF2B5EF4-FFF2-40B4-BE49-F238E27FC236}">
                  <a16:creationId xmlns:a16="http://schemas.microsoft.com/office/drawing/2014/main" id="{1909586F-B1BA-6D4E-B329-F426B49934FE}"/>
                </a:ext>
              </a:extLst>
            </p:cNvPr>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1C232"/>
                </a:solidFill>
                <a:effectLst/>
                <a:uLnTx/>
                <a:uFillTx/>
                <a:latin typeface="Arial"/>
                <a:cs typeface="Arial"/>
                <a:sym typeface="Arial"/>
              </a:endParaRPr>
            </a:p>
          </p:txBody>
        </p:sp>
      </p:grpSp>
      <p:sp>
        <p:nvSpPr>
          <p:cNvPr id="14" name="Google Shape;610;p39">
            <a:extLst>
              <a:ext uri="{FF2B5EF4-FFF2-40B4-BE49-F238E27FC236}">
                <a16:creationId xmlns:a16="http://schemas.microsoft.com/office/drawing/2014/main" id="{31CFDDC0-0DD8-8747-9D7D-55DE4E4588ED}"/>
              </a:ext>
            </a:extLst>
          </p:cNvPr>
          <p:cNvSpPr/>
          <p:nvPr/>
        </p:nvSpPr>
        <p:spPr>
          <a:xfrm>
            <a:off x="6880312" y="1012444"/>
            <a:ext cx="1295932" cy="678529"/>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 name="Google Shape;617;p39">
            <a:extLst>
              <a:ext uri="{FF2B5EF4-FFF2-40B4-BE49-F238E27FC236}">
                <a16:creationId xmlns:a16="http://schemas.microsoft.com/office/drawing/2014/main" id="{3697BF50-167E-C845-BF44-20D7F61823DF}"/>
              </a:ext>
            </a:extLst>
          </p:cNvPr>
          <p:cNvSpPr/>
          <p:nvPr/>
        </p:nvSpPr>
        <p:spPr>
          <a:xfrm>
            <a:off x="8443644" y="98827"/>
            <a:ext cx="700356" cy="700356"/>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solidFill>
            <a:schemeClr val="tx1"/>
          </a:solidFill>
          <a:ln w="38100" cap="flat" cmpd="sng">
            <a:solidFill>
              <a:srgbClr val="F1C232"/>
            </a:solidFill>
            <a:prstDash val="solid"/>
            <a:bevel/>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 name="Google Shape;610;p39">
            <a:extLst>
              <a:ext uri="{FF2B5EF4-FFF2-40B4-BE49-F238E27FC236}">
                <a16:creationId xmlns:a16="http://schemas.microsoft.com/office/drawing/2014/main" id="{F50A055F-CB91-AB48-A4CD-F091BB9D080D}"/>
              </a:ext>
            </a:extLst>
          </p:cNvPr>
          <p:cNvSpPr/>
          <p:nvPr/>
        </p:nvSpPr>
        <p:spPr>
          <a:xfrm>
            <a:off x="7856488" y="1755566"/>
            <a:ext cx="1295932" cy="678529"/>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 name="Google Shape;558;p39">
            <a:extLst>
              <a:ext uri="{FF2B5EF4-FFF2-40B4-BE49-F238E27FC236}">
                <a16:creationId xmlns:a16="http://schemas.microsoft.com/office/drawing/2014/main" id="{6F634ED4-1501-4348-9286-D7F64B800D7A}"/>
              </a:ext>
            </a:extLst>
          </p:cNvPr>
          <p:cNvSpPr/>
          <p:nvPr/>
        </p:nvSpPr>
        <p:spPr>
          <a:xfrm rot="15155197">
            <a:off x="6735645" y="213994"/>
            <a:ext cx="785770" cy="741258"/>
          </a:xfrm>
          <a:custGeom>
            <a:avLst/>
            <a:gdLst/>
            <a:ahLst/>
            <a:cxnLst/>
            <a:rect l="l" t="t" r="r" b="b"/>
            <a:pathLst>
              <a:path w="16902" h="16901" extrusionOk="0">
                <a:moveTo>
                  <a:pt x="14386" y="757"/>
                </a:moveTo>
                <a:lnTo>
                  <a:pt x="14557" y="782"/>
                </a:lnTo>
                <a:lnTo>
                  <a:pt x="14728" y="806"/>
                </a:lnTo>
                <a:lnTo>
                  <a:pt x="14899" y="831"/>
                </a:lnTo>
                <a:lnTo>
                  <a:pt x="15070" y="904"/>
                </a:lnTo>
                <a:lnTo>
                  <a:pt x="15216" y="977"/>
                </a:lnTo>
                <a:lnTo>
                  <a:pt x="15363" y="1050"/>
                </a:lnTo>
                <a:lnTo>
                  <a:pt x="15509" y="1148"/>
                </a:lnTo>
                <a:lnTo>
                  <a:pt x="15631" y="1270"/>
                </a:lnTo>
                <a:lnTo>
                  <a:pt x="15729" y="1392"/>
                </a:lnTo>
                <a:lnTo>
                  <a:pt x="15827" y="1539"/>
                </a:lnTo>
                <a:lnTo>
                  <a:pt x="15925" y="1661"/>
                </a:lnTo>
                <a:lnTo>
                  <a:pt x="15998" y="1807"/>
                </a:lnTo>
                <a:lnTo>
                  <a:pt x="16047" y="1978"/>
                </a:lnTo>
                <a:lnTo>
                  <a:pt x="16095" y="2125"/>
                </a:lnTo>
                <a:lnTo>
                  <a:pt x="16120" y="2296"/>
                </a:lnTo>
                <a:lnTo>
                  <a:pt x="16144" y="2467"/>
                </a:lnTo>
                <a:lnTo>
                  <a:pt x="16120" y="2565"/>
                </a:lnTo>
                <a:lnTo>
                  <a:pt x="16071" y="2638"/>
                </a:lnTo>
                <a:lnTo>
                  <a:pt x="15998" y="2687"/>
                </a:lnTo>
                <a:lnTo>
                  <a:pt x="15900" y="2711"/>
                </a:lnTo>
                <a:lnTo>
                  <a:pt x="15802" y="2687"/>
                </a:lnTo>
                <a:lnTo>
                  <a:pt x="15729" y="2638"/>
                </a:lnTo>
                <a:lnTo>
                  <a:pt x="15680" y="2565"/>
                </a:lnTo>
                <a:lnTo>
                  <a:pt x="15656" y="2467"/>
                </a:lnTo>
                <a:lnTo>
                  <a:pt x="15631" y="2247"/>
                </a:lnTo>
                <a:lnTo>
                  <a:pt x="15558" y="2003"/>
                </a:lnTo>
                <a:lnTo>
                  <a:pt x="15436" y="1807"/>
                </a:lnTo>
                <a:lnTo>
                  <a:pt x="15290" y="1612"/>
                </a:lnTo>
                <a:lnTo>
                  <a:pt x="15094" y="1466"/>
                </a:lnTo>
                <a:lnTo>
                  <a:pt x="14874" y="1343"/>
                </a:lnTo>
                <a:lnTo>
                  <a:pt x="14630" y="1270"/>
                </a:lnTo>
                <a:lnTo>
                  <a:pt x="14386" y="1246"/>
                </a:lnTo>
                <a:lnTo>
                  <a:pt x="14288" y="1246"/>
                </a:lnTo>
                <a:lnTo>
                  <a:pt x="14215" y="1172"/>
                </a:lnTo>
                <a:lnTo>
                  <a:pt x="14166" y="1099"/>
                </a:lnTo>
                <a:lnTo>
                  <a:pt x="14142" y="1002"/>
                </a:lnTo>
                <a:lnTo>
                  <a:pt x="14166" y="904"/>
                </a:lnTo>
                <a:lnTo>
                  <a:pt x="14215" y="831"/>
                </a:lnTo>
                <a:lnTo>
                  <a:pt x="14288" y="782"/>
                </a:lnTo>
                <a:lnTo>
                  <a:pt x="14386" y="757"/>
                </a:lnTo>
                <a:close/>
                <a:moveTo>
                  <a:pt x="15460" y="0"/>
                </a:moveTo>
                <a:lnTo>
                  <a:pt x="15167" y="25"/>
                </a:lnTo>
                <a:lnTo>
                  <a:pt x="14850" y="49"/>
                </a:lnTo>
                <a:lnTo>
                  <a:pt x="14557" y="122"/>
                </a:lnTo>
                <a:lnTo>
                  <a:pt x="14117" y="244"/>
                </a:lnTo>
                <a:lnTo>
                  <a:pt x="13873" y="318"/>
                </a:lnTo>
                <a:lnTo>
                  <a:pt x="13653" y="415"/>
                </a:lnTo>
                <a:lnTo>
                  <a:pt x="13458" y="537"/>
                </a:lnTo>
                <a:lnTo>
                  <a:pt x="13287" y="660"/>
                </a:lnTo>
                <a:lnTo>
                  <a:pt x="10625" y="3346"/>
                </a:lnTo>
                <a:lnTo>
                  <a:pt x="2858" y="1221"/>
                </a:lnTo>
                <a:lnTo>
                  <a:pt x="2712" y="1197"/>
                </a:lnTo>
                <a:lnTo>
                  <a:pt x="2590" y="1221"/>
                </a:lnTo>
                <a:lnTo>
                  <a:pt x="2467" y="1270"/>
                </a:lnTo>
                <a:lnTo>
                  <a:pt x="2345" y="1343"/>
                </a:lnTo>
                <a:lnTo>
                  <a:pt x="1613" y="2101"/>
                </a:lnTo>
                <a:lnTo>
                  <a:pt x="1539" y="2198"/>
                </a:lnTo>
                <a:lnTo>
                  <a:pt x="1491" y="2296"/>
                </a:lnTo>
                <a:lnTo>
                  <a:pt x="1466" y="2418"/>
                </a:lnTo>
                <a:lnTo>
                  <a:pt x="1466" y="2516"/>
                </a:lnTo>
                <a:lnTo>
                  <a:pt x="1491" y="2613"/>
                </a:lnTo>
                <a:lnTo>
                  <a:pt x="1515" y="2687"/>
                </a:lnTo>
                <a:lnTo>
                  <a:pt x="1613" y="2833"/>
                </a:lnTo>
                <a:lnTo>
                  <a:pt x="1710" y="2907"/>
                </a:lnTo>
                <a:lnTo>
                  <a:pt x="7425" y="6619"/>
                </a:lnTo>
                <a:lnTo>
                  <a:pt x="4177" y="10893"/>
                </a:lnTo>
                <a:lnTo>
                  <a:pt x="929" y="10331"/>
                </a:lnTo>
                <a:lnTo>
                  <a:pt x="831" y="10331"/>
                </a:lnTo>
                <a:lnTo>
                  <a:pt x="709" y="10356"/>
                </a:lnTo>
                <a:lnTo>
                  <a:pt x="611" y="10404"/>
                </a:lnTo>
                <a:lnTo>
                  <a:pt x="514" y="10478"/>
                </a:lnTo>
                <a:lnTo>
                  <a:pt x="147" y="10844"/>
                </a:lnTo>
                <a:lnTo>
                  <a:pt x="74" y="10942"/>
                </a:lnTo>
                <a:lnTo>
                  <a:pt x="25" y="11064"/>
                </a:lnTo>
                <a:lnTo>
                  <a:pt x="1" y="11186"/>
                </a:lnTo>
                <a:lnTo>
                  <a:pt x="1" y="11308"/>
                </a:lnTo>
                <a:lnTo>
                  <a:pt x="50" y="11455"/>
                </a:lnTo>
                <a:lnTo>
                  <a:pt x="147" y="11601"/>
                </a:lnTo>
                <a:lnTo>
                  <a:pt x="245" y="11674"/>
                </a:lnTo>
                <a:lnTo>
                  <a:pt x="3444" y="13457"/>
                </a:lnTo>
                <a:lnTo>
                  <a:pt x="5227" y="16657"/>
                </a:lnTo>
                <a:lnTo>
                  <a:pt x="5301" y="16754"/>
                </a:lnTo>
                <a:lnTo>
                  <a:pt x="5447" y="16852"/>
                </a:lnTo>
                <a:lnTo>
                  <a:pt x="5594" y="16901"/>
                </a:lnTo>
                <a:lnTo>
                  <a:pt x="5716" y="16901"/>
                </a:lnTo>
                <a:lnTo>
                  <a:pt x="5838" y="16877"/>
                </a:lnTo>
                <a:lnTo>
                  <a:pt x="5960" y="16828"/>
                </a:lnTo>
                <a:lnTo>
                  <a:pt x="6058" y="16754"/>
                </a:lnTo>
                <a:lnTo>
                  <a:pt x="6424" y="16388"/>
                </a:lnTo>
                <a:lnTo>
                  <a:pt x="6497" y="16290"/>
                </a:lnTo>
                <a:lnTo>
                  <a:pt x="6546" y="16193"/>
                </a:lnTo>
                <a:lnTo>
                  <a:pt x="6571" y="16071"/>
                </a:lnTo>
                <a:lnTo>
                  <a:pt x="6571" y="15973"/>
                </a:lnTo>
                <a:lnTo>
                  <a:pt x="6009" y="12725"/>
                </a:lnTo>
                <a:lnTo>
                  <a:pt x="10283" y="9476"/>
                </a:lnTo>
                <a:lnTo>
                  <a:pt x="13995" y="15191"/>
                </a:lnTo>
                <a:lnTo>
                  <a:pt x="14068" y="15289"/>
                </a:lnTo>
                <a:lnTo>
                  <a:pt x="14215" y="15387"/>
                </a:lnTo>
                <a:lnTo>
                  <a:pt x="14288" y="15411"/>
                </a:lnTo>
                <a:lnTo>
                  <a:pt x="14386" y="15436"/>
                </a:lnTo>
                <a:lnTo>
                  <a:pt x="14484" y="15436"/>
                </a:lnTo>
                <a:lnTo>
                  <a:pt x="14606" y="15411"/>
                </a:lnTo>
                <a:lnTo>
                  <a:pt x="14703" y="15362"/>
                </a:lnTo>
                <a:lnTo>
                  <a:pt x="14801" y="15289"/>
                </a:lnTo>
                <a:lnTo>
                  <a:pt x="15558" y="14556"/>
                </a:lnTo>
                <a:lnTo>
                  <a:pt x="15631" y="14434"/>
                </a:lnTo>
                <a:lnTo>
                  <a:pt x="15680" y="14312"/>
                </a:lnTo>
                <a:lnTo>
                  <a:pt x="15705" y="14190"/>
                </a:lnTo>
                <a:lnTo>
                  <a:pt x="15680" y="14043"/>
                </a:lnTo>
                <a:lnTo>
                  <a:pt x="13555" y="6277"/>
                </a:lnTo>
                <a:lnTo>
                  <a:pt x="16242" y="3615"/>
                </a:lnTo>
                <a:lnTo>
                  <a:pt x="16364" y="3444"/>
                </a:lnTo>
                <a:lnTo>
                  <a:pt x="16486" y="3248"/>
                </a:lnTo>
                <a:lnTo>
                  <a:pt x="16584" y="3029"/>
                </a:lnTo>
                <a:lnTo>
                  <a:pt x="16657" y="2784"/>
                </a:lnTo>
                <a:lnTo>
                  <a:pt x="16779" y="2345"/>
                </a:lnTo>
                <a:lnTo>
                  <a:pt x="16853" y="2052"/>
                </a:lnTo>
                <a:lnTo>
                  <a:pt x="16877" y="1734"/>
                </a:lnTo>
                <a:lnTo>
                  <a:pt x="16901" y="1441"/>
                </a:lnTo>
                <a:lnTo>
                  <a:pt x="16901" y="1197"/>
                </a:lnTo>
                <a:lnTo>
                  <a:pt x="16901" y="953"/>
                </a:lnTo>
                <a:lnTo>
                  <a:pt x="16853" y="757"/>
                </a:lnTo>
                <a:lnTo>
                  <a:pt x="16779" y="586"/>
                </a:lnTo>
                <a:lnTo>
                  <a:pt x="16706" y="415"/>
                </a:lnTo>
                <a:lnTo>
                  <a:pt x="16608" y="293"/>
                </a:lnTo>
                <a:lnTo>
                  <a:pt x="16486" y="196"/>
                </a:lnTo>
                <a:lnTo>
                  <a:pt x="16315" y="122"/>
                </a:lnTo>
                <a:lnTo>
                  <a:pt x="16144" y="49"/>
                </a:lnTo>
                <a:lnTo>
                  <a:pt x="15949" y="0"/>
                </a:lnTo>
                <a:close/>
              </a:path>
            </a:pathLst>
          </a:custGeom>
          <a:solidFill>
            <a:schemeClr val="tx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 name="Google Shape;610;p39">
            <a:extLst>
              <a:ext uri="{FF2B5EF4-FFF2-40B4-BE49-F238E27FC236}">
                <a16:creationId xmlns:a16="http://schemas.microsoft.com/office/drawing/2014/main" id="{4DC900C5-2465-DB49-912C-EDD0A4A533A8}"/>
              </a:ext>
            </a:extLst>
          </p:cNvPr>
          <p:cNvSpPr/>
          <p:nvPr/>
        </p:nvSpPr>
        <p:spPr>
          <a:xfrm>
            <a:off x="6207943" y="494664"/>
            <a:ext cx="920586" cy="548167"/>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 name="Google Shape;610;p39">
            <a:extLst>
              <a:ext uri="{FF2B5EF4-FFF2-40B4-BE49-F238E27FC236}">
                <a16:creationId xmlns:a16="http://schemas.microsoft.com/office/drawing/2014/main" id="{ECB334AB-8F1A-8444-B705-01C3CF316C3C}"/>
              </a:ext>
            </a:extLst>
          </p:cNvPr>
          <p:cNvSpPr/>
          <p:nvPr/>
        </p:nvSpPr>
        <p:spPr>
          <a:xfrm>
            <a:off x="7557324" y="62636"/>
            <a:ext cx="1295932" cy="678529"/>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 name="Oval 19">
            <a:extLst>
              <a:ext uri="{FF2B5EF4-FFF2-40B4-BE49-F238E27FC236}">
                <a16:creationId xmlns:a16="http://schemas.microsoft.com/office/drawing/2014/main" id="{14AE2ADF-12AD-154D-9367-A74B3F3CA74C}"/>
              </a:ext>
            </a:extLst>
          </p:cNvPr>
          <p:cNvSpPr/>
          <p:nvPr/>
        </p:nvSpPr>
        <p:spPr>
          <a:xfrm>
            <a:off x="8831134" y="4608191"/>
            <a:ext cx="274013" cy="472673"/>
          </a:xfrm>
          <a:prstGeom prst="ellipse">
            <a:avLst/>
          </a:prstGeom>
          <a:solidFill>
            <a:srgbClr val="FEF9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1026" name="Picture 2">
            <a:extLst>
              <a:ext uri="{FF2B5EF4-FFF2-40B4-BE49-F238E27FC236}">
                <a16:creationId xmlns:a16="http://schemas.microsoft.com/office/drawing/2014/main" id="{6DD5B88A-ACF0-644B-BB62-383ED0D0FE2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617" b="1921"/>
          <a:stretch/>
        </p:blipFill>
        <p:spPr bwMode="auto">
          <a:xfrm>
            <a:off x="6348629" y="2729117"/>
            <a:ext cx="2795371" cy="247282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8D558994-850E-6048-B25A-BB64FD5FFCF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91" t="19799" r="9458" b="34531"/>
          <a:stretch/>
        </p:blipFill>
        <p:spPr bwMode="auto">
          <a:xfrm>
            <a:off x="2168865" y="3051070"/>
            <a:ext cx="3141261" cy="1557121"/>
          </a:xfrm>
          <a:prstGeom prst="rect">
            <a:avLst/>
          </a:prstGeom>
          <a:noFill/>
          <a:extLst>
            <a:ext uri="{909E8E84-426E-40DD-AFC4-6F175D3DCCD1}">
              <a14:hiddenFill xmlns:a14="http://schemas.microsoft.com/office/drawing/2010/main">
                <a:solidFill>
                  <a:srgbClr val="FFFFFF"/>
                </a:solidFill>
              </a14:hiddenFill>
            </a:ext>
          </a:extLst>
        </p:spPr>
      </p:pic>
      <p:sp>
        <p:nvSpPr>
          <p:cNvPr id="26" name="Google Shape;122;p19">
            <a:extLst>
              <a:ext uri="{FF2B5EF4-FFF2-40B4-BE49-F238E27FC236}">
                <a16:creationId xmlns:a16="http://schemas.microsoft.com/office/drawing/2014/main" id="{A29F9733-0856-F743-87A3-8023B1CBEE2A}"/>
              </a:ext>
            </a:extLst>
          </p:cNvPr>
          <p:cNvSpPr/>
          <p:nvPr/>
        </p:nvSpPr>
        <p:spPr>
          <a:xfrm>
            <a:off x="4406979" y="2919903"/>
            <a:ext cx="124730" cy="187822"/>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 name="Google Shape;123;p19">
            <a:extLst>
              <a:ext uri="{FF2B5EF4-FFF2-40B4-BE49-F238E27FC236}">
                <a16:creationId xmlns:a16="http://schemas.microsoft.com/office/drawing/2014/main" id="{FAA953A0-0AD1-2C44-989D-21163EC9A7F8}"/>
              </a:ext>
            </a:extLst>
          </p:cNvPr>
          <p:cNvSpPr/>
          <p:nvPr/>
        </p:nvSpPr>
        <p:spPr>
          <a:xfrm rot="1799983">
            <a:off x="4706161" y="3289836"/>
            <a:ext cx="84925" cy="172123"/>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 name="Google Shape;123;p19">
            <a:extLst>
              <a:ext uri="{FF2B5EF4-FFF2-40B4-BE49-F238E27FC236}">
                <a16:creationId xmlns:a16="http://schemas.microsoft.com/office/drawing/2014/main" id="{AFCDBABA-35CB-FF48-9D47-380B6F18BD63}"/>
              </a:ext>
            </a:extLst>
          </p:cNvPr>
          <p:cNvSpPr/>
          <p:nvPr/>
        </p:nvSpPr>
        <p:spPr>
          <a:xfrm rot="1799983">
            <a:off x="4986720" y="2978053"/>
            <a:ext cx="114769" cy="150616"/>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9" name="Google Shape;402;p39">
            <a:extLst>
              <a:ext uri="{FF2B5EF4-FFF2-40B4-BE49-F238E27FC236}">
                <a16:creationId xmlns:a16="http://schemas.microsoft.com/office/drawing/2014/main" id="{609F0326-D0C7-EA49-8DE1-0A50C44A7047}"/>
              </a:ext>
            </a:extLst>
          </p:cNvPr>
          <p:cNvGrpSpPr/>
          <p:nvPr/>
        </p:nvGrpSpPr>
        <p:grpSpPr>
          <a:xfrm>
            <a:off x="3774013" y="2708436"/>
            <a:ext cx="349155" cy="349657"/>
            <a:chOff x="5302225" y="968375"/>
            <a:chExt cx="417650" cy="418250"/>
          </a:xfrm>
        </p:grpSpPr>
        <p:sp>
          <p:nvSpPr>
            <p:cNvPr id="30" name="Google Shape;403;p39">
              <a:extLst>
                <a:ext uri="{FF2B5EF4-FFF2-40B4-BE49-F238E27FC236}">
                  <a16:creationId xmlns:a16="http://schemas.microsoft.com/office/drawing/2014/main" id="{A5E7DFAA-BDEA-D44E-9982-25729B766977}"/>
                </a:ext>
              </a:extLst>
            </p:cNvPr>
            <p:cNvSpPr/>
            <p:nvPr/>
          </p:nvSpPr>
          <p:spPr>
            <a:xfrm>
              <a:off x="5333350" y="991575"/>
              <a:ext cx="152075" cy="155100"/>
            </a:xfrm>
            <a:custGeom>
              <a:avLst/>
              <a:gdLst/>
              <a:ahLst/>
              <a:cxnLst/>
              <a:rect l="l" t="t" r="r" b="b"/>
              <a:pathLst>
                <a:path w="6083" h="6204" extrusionOk="0">
                  <a:moveTo>
                    <a:pt x="2541" y="0"/>
                  </a:moveTo>
                  <a:lnTo>
                    <a:pt x="2468" y="25"/>
                  </a:lnTo>
                  <a:lnTo>
                    <a:pt x="2443" y="147"/>
                  </a:lnTo>
                  <a:lnTo>
                    <a:pt x="2101" y="1807"/>
                  </a:lnTo>
                  <a:lnTo>
                    <a:pt x="2052" y="1930"/>
                  </a:lnTo>
                  <a:lnTo>
                    <a:pt x="1979" y="2052"/>
                  </a:lnTo>
                  <a:lnTo>
                    <a:pt x="1857" y="2174"/>
                  </a:lnTo>
                  <a:lnTo>
                    <a:pt x="1735" y="2223"/>
                  </a:lnTo>
                  <a:lnTo>
                    <a:pt x="123" y="2760"/>
                  </a:lnTo>
                  <a:lnTo>
                    <a:pt x="25" y="2833"/>
                  </a:lnTo>
                  <a:lnTo>
                    <a:pt x="1" y="2882"/>
                  </a:lnTo>
                  <a:lnTo>
                    <a:pt x="25" y="2955"/>
                  </a:lnTo>
                  <a:lnTo>
                    <a:pt x="99" y="3029"/>
                  </a:lnTo>
                  <a:lnTo>
                    <a:pt x="1588" y="3859"/>
                  </a:lnTo>
                  <a:lnTo>
                    <a:pt x="1711" y="3932"/>
                  </a:lnTo>
                  <a:lnTo>
                    <a:pt x="1808" y="4054"/>
                  </a:lnTo>
                  <a:lnTo>
                    <a:pt x="1857" y="4201"/>
                  </a:lnTo>
                  <a:lnTo>
                    <a:pt x="1882" y="4323"/>
                  </a:lnTo>
                  <a:lnTo>
                    <a:pt x="1906" y="6033"/>
                  </a:lnTo>
                  <a:lnTo>
                    <a:pt x="1930" y="6130"/>
                  </a:lnTo>
                  <a:lnTo>
                    <a:pt x="1979" y="6204"/>
                  </a:lnTo>
                  <a:lnTo>
                    <a:pt x="2052" y="6204"/>
                  </a:lnTo>
                  <a:lnTo>
                    <a:pt x="2126" y="6130"/>
                  </a:lnTo>
                  <a:lnTo>
                    <a:pt x="3371" y="4982"/>
                  </a:lnTo>
                  <a:lnTo>
                    <a:pt x="3493" y="4885"/>
                  </a:lnTo>
                  <a:lnTo>
                    <a:pt x="3640" y="4836"/>
                  </a:lnTo>
                  <a:lnTo>
                    <a:pt x="3787" y="4836"/>
                  </a:lnTo>
                  <a:lnTo>
                    <a:pt x="3933" y="4860"/>
                  </a:lnTo>
                  <a:lnTo>
                    <a:pt x="5545" y="5349"/>
                  </a:lnTo>
                  <a:lnTo>
                    <a:pt x="5667" y="5373"/>
                  </a:lnTo>
                  <a:lnTo>
                    <a:pt x="5716" y="5349"/>
                  </a:lnTo>
                  <a:lnTo>
                    <a:pt x="5740" y="5275"/>
                  </a:lnTo>
                  <a:lnTo>
                    <a:pt x="5716" y="5178"/>
                  </a:lnTo>
                  <a:lnTo>
                    <a:pt x="5008" y="3615"/>
                  </a:lnTo>
                  <a:lnTo>
                    <a:pt x="4959" y="3493"/>
                  </a:lnTo>
                  <a:lnTo>
                    <a:pt x="4959" y="3346"/>
                  </a:lnTo>
                  <a:lnTo>
                    <a:pt x="4983" y="3200"/>
                  </a:lnTo>
                  <a:lnTo>
                    <a:pt x="5057" y="3077"/>
                  </a:lnTo>
                  <a:lnTo>
                    <a:pt x="6033" y="1685"/>
                  </a:lnTo>
                  <a:lnTo>
                    <a:pt x="6082" y="1588"/>
                  </a:lnTo>
                  <a:lnTo>
                    <a:pt x="6082" y="1514"/>
                  </a:lnTo>
                  <a:lnTo>
                    <a:pt x="6009" y="1465"/>
                  </a:lnTo>
                  <a:lnTo>
                    <a:pt x="5911" y="1465"/>
                  </a:lnTo>
                  <a:lnTo>
                    <a:pt x="4202" y="1661"/>
                  </a:lnTo>
                  <a:lnTo>
                    <a:pt x="4080" y="1661"/>
                  </a:lnTo>
                  <a:lnTo>
                    <a:pt x="3933" y="1612"/>
                  </a:lnTo>
                  <a:lnTo>
                    <a:pt x="3811" y="1539"/>
                  </a:lnTo>
                  <a:lnTo>
                    <a:pt x="3713" y="1441"/>
                  </a:lnTo>
                  <a:lnTo>
                    <a:pt x="2687" y="73"/>
                  </a:lnTo>
                  <a:lnTo>
                    <a:pt x="2614"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 name="Google Shape;404;p39">
              <a:extLst>
                <a:ext uri="{FF2B5EF4-FFF2-40B4-BE49-F238E27FC236}">
                  <a16:creationId xmlns:a16="http://schemas.microsoft.com/office/drawing/2014/main" id="{6E7DF21C-4C68-614E-90B5-632D97EBE476}"/>
                </a:ext>
              </a:extLst>
            </p:cNvPr>
            <p:cNvSpPr/>
            <p:nvPr/>
          </p:nvSpPr>
          <p:spPr>
            <a:xfrm>
              <a:off x="5302225" y="968375"/>
              <a:ext cx="417650" cy="418250"/>
            </a:xfrm>
            <a:custGeom>
              <a:avLst/>
              <a:gdLst/>
              <a:ahLst/>
              <a:cxnLst/>
              <a:rect l="l" t="t" r="r" b="b"/>
              <a:pathLst>
                <a:path w="16706" h="16730" extrusionOk="0">
                  <a:moveTo>
                    <a:pt x="10331" y="0"/>
                  </a:moveTo>
                  <a:lnTo>
                    <a:pt x="10747" y="513"/>
                  </a:lnTo>
                  <a:lnTo>
                    <a:pt x="10942" y="782"/>
                  </a:lnTo>
                  <a:lnTo>
                    <a:pt x="11137" y="1050"/>
                  </a:lnTo>
                  <a:lnTo>
                    <a:pt x="11284" y="1343"/>
                  </a:lnTo>
                  <a:lnTo>
                    <a:pt x="11455" y="1636"/>
                  </a:lnTo>
                  <a:lnTo>
                    <a:pt x="11577" y="1929"/>
                  </a:lnTo>
                  <a:lnTo>
                    <a:pt x="11723" y="2223"/>
                  </a:lnTo>
                  <a:lnTo>
                    <a:pt x="11821" y="2540"/>
                  </a:lnTo>
                  <a:lnTo>
                    <a:pt x="11919" y="2858"/>
                  </a:lnTo>
                  <a:lnTo>
                    <a:pt x="12017" y="3199"/>
                  </a:lnTo>
                  <a:lnTo>
                    <a:pt x="12090" y="3517"/>
                  </a:lnTo>
                  <a:lnTo>
                    <a:pt x="12139" y="3859"/>
                  </a:lnTo>
                  <a:lnTo>
                    <a:pt x="12187" y="4201"/>
                  </a:lnTo>
                  <a:lnTo>
                    <a:pt x="12212" y="4543"/>
                  </a:lnTo>
                  <a:lnTo>
                    <a:pt x="12212" y="4909"/>
                  </a:lnTo>
                  <a:lnTo>
                    <a:pt x="12212" y="5275"/>
                  </a:lnTo>
                  <a:lnTo>
                    <a:pt x="12187" y="5642"/>
                  </a:lnTo>
                  <a:lnTo>
                    <a:pt x="12139" y="6008"/>
                  </a:lnTo>
                  <a:lnTo>
                    <a:pt x="12065" y="6374"/>
                  </a:lnTo>
                  <a:lnTo>
                    <a:pt x="11992" y="6741"/>
                  </a:lnTo>
                  <a:lnTo>
                    <a:pt x="11894" y="7083"/>
                  </a:lnTo>
                  <a:lnTo>
                    <a:pt x="11772" y="7425"/>
                  </a:lnTo>
                  <a:lnTo>
                    <a:pt x="11650" y="7742"/>
                  </a:lnTo>
                  <a:lnTo>
                    <a:pt x="11504" y="8084"/>
                  </a:lnTo>
                  <a:lnTo>
                    <a:pt x="11333" y="8402"/>
                  </a:lnTo>
                  <a:lnTo>
                    <a:pt x="11162" y="8695"/>
                  </a:lnTo>
                  <a:lnTo>
                    <a:pt x="10966" y="8988"/>
                  </a:lnTo>
                  <a:lnTo>
                    <a:pt x="10771" y="9281"/>
                  </a:lnTo>
                  <a:lnTo>
                    <a:pt x="10551" y="9549"/>
                  </a:lnTo>
                  <a:lnTo>
                    <a:pt x="10307" y="9818"/>
                  </a:lnTo>
                  <a:lnTo>
                    <a:pt x="10063" y="10087"/>
                  </a:lnTo>
                  <a:lnTo>
                    <a:pt x="9818" y="10331"/>
                  </a:lnTo>
                  <a:lnTo>
                    <a:pt x="9550" y="10551"/>
                  </a:lnTo>
                  <a:lnTo>
                    <a:pt x="9281" y="10771"/>
                  </a:lnTo>
                  <a:lnTo>
                    <a:pt x="8988" y="10966"/>
                  </a:lnTo>
                  <a:lnTo>
                    <a:pt x="8695" y="11161"/>
                  </a:lnTo>
                  <a:lnTo>
                    <a:pt x="8377" y="11332"/>
                  </a:lnTo>
                  <a:lnTo>
                    <a:pt x="8060" y="11503"/>
                  </a:lnTo>
                  <a:lnTo>
                    <a:pt x="7742" y="11650"/>
                  </a:lnTo>
                  <a:lnTo>
                    <a:pt x="7401" y="11772"/>
                  </a:lnTo>
                  <a:lnTo>
                    <a:pt x="7059" y="11894"/>
                  </a:lnTo>
                  <a:lnTo>
                    <a:pt x="6717" y="11992"/>
                  </a:lnTo>
                  <a:lnTo>
                    <a:pt x="6375" y="12065"/>
                  </a:lnTo>
                  <a:lnTo>
                    <a:pt x="6008" y="12138"/>
                  </a:lnTo>
                  <a:lnTo>
                    <a:pt x="5642" y="12187"/>
                  </a:lnTo>
                  <a:lnTo>
                    <a:pt x="5276" y="12212"/>
                  </a:lnTo>
                  <a:lnTo>
                    <a:pt x="4885" y="12236"/>
                  </a:lnTo>
                  <a:lnTo>
                    <a:pt x="4543" y="12212"/>
                  </a:lnTo>
                  <a:lnTo>
                    <a:pt x="4201" y="12187"/>
                  </a:lnTo>
                  <a:lnTo>
                    <a:pt x="3859" y="12163"/>
                  </a:lnTo>
                  <a:lnTo>
                    <a:pt x="3517" y="12089"/>
                  </a:lnTo>
                  <a:lnTo>
                    <a:pt x="3175" y="12016"/>
                  </a:lnTo>
                  <a:lnTo>
                    <a:pt x="2858" y="11943"/>
                  </a:lnTo>
                  <a:lnTo>
                    <a:pt x="2540" y="11845"/>
                  </a:lnTo>
                  <a:lnTo>
                    <a:pt x="2223" y="11723"/>
                  </a:lnTo>
                  <a:lnTo>
                    <a:pt x="1905" y="11601"/>
                  </a:lnTo>
                  <a:lnTo>
                    <a:pt x="1612" y="11454"/>
                  </a:lnTo>
                  <a:lnTo>
                    <a:pt x="1319" y="11308"/>
                  </a:lnTo>
                  <a:lnTo>
                    <a:pt x="1051" y="11137"/>
                  </a:lnTo>
                  <a:lnTo>
                    <a:pt x="757" y="10966"/>
                  </a:lnTo>
                  <a:lnTo>
                    <a:pt x="489" y="10771"/>
                  </a:lnTo>
                  <a:lnTo>
                    <a:pt x="0" y="10355"/>
                  </a:lnTo>
                  <a:lnTo>
                    <a:pt x="98" y="10697"/>
                  </a:lnTo>
                  <a:lnTo>
                    <a:pt x="196" y="11015"/>
                  </a:lnTo>
                  <a:lnTo>
                    <a:pt x="464" y="11674"/>
                  </a:lnTo>
                  <a:lnTo>
                    <a:pt x="757" y="12309"/>
                  </a:lnTo>
                  <a:lnTo>
                    <a:pt x="1124" y="12895"/>
                  </a:lnTo>
                  <a:lnTo>
                    <a:pt x="1515" y="13457"/>
                  </a:lnTo>
                  <a:lnTo>
                    <a:pt x="1979" y="13970"/>
                  </a:lnTo>
                  <a:lnTo>
                    <a:pt x="2443" y="14458"/>
                  </a:lnTo>
                  <a:lnTo>
                    <a:pt x="2980" y="14898"/>
                  </a:lnTo>
                  <a:lnTo>
                    <a:pt x="3542" y="15313"/>
                  </a:lnTo>
                  <a:lnTo>
                    <a:pt x="4128" y="15680"/>
                  </a:lnTo>
                  <a:lnTo>
                    <a:pt x="4738" y="15973"/>
                  </a:lnTo>
                  <a:lnTo>
                    <a:pt x="5398" y="16241"/>
                  </a:lnTo>
                  <a:lnTo>
                    <a:pt x="5740" y="16339"/>
                  </a:lnTo>
                  <a:lnTo>
                    <a:pt x="6082" y="16437"/>
                  </a:lnTo>
                  <a:lnTo>
                    <a:pt x="6424" y="16534"/>
                  </a:lnTo>
                  <a:lnTo>
                    <a:pt x="6766" y="16608"/>
                  </a:lnTo>
                  <a:lnTo>
                    <a:pt x="7132" y="16657"/>
                  </a:lnTo>
                  <a:lnTo>
                    <a:pt x="7474" y="16681"/>
                  </a:lnTo>
                  <a:lnTo>
                    <a:pt x="7840" y="16705"/>
                  </a:lnTo>
                  <a:lnTo>
                    <a:pt x="8231" y="16730"/>
                  </a:lnTo>
                  <a:lnTo>
                    <a:pt x="8646" y="16705"/>
                  </a:lnTo>
                  <a:lnTo>
                    <a:pt x="9086" y="16681"/>
                  </a:lnTo>
                  <a:lnTo>
                    <a:pt x="9501" y="16632"/>
                  </a:lnTo>
                  <a:lnTo>
                    <a:pt x="9941" y="16559"/>
                  </a:lnTo>
                  <a:lnTo>
                    <a:pt x="10331" y="16461"/>
                  </a:lnTo>
                  <a:lnTo>
                    <a:pt x="10747" y="16339"/>
                  </a:lnTo>
                  <a:lnTo>
                    <a:pt x="11137" y="16217"/>
                  </a:lnTo>
                  <a:lnTo>
                    <a:pt x="11528" y="16046"/>
                  </a:lnTo>
                  <a:lnTo>
                    <a:pt x="11894" y="15875"/>
                  </a:lnTo>
                  <a:lnTo>
                    <a:pt x="12261" y="15704"/>
                  </a:lnTo>
                  <a:lnTo>
                    <a:pt x="12627" y="15484"/>
                  </a:lnTo>
                  <a:lnTo>
                    <a:pt x="12969" y="15264"/>
                  </a:lnTo>
                  <a:lnTo>
                    <a:pt x="13311" y="15045"/>
                  </a:lnTo>
                  <a:lnTo>
                    <a:pt x="13628" y="14776"/>
                  </a:lnTo>
                  <a:lnTo>
                    <a:pt x="13922" y="14507"/>
                  </a:lnTo>
                  <a:lnTo>
                    <a:pt x="14215" y="14239"/>
                  </a:lnTo>
                  <a:lnTo>
                    <a:pt x="14508" y="13946"/>
                  </a:lnTo>
                  <a:lnTo>
                    <a:pt x="14776" y="13628"/>
                  </a:lnTo>
                  <a:lnTo>
                    <a:pt x="15021" y="13311"/>
                  </a:lnTo>
                  <a:lnTo>
                    <a:pt x="15265" y="12969"/>
                  </a:lnTo>
                  <a:lnTo>
                    <a:pt x="15485" y="12627"/>
                  </a:lnTo>
                  <a:lnTo>
                    <a:pt x="15680" y="12285"/>
                  </a:lnTo>
                  <a:lnTo>
                    <a:pt x="15875" y="11918"/>
                  </a:lnTo>
                  <a:lnTo>
                    <a:pt x="16046" y="11528"/>
                  </a:lnTo>
                  <a:lnTo>
                    <a:pt x="16193" y="11161"/>
                  </a:lnTo>
                  <a:lnTo>
                    <a:pt x="16339" y="10746"/>
                  </a:lnTo>
                  <a:lnTo>
                    <a:pt x="16437" y="10355"/>
                  </a:lnTo>
                  <a:lnTo>
                    <a:pt x="16535" y="9940"/>
                  </a:lnTo>
                  <a:lnTo>
                    <a:pt x="16608" y="9525"/>
                  </a:lnTo>
                  <a:lnTo>
                    <a:pt x="16657" y="9085"/>
                  </a:lnTo>
                  <a:lnTo>
                    <a:pt x="16706" y="8670"/>
                  </a:lnTo>
                  <a:lnTo>
                    <a:pt x="16706" y="8231"/>
                  </a:lnTo>
                  <a:lnTo>
                    <a:pt x="16706" y="7864"/>
                  </a:lnTo>
                  <a:lnTo>
                    <a:pt x="16681" y="7498"/>
                  </a:lnTo>
                  <a:lnTo>
                    <a:pt x="16632" y="7132"/>
                  </a:lnTo>
                  <a:lnTo>
                    <a:pt x="16584" y="6790"/>
                  </a:lnTo>
                  <a:lnTo>
                    <a:pt x="16510" y="6423"/>
                  </a:lnTo>
                  <a:lnTo>
                    <a:pt x="16437" y="6081"/>
                  </a:lnTo>
                  <a:lnTo>
                    <a:pt x="16339" y="5739"/>
                  </a:lnTo>
                  <a:lnTo>
                    <a:pt x="16242" y="5398"/>
                  </a:lnTo>
                  <a:lnTo>
                    <a:pt x="15973" y="4763"/>
                  </a:lnTo>
                  <a:lnTo>
                    <a:pt x="15656" y="4128"/>
                  </a:lnTo>
                  <a:lnTo>
                    <a:pt x="15314" y="3541"/>
                  </a:lnTo>
                  <a:lnTo>
                    <a:pt x="14898" y="2980"/>
                  </a:lnTo>
                  <a:lnTo>
                    <a:pt x="14459" y="2467"/>
                  </a:lnTo>
                  <a:lnTo>
                    <a:pt x="13970" y="1978"/>
                  </a:lnTo>
                  <a:lnTo>
                    <a:pt x="13433" y="1539"/>
                  </a:lnTo>
                  <a:lnTo>
                    <a:pt x="12871" y="1123"/>
                  </a:lnTo>
                  <a:lnTo>
                    <a:pt x="12285" y="782"/>
                  </a:lnTo>
                  <a:lnTo>
                    <a:pt x="11675" y="464"/>
                  </a:lnTo>
                  <a:lnTo>
                    <a:pt x="11015" y="220"/>
                  </a:lnTo>
                  <a:lnTo>
                    <a:pt x="10673" y="98"/>
                  </a:lnTo>
                  <a:lnTo>
                    <a:pt x="10331"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32" name="Google Shape;610;p39">
            <a:extLst>
              <a:ext uri="{FF2B5EF4-FFF2-40B4-BE49-F238E27FC236}">
                <a16:creationId xmlns:a16="http://schemas.microsoft.com/office/drawing/2014/main" id="{4262C2F8-5AA3-1843-86DD-1737612D255F}"/>
              </a:ext>
            </a:extLst>
          </p:cNvPr>
          <p:cNvSpPr/>
          <p:nvPr/>
        </p:nvSpPr>
        <p:spPr>
          <a:xfrm>
            <a:off x="3490202" y="2911155"/>
            <a:ext cx="400950" cy="226498"/>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 name="Google Shape;610;p39">
            <a:extLst>
              <a:ext uri="{FF2B5EF4-FFF2-40B4-BE49-F238E27FC236}">
                <a16:creationId xmlns:a16="http://schemas.microsoft.com/office/drawing/2014/main" id="{1B8C88B7-AE9D-0F4C-B99F-34249E7BE2A5}"/>
              </a:ext>
            </a:extLst>
          </p:cNvPr>
          <p:cNvSpPr/>
          <p:nvPr/>
        </p:nvSpPr>
        <p:spPr>
          <a:xfrm>
            <a:off x="4261132" y="3053637"/>
            <a:ext cx="400950" cy="226498"/>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 name="Google Shape;610;p39">
            <a:extLst>
              <a:ext uri="{FF2B5EF4-FFF2-40B4-BE49-F238E27FC236}">
                <a16:creationId xmlns:a16="http://schemas.microsoft.com/office/drawing/2014/main" id="{E4CF68C1-29AC-CB46-A925-3FBD0A7046A2}"/>
              </a:ext>
            </a:extLst>
          </p:cNvPr>
          <p:cNvSpPr/>
          <p:nvPr/>
        </p:nvSpPr>
        <p:spPr>
          <a:xfrm>
            <a:off x="3062114" y="3234307"/>
            <a:ext cx="400950" cy="226498"/>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5122" name="Picture 2">
            <a:extLst>
              <a:ext uri="{FF2B5EF4-FFF2-40B4-BE49-F238E27FC236}">
                <a16:creationId xmlns:a16="http://schemas.microsoft.com/office/drawing/2014/main" id="{E7DE11AC-C007-7342-9884-5E3B23E02C5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21128" y="1028945"/>
            <a:ext cx="2957243" cy="1181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430761"/>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75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6" presetClass="emph" presetSubtype="0" repeatCount="5000" autoRev="1" fill="hold" grpId="0" nodeType="withEffect">
                                      <p:stCondLst>
                                        <p:cond delay="0"/>
                                      </p:stCondLst>
                                      <p:childTnLst>
                                        <p:animScale>
                                          <p:cBhvr>
                                            <p:cTn id="10" dur="5000" fill="hold"/>
                                            <p:tgtEl>
                                              <p:spTgt spid="26"/>
                                            </p:tgtEl>
                                          </p:cBhvr>
                                          <p:by x="150000" y="150000"/>
                                        </p:animScale>
                                      </p:childTnLst>
                                    </p:cTn>
                                  </p:par>
                                  <p:par>
                                    <p:cTn id="11" presetID="6" presetClass="emph" presetSubtype="0" repeatCount="5000" autoRev="1" fill="hold" grpId="0" nodeType="withEffect">
                                      <p:stCondLst>
                                        <p:cond delay="0"/>
                                      </p:stCondLst>
                                      <p:childTnLst>
                                        <p:animScale>
                                          <p:cBhvr>
                                            <p:cTn id="12" dur="5000" fill="hold"/>
                                            <p:tgtEl>
                                              <p:spTgt spid="27"/>
                                            </p:tgtEl>
                                          </p:cBhvr>
                                          <p:by x="150000" y="150000"/>
                                        </p:animScale>
                                      </p:childTnLst>
                                    </p:cTn>
                                  </p:par>
                                  <p:par>
                                    <p:cTn id="13" presetID="6" presetClass="emph" presetSubtype="0" repeatCount="5000" autoRev="1" fill="hold" grpId="0" nodeType="withEffect">
                                      <p:stCondLst>
                                        <p:cond delay="0"/>
                                      </p:stCondLst>
                                      <p:childTnLst>
                                        <p:animScale>
                                          <p:cBhvr>
                                            <p:cTn id="14" dur="5000" fill="hold"/>
                                            <p:tgtEl>
                                              <p:spTgt spid="28"/>
                                            </p:tgtEl>
                                          </p:cBhvr>
                                          <p:by x="150000" y="150000"/>
                                        </p:animScale>
                                      </p:childTnLst>
                                    </p:cTn>
                                  </p:par>
                                  <p:par>
                                    <p:cTn id="15" presetID="21" presetClass="entr" presetSubtype="8" fill="hold" nodeType="withEffect">
                                      <p:stCondLst>
                                        <p:cond delay="0"/>
                                      </p:stCondLst>
                                      <p:childTnLst>
                                        <p:set>
                                          <p:cBhvr>
                                            <p:cTn id="16" dur="1" fill="hold">
                                              <p:stCondLst>
                                                <p:cond delay="0"/>
                                              </p:stCondLst>
                                            </p:cTn>
                                            <p:tgtEl>
                                              <p:spTgt spid="1034"/>
                                            </p:tgtEl>
                                            <p:attrNameLst>
                                              <p:attrName>style.visibility</p:attrName>
                                            </p:attrNameLst>
                                          </p:cBhvr>
                                          <p:to>
                                            <p:strVal val="visible"/>
                                          </p:to>
                                        </p:set>
                                        <p:animEffect transition="in" filter="wheel(8)">
                                          <p:cBhvr>
                                            <p:cTn id="17" dur="500"/>
                                            <p:tgtEl>
                                              <p:spTgt spid="1034"/>
                                            </p:tgtEl>
                                          </p:cBhvr>
                                        </p:animEffect>
                                      </p:childTnLst>
                                    </p:cTn>
                                  </p:par>
                                  <p:par>
                                    <p:cTn id="18" presetID="21" presetClass="entr" presetSubtype="1" fill="hold" grpId="1"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heel(1)">
                                          <p:cBhvr>
                                            <p:cTn id="20" dur="250"/>
                                            <p:tgtEl>
                                              <p:spTgt spid="26"/>
                                            </p:tgtEl>
                                          </p:cBhvr>
                                        </p:animEffect>
                                      </p:childTnLst>
                                    </p:cTn>
                                  </p:par>
                                  <p:par>
                                    <p:cTn id="21" presetID="21" presetClass="entr" presetSubtype="1" fill="hold" grpId="1"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heel(1)">
                                          <p:cBhvr>
                                            <p:cTn id="23" dur="250"/>
                                            <p:tgtEl>
                                              <p:spTgt spid="27"/>
                                            </p:tgtEl>
                                          </p:cBhvr>
                                        </p:animEffect>
                                      </p:childTnLst>
                                    </p:cTn>
                                  </p:par>
                                  <p:par>
                                    <p:cTn id="24" presetID="21" presetClass="entr" presetSubtype="1" fill="hold" grpId="1"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heel(1)">
                                          <p:cBhvr>
                                            <p:cTn id="26" dur="250"/>
                                            <p:tgtEl>
                                              <p:spTgt spid="28"/>
                                            </p:tgtEl>
                                          </p:cBhvr>
                                        </p:animEffect>
                                      </p:childTnLst>
                                    </p:cTn>
                                  </p:par>
                                  <p:par>
                                    <p:cTn id="27" presetID="21" presetClass="entr" presetSubtype="1"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heel(1)">
                                          <p:cBhvr>
                                            <p:cTn id="29" dur="250"/>
                                            <p:tgtEl>
                                              <p:spTgt spid="29"/>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heel(1)">
                                          <p:cBhvr>
                                            <p:cTn id="32" dur="250"/>
                                            <p:tgtEl>
                                              <p:spTgt spid="32"/>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heel(1)">
                                          <p:cBhvr>
                                            <p:cTn id="35" dur="250"/>
                                            <p:tgtEl>
                                              <p:spTgt spid="33"/>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heel(1)">
                                          <p:cBhvr>
                                            <p:cTn id="38" dur="250"/>
                                            <p:tgtEl>
                                              <p:spTgt spid="34"/>
                                            </p:tgtEl>
                                          </p:cBhvr>
                                        </p:animEffect>
                                      </p:childTnLst>
                                    </p:cTn>
                                  </p:par>
                                  <p:par>
                                    <p:cTn id="39" presetID="15" presetClass="entr" presetSubtype="0" fill="hold" grpId="0"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1000" fill="hold"/>
                                            <p:tgtEl>
                                              <p:spTgt spid="3"/>
                                            </p:tgtEl>
                                            <p:attrNameLst>
                                              <p:attrName>ppt_w</p:attrName>
                                            </p:attrNameLst>
                                          </p:cBhvr>
                                          <p:tavLst>
                                            <p:tav tm="0">
                                              <p:val>
                                                <p:fltVal val="0"/>
                                              </p:val>
                                            </p:tav>
                                            <p:tav tm="100000">
                                              <p:val>
                                                <p:strVal val="#ppt_w"/>
                                              </p:val>
                                            </p:tav>
                                          </p:tavLst>
                                        </p:anim>
                                        <p:anim calcmode="lin" valueType="num">
                                          <p:cBhvr>
                                            <p:cTn id="42" dur="1000" fill="hold"/>
                                            <p:tgtEl>
                                              <p:spTgt spid="3"/>
                                            </p:tgtEl>
                                            <p:attrNameLst>
                                              <p:attrName>ppt_h</p:attrName>
                                            </p:attrNameLst>
                                          </p:cBhvr>
                                          <p:tavLst>
                                            <p:tav tm="0">
                                              <p:val>
                                                <p:fltVal val="0"/>
                                              </p:val>
                                            </p:tav>
                                            <p:tav tm="100000">
                                              <p:val>
                                                <p:strVal val="#ppt_h"/>
                                              </p:val>
                                            </p:tav>
                                          </p:tavLst>
                                        </p:anim>
                                        <p:anim calcmode="lin" valueType="num">
                                          <p:cBhvr>
                                            <p:cTn id="43"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6" grpId="0" animBg="1"/>
          <p:bldP spid="26" grpId="1" animBg="1"/>
          <p:bldP spid="27" grpId="0" animBg="1"/>
          <p:bldP spid="27" grpId="1" animBg="1"/>
          <p:bldP spid="28" grpId="0" animBg="1"/>
          <p:bldP spid="28" grpId="1" animBg="1"/>
          <p:bldP spid="32" grpId="0" animBg="1"/>
          <p:bldP spid="33" grpId="0" animBg="1"/>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6" presetClass="emph" presetSubtype="0" repeatCount="5000" autoRev="1" fill="hold" grpId="0" nodeType="withEffect">
                                      <p:stCondLst>
                                        <p:cond delay="0"/>
                                      </p:stCondLst>
                                      <p:childTnLst>
                                        <p:animScale>
                                          <p:cBhvr>
                                            <p:cTn id="10" dur="5000" fill="hold"/>
                                            <p:tgtEl>
                                              <p:spTgt spid="26"/>
                                            </p:tgtEl>
                                          </p:cBhvr>
                                          <p:by x="150000" y="150000"/>
                                        </p:animScale>
                                      </p:childTnLst>
                                    </p:cTn>
                                  </p:par>
                                  <p:par>
                                    <p:cTn id="11" presetID="6" presetClass="emph" presetSubtype="0" repeatCount="5000" autoRev="1" fill="hold" grpId="0" nodeType="withEffect">
                                      <p:stCondLst>
                                        <p:cond delay="0"/>
                                      </p:stCondLst>
                                      <p:childTnLst>
                                        <p:animScale>
                                          <p:cBhvr>
                                            <p:cTn id="12" dur="5000" fill="hold"/>
                                            <p:tgtEl>
                                              <p:spTgt spid="27"/>
                                            </p:tgtEl>
                                          </p:cBhvr>
                                          <p:by x="150000" y="150000"/>
                                        </p:animScale>
                                      </p:childTnLst>
                                    </p:cTn>
                                  </p:par>
                                  <p:par>
                                    <p:cTn id="13" presetID="6" presetClass="emph" presetSubtype="0" repeatCount="5000" autoRev="1" fill="hold" grpId="0" nodeType="withEffect">
                                      <p:stCondLst>
                                        <p:cond delay="0"/>
                                      </p:stCondLst>
                                      <p:childTnLst>
                                        <p:animScale>
                                          <p:cBhvr>
                                            <p:cTn id="14" dur="5000" fill="hold"/>
                                            <p:tgtEl>
                                              <p:spTgt spid="28"/>
                                            </p:tgtEl>
                                          </p:cBhvr>
                                          <p:by x="150000" y="150000"/>
                                        </p:animScale>
                                      </p:childTnLst>
                                    </p:cTn>
                                  </p:par>
                                  <p:par>
                                    <p:cTn id="15" presetID="21" presetClass="entr" presetSubtype="8" fill="hold" nodeType="withEffect">
                                      <p:stCondLst>
                                        <p:cond delay="0"/>
                                      </p:stCondLst>
                                      <p:childTnLst>
                                        <p:set>
                                          <p:cBhvr>
                                            <p:cTn id="16" dur="1" fill="hold">
                                              <p:stCondLst>
                                                <p:cond delay="0"/>
                                              </p:stCondLst>
                                            </p:cTn>
                                            <p:tgtEl>
                                              <p:spTgt spid="1034"/>
                                            </p:tgtEl>
                                            <p:attrNameLst>
                                              <p:attrName>style.visibility</p:attrName>
                                            </p:attrNameLst>
                                          </p:cBhvr>
                                          <p:to>
                                            <p:strVal val="visible"/>
                                          </p:to>
                                        </p:set>
                                        <p:animEffect transition="in" filter="wheel(8)">
                                          <p:cBhvr>
                                            <p:cTn id="17" dur="500"/>
                                            <p:tgtEl>
                                              <p:spTgt spid="1034"/>
                                            </p:tgtEl>
                                          </p:cBhvr>
                                        </p:animEffect>
                                      </p:childTnLst>
                                    </p:cTn>
                                  </p:par>
                                  <p:par>
                                    <p:cTn id="18" presetID="21" presetClass="entr" presetSubtype="1" fill="hold" grpId="1"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heel(1)">
                                          <p:cBhvr>
                                            <p:cTn id="20" dur="250"/>
                                            <p:tgtEl>
                                              <p:spTgt spid="26"/>
                                            </p:tgtEl>
                                          </p:cBhvr>
                                        </p:animEffect>
                                      </p:childTnLst>
                                    </p:cTn>
                                  </p:par>
                                  <p:par>
                                    <p:cTn id="21" presetID="21" presetClass="entr" presetSubtype="1" fill="hold" grpId="1"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heel(1)">
                                          <p:cBhvr>
                                            <p:cTn id="23" dur="250"/>
                                            <p:tgtEl>
                                              <p:spTgt spid="27"/>
                                            </p:tgtEl>
                                          </p:cBhvr>
                                        </p:animEffect>
                                      </p:childTnLst>
                                    </p:cTn>
                                  </p:par>
                                  <p:par>
                                    <p:cTn id="24" presetID="21" presetClass="entr" presetSubtype="1" fill="hold" grpId="1"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heel(1)">
                                          <p:cBhvr>
                                            <p:cTn id="26" dur="250"/>
                                            <p:tgtEl>
                                              <p:spTgt spid="28"/>
                                            </p:tgtEl>
                                          </p:cBhvr>
                                        </p:animEffect>
                                      </p:childTnLst>
                                    </p:cTn>
                                  </p:par>
                                  <p:par>
                                    <p:cTn id="27" presetID="21" presetClass="entr" presetSubtype="1"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heel(1)">
                                          <p:cBhvr>
                                            <p:cTn id="29" dur="250"/>
                                            <p:tgtEl>
                                              <p:spTgt spid="29"/>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heel(1)">
                                          <p:cBhvr>
                                            <p:cTn id="32" dur="250"/>
                                            <p:tgtEl>
                                              <p:spTgt spid="32"/>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heel(1)">
                                          <p:cBhvr>
                                            <p:cTn id="35" dur="250"/>
                                            <p:tgtEl>
                                              <p:spTgt spid="33"/>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heel(1)">
                                          <p:cBhvr>
                                            <p:cTn id="38" dur="250"/>
                                            <p:tgtEl>
                                              <p:spTgt spid="34"/>
                                            </p:tgtEl>
                                          </p:cBhvr>
                                        </p:animEffect>
                                      </p:childTnLst>
                                    </p:cTn>
                                  </p:par>
                                  <p:par>
                                    <p:cTn id="39" presetID="15" presetClass="entr" presetSubtype="0" fill="hold" grpId="0"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1000" fill="hold"/>
                                            <p:tgtEl>
                                              <p:spTgt spid="3"/>
                                            </p:tgtEl>
                                            <p:attrNameLst>
                                              <p:attrName>ppt_w</p:attrName>
                                            </p:attrNameLst>
                                          </p:cBhvr>
                                          <p:tavLst>
                                            <p:tav tm="0">
                                              <p:val>
                                                <p:fltVal val="0"/>
                                              </p:val>
                                            </p:tav>
                                            <p:tav tm="100000">
                                              <p:val>
                                                <p:strVal val="#ppt_w"/>
                                              </p:val>
                                            </p:tav>
                                          </p:tavLst>
                                        </p:anim>
                                        <p:anim calcmode="lin" valueType="num">
                                          <p:cBhvr>
                                            <p:cTn id="42" dur="1000" fill="hold"/>
                                            <p:tgtEl>
                                              <p:spTgt spid="3"/>
                                            </p:tgtEl>
                                            <p:attrNameLst>
                                              <p:attrName>ppt_h</p:attrName>
                                            </p:attrNameLst>
                                          </p:cBhvr>
                                          <p:tavLst>
                                            <p:tav tm="0">
                                              <p:val>
                                                <p:fltVal val="0"/>
                                              </p:val>
                                            </p:tav>
                                            <p:tav tm="100000">
                                              <p:val>
                                                <p:strVal val="#ppt_h"/>
                                              </p:val>
                                            </p:tav>
                                          </p:tavLst>
                                        </p:anim>
                                        <p:anim calcmode="lin" valueType="num">
                                          <p:cBhvr>
                                            <p:cTn id="43"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6" grpId="0" animBg="1"/>
          <p:bldP spid="26" grpId="1" animBg="1"/>
          <p:bldP spid="27" grpId="0" animBg="1"/>
          <p:bldP spid="27" grpId="1" animBg="1"/>
          <p:bldP spid="28" grpId="0" animBg="1"/>
          <p:bldP spid="28" grpId="1" animBg="1"/>
          <p:bldP spid="32" grpId="0" animBg="1"/>
          <p:bldP spid="33" grpId="0" animBg="1"/>
          <p:bldP spid="34"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rgbClr val="FFFF00">
            <a:alpha val="14000"/>
          </a:srgbClr>
        </a:solidFill>
        <a:effectLst/>
      </p:bgPr>
    </p:bg>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15D08C98-46F8-A649-B27A-530293504C7B}"/>
              </a:ext>
            </a:extLst>
          </p:cNvPr>
          <p:cNvSpPr/>
          <p:nvPr/>
        </p:nvSpPr>
        <p:spPr>
          <a:xfrm>
            <a:off x="5116976" y="923616"/>
            <a:ext cx="3961917" cy="930862"/>
          </a:xfrm>
          <a:prstGeom prst="roundRect">
            <a:avLst/>
          </a:prstGeom>
          <a:solidFill>
            <a:schemeClr val="accent1">
              <a:lumMod val="20000"/>
              <a:lumOff val="80000"/>
            </a:schemeClr>
          </a:solidFill>
          <a:effectLst>
            <a:outerShdw blurRad="50800" dist="50800" dir="5400000" algn="ctr" rotWithShape="0">
              <a:srgbClr val="000000">
                <a:alpha val="83573"/>
              </a:srgbClr>
            </a:outerShdw>
            <a:reflection stA="93000" endPos="21799" dist="50800" dir="5400000" sy="-100000" algn="bl" rotWithShape="0"/>
          </a:effectLst>
          <a:scene3d>
            <a:camera prst="orthographicFront"/>
            <a:lightRig rig="threePt" dir="t"/>
          </a:scene3d>
          <a:sp3d>
            <a:bevelT w="63500"/>
          </a:sp3d>
        </p:spPr>
        <p:style>
          <a:lnRef idx="2">
            <a:schemeClr val="accent6"/>
          </a:lnRef>
          <a:fillRef idx="1">
            <a:schemeClr val="lt1"/>
          </a:fillRef>
          <a:effectRef idx="0">
            <a:schemeClr val="accent6"/>
          </a:effectRef>
          <a:fontRef idx="minor">
            <a:schemeClr val="dk1"/>
          </a:fontRef>
        </p:style>
        <p:txBody>
          <a:bodyPr rtlCol="0" anchor="ctr"/>
          <a:lstStyle/>
          <a:p>
            <a:pPr algn="ctr"/>
            <a:endParaRPr lang="en-VN" sz="1800" dirty="0">
              <a:latin typeface="Times New Roman" panose="02020603050405020304" pitchFamily="18" charset="0"/>
              <a:cs typeface="Times New Roman" panose="02020603050405020304" pitchFamily="18" charset="0"/>
            </a:endParaRPr>
          </a:p>
        </p:txBody>
      </p:sp>
      <p:sp>
        <p:nvSpPr>
          <p:cNvPr id="9" name="Rounded Rectangle 8">
            <a:extLst>
              <a:ext uri="{FF2B5EF4-FFF2-40B4-BE49-F238E27FC236}">
                <a16:creationId xmlns:a16="http://schemas.microsoft.com/office/drawing/2014/main" id="{AD1A024A-0215-9C4F-9F73-BD10479839F9}"/>
              </a:ext>
            </a:extLst>
          </p:cNvPr>
          <p:cNvSpPr/>
          <p:nvPr/>
        </p:nvSpPr>
        <p:spPr>
          <a:xfrm>
            <a:off x="5171955" y="432201"/>
            <a:ext cx="1224023" cy="442732"/>
          </a:xfrm>
          <a:prstGeom prst="roundRect">
            <a:avLst/>
          </a:prstGeom>
          <a:solidFill>
            <a:schemeClr val="accent5">
              <a:lumMod val="40000"/>
              <a:lumOff val="60000"/>
            </a:schemeClr>
          </a:solidFill>
          <a:effectLst>
            <a:glow rad="139700">
              <a:schemeClr val="accent4">
                <a:satMod val="175000"/>
                <a:alpha val="40000"/>
              </a:schemeClr>
            </a:glow>
            <a:reflection blurRad="6350" stA="50000" endA="300" endPos="0" dir="5400000" sy="-100000" algn="bl" rotWithShape="0"/>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VN" sz="1800" dirty="0">
                <a:latin typeface="Times New Roman" panose="02020603050405020304" pitchFamily="18" charset="0"/>
                <a:cs typeface="Times New Roman" panose="02020603050405020304" pitchFamily="18" charset="0"/>
              </a:rPr>
              <a:t>Vị trí</a:t>
            </a:r>
          </a:p>
        </p:txBody>
      </p:sp>
      <p:sp>
        <p:nvSpPr>
          <p:cNvPr id="10" name="Rounded Rectangle 9">
            <a:extLst>
              <a:ext uri="{FF2B5EF4-FFF2-40B4-BE49-F238E27FC236}">
                <a16:creationId xmlns:a16="http://schemas.microsoft.com/office/drawing/2014/main" id="{0385555F-5ECD-064B-9EAE-2DF5EADBDBBE}"/>
              </a:ext>
            </a:extLst>
          </p:cNvPr>
          <p:cNvSpPr/>
          <p:nvPr/>
        </p:nvSpPr>
        <p:spPr>
          <a:xfrm>
            <a:off x="5116976" y="2629625"/>
            <a:ext cx="3961917" cy="772610"/>
          </a:xfrm>
          <a:prstGeom prst="roundRect">
            <a:avLst/>
          </a:prstGeom>
          <a:solidFill>
            <a:schemeClr val="accent1">
              <a:lumMod val="20000"/>
              <a:lumOff val="80000"/>
            </a:schemeClr>
          </a:solidFill>
          <a:effectLst>
            <a:outerShdw blurRad="50800" dist="50800" dir="5400000" algn="ctr" rotWithShape="0">
              <a:srgbClr val="000000">
                <a:alpha val="83573"/>
              </a:srgbClr>
            </a:outerShdw>
            <a:reflection stA="93000" endPos="21799" dist="50800" dir="5400000" sy="-100000" algn="bl" rotWithShape="0"/>
          </a:effectLst>
          <a:scene3d>
            <a:camera prst="orthographicFront"/>
            <a:lightRig rig="threePt" dir="t"/>
          </a:scene3d>
          <a:sp3d>
            <a:bevelT w="63500"/>
          </a:sp3d>
        </p:spPr>
        <p:style>
          <a:lnRef idx="2">
            <a:schemeClr val="accent6"/>
          </a:lnRef>
          <a:fillRef idx="1">
            <a:schemeClr val="lt1"/>
          </a:fillRef>
          <a:effectRef idx="0">
            <a:schemeClr val="accent6"/>
          </a:effectRef>
          <a:fontRef idx="minor">
            <a:schemeClr val="dk1"/>
          </a:fontRef>
        </p:style>
        <p:txBody>
          <a:bodyPr rtlCol="0" anchor="ctr"/>
          <a:lstStyle/>
          <a:p>
            <a:pPr algn="ctr"/>
            <a:endParaRPr lang="en-VN" sz="1800" dirty="0">
              <a:latin typeface="Times New Roman" panose="02020603050405020304" pitchFamily="18" charset="0"/>
              <a:cs typeface="Times New Roman" panose="02020603050405020304" pitchFamily="18" charset="0"/>
            </a:endParaRPr>
          </a:p>
        </p:txBody>
      </p:sp>
      <p:sp>
        <p:nvSpPr>
          <p:cNvPr id="11" name="Rounded Rectangle 10">
            <a:extLst>
              <a:ext uri="{FF2B5EF4-FFF2-40B4-BE49-F238E27FC236}">
                <a16:creationId xmlns:a16="http://schemas.microsoft.com/office/drawing/2014/main" id="{DFC27200-97CB-BB44-A86B-79788E597DCA}"/>
              </a:ext>
            </a:extLst>
          </p:cNvPr>
          <p:cNvSpPr/>
          <p:nvPr/>
        </p:nvSpPr>
        <p:spPr>
          <a:xfrm>
            <a:off x="5171955" y="2163133"/>
            <a:ext cx="1224023" cy="442732"/>
          </a:xfrm>
          <a:prstGeom prst="roundRect">
            <a:avLst/>
          </a:prstGeom>
          <a:solidFill>
            <a:schemeClr val="accent1">
              <a:lumMod val="40000"/>
              <a:lumOff val="60000"/>
            </a:schemeClr>
          </a:solidFill>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err="1">
                <a:solidFill>
                  <a:srgbClr val="333333"/>
                </a:solidFill>
                <a:latin typeface="Times New Roman" panose="02020603050405020304" pitchFamily="18" charset="0"/>
                <a:cs typeface="Times New Roman" panose="02020603050405020304" pitchFamily="18" charset="0"/>
              </a:rPr>
              <a:t>Diện</a:t>
            </a:r>
            <a:r>
              <a:rPr lang="en-US" sz="1800" b="1" dirty="0">
                <a:solidFill>
                  <a:srgbClr val="333333"/>
                </a:solidFill>
                <a:latin typeface="Times New Roman" panose="02020603050405020304" pitchFamily="18" charset="0"/>
                <a:cs typeface="Times New Roman" panose="02020603050405020304" pitchFamily="18" charset="0"/>
              </a:rPr>
              <a:t> </a:t>
            </a:r>
            <a:r>
              <a:rPr lang="en-US" sz="1800" b="1" dirty="0" err="1">
                <a:solidFill>
                  <a:srgbClr val="333333"/>
                </a:solidFill>
                <a:latin typeface="Times New Roman" panose="02020603050405020304" pitchFamily="18" charset="0"/>
                <a:cs typeface="Times New Roman" panose="02020603050405020304" pitchFamily="18" charset="0"/>
              </a:rPr>
              <a:t>tích</a:t>
            </a:r>
            <a:endParaRPr lang="en-VN" sz="1800" dirty="0">
              <a:latin typeface="Times New Roman" panose="02020603050405020304" pitchFamily="18" charset="0"/>
              <a:cs typeface="Times New Roman" panose="02020603050405020304" pitchFamily="18" charset="0"/>
            </a:endParaRPr>
          </a:p>
        </p:txBody>
      </p:sp>
      <p:sp>
        <p:nvSpPr>
          <p:cNvPr id="12" name="Rounded Rectangle 11">
            <a:extLst>
              <a:ext uri="{FF2B5EF4-FFF2-40B4-BE49-F238E27FC236}">
                <a16:creationId xmlns:a16="http://schemas.microsoft.com/office/drawing/2014/main" id="{4E518CD1-E1A2-BF46-BCBD-C6522AFAC587}"/>
              </a:ext>
            </a:extLst>
          </p:cNvPr>
          <p:cNvSpPr/>
          <p:nvPr/>
        </p:nvSpPr>
        <p:spPr>
          <a:xfrm>
            <a:off x="5089486" y="4205229"/>
            <a:ext cx="3961917" cy="772610"/>
          </a:xfrm>
          <a:prstGeom prst="roundRect">
            <a:avLst/>
          </a:prstGeom>
          <a:solidFill>
            <a:schemeClr val="accent1">
              <a:lumMod val="20000"/>
              <a:lumOff val="80000"/>
            </a:schemeClr>
          </a:solidFill>
          <a:effectLst>
            <a:outerShdw blurRad="50800" dist="50800" dir="5400000" algn="ctr" rotWithShape="0">
              <a:srgbClr val="000000">
                <a:alpha val="83573"/>
              </a:srgbClr>
            </a:outerShdw>
            <a:reflection stA="93000" endPos="21799" dist="50800" dir="5400000" sy="-100000" algn="bl" rotWithShape="0"/>
          </a:effectLst>
          <a:scene3d>
            <a:camera prst="orthographicFront"/>
            <a:lightRig rig="threePt" dir="t"/>
          </a:scene3d>
          <a:sp3d>
            <a:bevelT w="63500"/>
          </a:sp3d>
        </p:spPr>
        <p:style>
          <a:lnRef idx="2">
            <a:schemeClr val="accent6"/>
          </a:lnRef>
          <a:fillRef idx="1">
            <a:schemeClr val="lt1"/>
          </a:fillRef>
          <a:effectRef idx="0">
            <a:schemeClr val="accent6"/>
          </a:effectRef>
          <a:fontRef idx="minor">
            <a:schemeClr val="dk1"/>
          </a:fontRef>
        </p:style>
        <p:txBody>
          <a:bodyPr rtlCol="0" anchor="ctr"/>
          <a:lstStyle/>
          <a:p>
            <a:pPr algn="ctr"/>
            <a:endParaRPr lang="en-VN" sz="1800" dirty="0">
              <a:latin typeface="Times New Roman" panose="02020603050405020304" pitchFamily="18" charset="0"/>
              <a:cs typeface="Times New Roman" panose="02020603050405020304" pitchFamily="18" charset="0"/>
            </a:endParaRPr>
          </a:p>
        </p:txBody>
      </p:sp>
      <p:sp>
        <p:nvSpPr>
          <p:cNvPr id="13" name="Rounded Rectangle 12">
            <a:extLst>
              <a:ext uri="{FF2B5EF4-FFF2-40B4-BE49-F238E27FC236}">
                <a16:creationId xmlns:a16="http://schemas.microsoft.com/office/drawing/2014/main" id="{E1048E34-1783-AB49-8AF9-A26BBEE4BE32}"/>
              </a:ext>
            </a:extLst>
          </p:cNvPr>
          <p:cNvSpPr/>
          <p:nvPr/>
        </p:nvSpPr>
        <p:spPr>
          <a:xfrm>
            <a:off x="5171955" y="3714979"/>
            <a:ext cx="1224023" cy="442732"/>
          </a:xfrm>
          <a:prstGeom prst="roundRect">
            <a:avLst/>
          </a:prstGeom>
          <a:solidFill>
            <a:schemeClr val="accent3">
              <a:lumMod val="20000"/>
              <a:lumOff val="80000"/>
            </a:schemeClr>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err="1">
                <a:solidFill>
                  <a:srgbClr val="333333"/>
                </a:solidFill>
                <a:latin typeface="Times New Roman" panose="02020603050405020304" pitchFamily="18" charset="0"/>
                <a:cs typeface="Times New Roman" panose="02020603050405020304" pitchFamily="18" charset="0"/>
              </a:rPr>
              <a:t>Thủ</a:t>
            </a:r>
            <a:r>
              <a:rPr lang="en-US" sz="1800" b="1" dirty="0">
                <a:solidFill>
                  <a:srgbClr val="333333"/>
                </a:solidFill>
                <a:latin typeface="Times New Roman" panose="02020603050405020304" pitchFamily="18" charset="0"/>
                <a:cs typeface="Times New Roman" panose="02020603050405020304" pitchFamily="18" charset="0"/>
              </a:rPr>
              <a:t> </a:t>
            </a:r>
            <a:r>
              <a:rPr lang="en-US" sz="1800" b="1" dirty="0" err="1">
                <a:solidFill>
                  <a:srgbClr val="333333"/>
                </a:solidFill>
                <a:latin typeface="Times New Roman" panose="02020603050405020304" pitchFamily="18" charset="0"/>
                <a:cs typeface="Times New Roman" panose="02020603050405020304" pitchFamily="18" charset="0"/>
              </a:rPr>
              <a:t>đô</a:t>
            </a:r>
            <a:endParaRPr lang="en-VN" sz="1800" dirty="0">
              <a:latin typeface="Times New Roman" panose="02020603050405020304" pitchFamily="18" charset="0"/>
              <a:cs typeface="Times New Roman" panose="02020603050405020304" pitchFamily="18" charset="0"/>
            </a:endParaRPr>
          </a:p>
        </p:txBody>
      </p:sp>
      <p:sp>
        <p:nvSpPr>
          <p:cNvPr id="2" name="Rectangle 1">
            <a:extLst>
              <a:ext uri="{FF2B5EF4-FFF2-40B4-BE49-F238E27FC236}">
                <a16:creationId xmlns:a16="http://schemas.microsoft.com/office/drawing/2014/main" id="{0A3796DB-BF00-6540-817B-C1EB53800B36}"/>
              </a:ext>
            </a:extLst>
          </p:cNvPr>
          <p:cNvSpPr/>
          <p:nvPr/>
        </p:nvSpPr>
        <p:spPr>
          <a:xfrm>
            <a:off x="5187870" y="997759"/>
            <a:ext cx="3765147" cy="707886"/>
          </a:xfrm>
          <a:prstGeom prst="rect">
            <a:avLst/>
          </a:prstGeom>
        </p:spPr>
        <p:txBody>
          <a:bodyPr wrap="square">
            <a:spAutoFit/>
          </a:bodyPr>
          <a:lstStyle/>
          <a:p>
            <a:pPr algn="ctr"/>
            <a:r>
              <a:rPr lang="vi-VN" sz="2000" dirty="0">
                <a:solidFill>
                  <a:srgbClr val="FF0000"/>
                </a:solidFill>
                <a:latin typeface="Times New Roman" panose="02020603050405020304" pitchFamily="18" charset="0"/>
                <a:cs typeface="Times New Roman" panose="02020603050405020304" pitchFamily="18" charset="0"/>
              </a:rPr>
              <a:t>Nằm ở phía Đông của châu Á, phía Tây của Thái Bình Dương.</a:t>
            </a:r>
            <a:endParaRPr lang="en-VN" sz="2000" dirty="0">
              <a:latin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0F288CEF-9E1D-6048-81C8-D7B29C54BA98}"/>
              </a:ext>
            </a:extLst>
          </p:cNvPr>
          <p:cNvSpPr/>
          <p:nvPr/>
        </p:nvSpPr>
        <p:spPr>
          <a:xfrm>
            <a:off x="6065071" y="2768244"/>
            <a:ext cx="2776958" cy="523220"/>
          </a:xfrm>
          <a:prstGeom prst="rect">
            <a:avLst/>
          </a:prstGeom>
        </p:spPr>
        <p:txBody>
          <a:bodyPr wrap="square">
            <a:spAutoFit/>
          </a:bodyPr>
          <a:lstStyle/>
          <a:p>
            <a:r>
              <a:rPr lang="en-US" sz="2800" dirty="0">
                <a:solidFill>
                  <a:schemeClr val="accent5">
                    <a:lumMod val="75000"/>
                  </a:schemeClr>
                </a:solidFill>
                <a:latin typeface="Times New Roman" panose="02020603050405020304" pitchFamily="18" charset="0"/>
                <a:cs typeface="Times New Roman" panose="02020603050405020304" pitchFamily="18" charset="0"/>
              </a:rPr>
              <a:t>377.975 km²</a:t>
            </a:r>
            <a:endParaRPr lang="en-VN" sz="2800" dirty="0">
              <a:solidFill>
                <a:schemeClr val="accent5">
                  <a:lumMod val="75000"/>
                </a:schemeClr>
              </a:solidFill>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D4BC7199-7FF9-BA4C-B5AC-8D8CC2CA9A0F}"/>
              </a:ext>
            </a:extLst>
          </p:cNvPr>
          <p:cNvSpPr/>
          <p:nvPr/>
        </p:nvSpPr>
        <p:spPr>
          <a:xfrm>
            <a:off x="6065071" y="4329924"/>
            <a:ext cx="1162498" cy="523220"/>
          </a:xfrm>
          <a:prstGeom prst="rect">
            <a:avLst/>
          </a:prstGeom>
        </p:spPr>
        <p:txBody>
          <a:bodyPr wrap="none">
            <a:spAutoFit/>
          </a:bodyPr>
          <a:lstStyle/>
          <a:p>
            <a:r>
              <a:rPr lang="en-US" sz="2800" b="1" dirty="0">
                <a:solidFill>
                  <a:srgbClr val="FF0000"/>
                </a:solidFill>
                <a:latin typeface="Times New Roman" panose="02020603050405020304" pitchFamily="18" charset="0"/>
                <a:cs typeface="Times New Roman" panose="02020603050405020304" pitchFamily="18" charset="0"/>
              </a:rPr>
              <a:t>Tokyo</a:t>
            </a:r>
            <a:endParaRPr lang="en-US" sz="2800" dirty="0">
              <a:solidFill>
                <a:srgbClr val="FF0000"/>
              </a:solidFill>
              <a:latin typeface="Times New Roman" panose="02020603050405020304" pitchFamily="18" charset="0"/>
              <a:cs typeface="Times New Roman" panose="02020603050405020304" pitchFamily="18" charset="0"/>
            </a:endParaRPr>
          </a:p>
        </p:txBody>
      </p:sp>
      <p:pic>
        <p:nvPicPr>
          <p:cNvPr id="12292" name="Picture 4">
            <a:extLst>
              <a:ext uri="{FF2B5EF4-FFF2-40B4-BE49-F238E27FC236}">
                <a16:creationId xmlns:a16="http://schemas.microsoft.com/office/drawing/2014/main" id="{67E77FB0-775D-BE43-9F7E-845CEDAEA6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813" y="-23759"/>
            <a:ext cx="4945063"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658739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nodeType="with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wheel(3)">
                                      <p:cBhvr>
                                        <p:cTn id="7" dur="500"/>
                                        <p:tgtEl>
                                          <p:spTgt spid="1229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500" fill="hold"/>
                                        <p:tgtEl>
                                          <p:spTgt spid="9"/>
                                        </p:tgtEl>
                                        <p:attrNameLst>
                                          <p:attrName>ppt_x</p:attrName>
                                        </p:attrNameLst>
                                      </p:cBhvr>
                                      <p:tavLst>
                                        <p:tav tm="0">
                                          <p:val>
                                            <p:strVal val="#ppt_x"/>
                                          </p:val>
                                        </p:tav>
                                        <p:tav tm="100000">
                                          <p:val>
                                            <p:strVal val="#ppt_x"/>
                                          </p:val>
                                        </p:tav>
                                      </p:tavLst>
                                    </p:anim>
                                    <p:anim calcmode="lin" valueType="num">
                                      <p:cBhvr additive="base">
                                        <p:cTn id="12" dur="1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500" fill="hold"/>
                                        <p:tgtEl>
                                          <p:spTgt spid="11"/>
                                        </p:tgtEl>
                                        <p:attrNameLst>
                                          <p:attrName>ppt_x</p:attrName>
                                        </p:attrNameLst>
                                      </p:cBhvr>
                                      <p:tavLst>
                                        <p:tav tm="0">
                                          <p:val>
                                            <p:strVal val="#ppt_x"/>
                                          </p:val>
                                        </p:tav>
                                        <p:tav tm="100000">
                                          <p:val>
                                            <p:strVal val="#ppt_x"/>
                                          </p:val>
                                        </p:tav>
                                      </p:tavLst>
                                    </p:anim>
                                    <p:anim calcmode="lin" valueType="num">
                                      <p:cBhvr additive="base">
                                        <p:cTn id="16" dur="1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500" fill="hold"/>
                                        <p:tgtEl>
                                          <p:spTgt spid="13"/>
                                        </p:tgtEl>
                                        <p:attrNameLst>
                                          <p:attrName>ppt_x</p:attrName>
                                        </p:attrNameLst>
                                      </p:cBhvr>
                                      <p:tavLst>
                                        <p:tav tm="0">
                                          <p:val>
                                            <p:strVal val="#ppt_x"/>
                                          </p:val>
                                        </p:tav>
                                        <p:tav tm="100000">
                                          <p:val>
                                            <p:strVal val="#ppt_x"/>
                                          </p:val>
                                        </p:tav>
                                      </p:tavLst>
                                    </p:anim>
                                    <p:anim calcmode="lin" valueType="num">
                                      <p:cBhvr additive="base">
                                        <p:cTn id="20" dur="1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500" fill="hold"/>
                                        <p:tgtEl>
                                          <p:spTgt spid="6"/>
                                        </p:tgtEl>
                                        <p:attrNameLst>
                                          <p:attrName>ppt_x</p:attrName>
                                        </p:attrNameLst>
                                      </p:cBhvr>
                                      <p:tavLst>
                                        <p:tav tm="0">
                                          <p:val>
                                            <p:strVal val="#ppt_x"/>
                                          </p:val>
                                        </p:tav>
                                        <p:tav tm="100000">
                                          <p:val>
                                            <p:strVal val="#ppt_x"/>
                                          </p:val>
                                        </p:tav>
                                      </p:tavLst>
                                    </p:anim>
                                    <p:anim calcmode="lin" valueType="num">
                                      <p:cBhvr additive="base">
                                        <p:cTn id="24" dur="150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500" fill="hold"/>
                                        <p:tgtEl>
                                          <p:spTgt spid="10"/>
                                        </p:tgtEl>
                                        <p:attrNameLst>
                                          <p:attrName>ppt_x</p:attrName>
                                        </p:attrNameLst>
                                      </p:cBhvr>
                                      <p:tavLst>
                                        <p:tav tm="0">
                                          <p:val>
                                            <p:strVal val="#ppt_x"/>
                                          </p:val>
                                        </p:tav>
                                        <p:tav tm="100000">
                                          <p:val>
                                            <p:strVal val="#ppt_x"/>
                                          </p:val>
                                        </p:tav>
                                      </p:tavLst>
                                    </p:anim>
                                    <p:anim calcmode="lin" valueType="num">
                                      <p:cBhvr additive="base">
                                        <p:cTn id="28" dur="1500" fill="hold"/>
                                        <p:tgtEl>
                                          <p:spTgt spid="10"/>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500" fill="hold"/>
                                        <p:tgtEl>
                                          <p:spTgt spid="12"/>
                                        </p:tgtEl>
                                        <p:attrNameLst>
                                          <p:attrName>ppt_x</p:attrName>
                                        </p:attrNameLst>
                                      </p:cBhvr>
                                      <p:tavLst>
                                        <p:tav tm="0">
                                          <p:val>
                                            <p:strVal val="#ppt_x"/>
                                          </p:val>
                                        </p:tav>
                                        <p:tav tm="100000">
                                          <p:val>
                                            <p:strVal val="#ppt_x"/>
                                          </p:val>
                                        </p:tav>
                                      </p:tavLst>
                                    </p:anim>
                                    <p:anim calcmode="lin" valueType="num">
                                      <p:cBhvr additive="base">
                                        <p:cTn id="32" dur="1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1" presetClass="entr" presetSubtype="0" fill="hold" grpId="0" nodeType="clickEffect">
                                  <p:stCondLst>
                                    <p:cond delay="0"/>
                                  </p:stCondLst>
                                  <p:iterate type="lt">
                                    <p:tmPct val="10000"/>
                                  </p:iterate>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
                                        </p:tgtEl>
                                        <p:attrNameLst>
                                          <p:attrName>ppt_y</p:attrName>
                                        </p:attrNameLst>
                                      </p:cBhvr>
                                      <p:tavLst>
                                        <p:tav tm="0">
                                          <p:val>
                                            <p:strVal val="#ppt_y"/>
                                          </p:val>
                                        </p:tav>
                                        <p:tav tm="100000">
                                          <p:val>
                                            <p:strVal val="#ppt_y"/>
                                          </p:val>
                                        </p:tav>
                                      </p:tavLst>
                                    </p:anim>
                                    <p:anim calcmode="lin" valueType="num">
                                      <p:cBhvr>
                                        <p:cTn id="3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
                                        </p:tgtEl>
                                      </p:cBhvr>
                                    </p:animEffect>
                                  </p:childTnLst>
                                </p:cTn>
                              </p:par>
                            </p:childTnLst>
                          </p:cTn>
                        </p:par>
                        <p:par>
                          <p:cTn id="42" fill="hold">
                            <p:stCondLst>
                              <p:cond delay="27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4"/>
                                        </p:tgtEl>
                                        <p:attrNameLst>
                                          <p:attrName>ppt_y</p:attrName>
                                        </p:attrNameLst>
                                      </p:cBhvr>
                                      <p:tavLst>
                                        <p:tav tm="0">
                                          <p:val>
                                            <p:strVal val="#ppt_y"/>
                                          </p:val>
                                        </p:tav>
                                        <p:tav tm="100000">
                                          <p:val>
                                            <p:strVal val="#ppt_y"/>
                                          </p:val>
                                        </p:tav>
                                      </p:tavLst>
                                    </p:anim>
                                    <p:anim calcmode="lin" valueType="num">
                                      <p:cBhvr>
                                        <p:cTn id="4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4"/>
                                        </p:tgtEl>
                                      </p:cBhvr>
                                    </p:animEffect>
                                  </p:childTnLst>
                                </p:cTn>
                              </p:par>
                            </p:childTnLst>
                          </p:cTn>
                        </p:par>
                        <p:par>
                          <p:cTn id="50" fill="hold">
                            <p:stCondLst>
                              <p:cond delay="36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5"/>
                                        </p:tgtEl>
                                        <p:attrNameLst>
                                          <p:attrName>style.visibility</p:attrName>
                                        </p:attrNameLst>
                                      </p:cBhvr>
                                      <p:to>
                                        <p:strVal val="visible"/>
                                      </p:to>
                                    </p:set>
                                    <p:anim calcmode="lin" valueType="num">
                                      <p:cBhvr>
                                        <p:cTn id="5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5"/>
                                        </p:tgtEl>
                                        <p:attrNameLst>
                                          <p:attrName>ppt_y</p:attrName>
                                        </p:attrNameLst>
                                      </p:cBhvr>
                                      <p:tavLst>
                                        <p:tav tm="0">
                                          <p:val>
                                            <p:strVal val="#ppt_y"/>
                                          </p:val>
                                        </p:tav>
                                        <p:tav tm="100000">
                                          <p:val>
                                            <p:strVal val="#ppt_y"/>
                                          </p:val>
                                        </p:tav>
                                      </p:tavLst>
                                    </p:anim>
                                    <p:anim calcmode="lin" valueType="num">
                                      <p:cBhvr>
                                        <p:cTn id="5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P spid="13" grpId="0" animBg="1"/>
      <p:bldP spid="2" grpId="0"/>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grpSp>
        <p:nvGrpSpPr>
          <p:cNvPr id="14" name="Group 13">
            <a:extLst>
              <a:ext uri="{FF2B5EF4-FFF2-40B4-BE49-F238E27FC236}">
                <a16:creationId xmlns:a16="http://schemas.microsoft.com/office/drawing/2014/main" id="{E3ADE3C3-43E5-184F-B326-333F032499C6}"/>
              </a:ext>
            </a:extLst>
          </p:cNvPr>
          <p:cNvGrpSpPr/>
          <p:nvPr/>
        </p:nvGrpSpPr>
        <p:grpSpPr>
          <a:xfrm>
            <a:off x="2389908" y="1345102"/>
            <a:ext cx="2992582" cy="3053112"/>
            <a:chOff x="2389908" y="1345102"/>
            <a:chExt cx="2992582" cy="3053112"/>
          </a:xfrm>
        </p:grpSpPr>
        <p:sp>
          <p:nvSpPr>
            <p:cNvPr id="2" name="Diamond 1">
              <a:extLst>
                <a:ext uri="{FF2B5EF4-FFF2-40B4-BE49-F238E27FC236}">
                  <a16:creationId xmlns:a16="http://schemas.microsoft.com/office/drawing/2014/main" id="{7B89F820-95A7-AE4A-A569-E7C142601A9F}"/>
                </a:ext>
              </a:extLst>
            </p:cNvPr>
            <p:cNvSpPr/>
            <p:nvPr/>
          </p:nvSpPr>
          <p:spPr>
            <a:xfrm>
              <a:off x="2389908" y="1345102"/>
              <a:ext cx="2992582" cy="3053112"/>
            </a:xfrm>
            <a:prstGeom prst="diamond">
              <a:avLst/>
            </a:prstGeom>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7" name="Rectangle 6">
              <a:extLst>
                <a:ext uri="{FF2B5EF4-FFF2-40B4-BE49-F238E27FC236}">
                  <a16:creationId xmlns:a16="http://schemas.microsoft.com/office/drawing/2014/main" id="{9C5393D7-1B59-1E4D-8A8E-56537C914745}"/>
                </a:ext>
              </a:extLst>
            </p:cNvPr>
            <p:cNvSpPr/>
            <p:nvPr/>
          </p:nvSpPr>
          <p:spPr>
            <a:xfrm>
              <a:off x="3000920" y="2222149"/>
              <a:ext cx="1302672" cy="1323439"/>
            </a:xfrm>
            <a:prstGeom prst="rect">
              <a:avLst/>
            </a:prstGeom>
          </p:spPr>
          <p:txBody>
            <a:bodyPr wrap="square">
              <a:spAutoFit/>
            </a:bodyPr>
            <a:lstStyle/>
            <a:p>
              <a:pPr lvl="0" algn="ctr">
                <a:spcBef>
                  <a:spcPct val="50000"/>
                </a:spcBef>
              </a:pPr>
              <a:r>
                <a:rPr lang="en-US" sz="2000" b="1" dirty="0" err="1">
                  <a:latin typeface="Times New Roman" pitchFamily="18" charset="0"/>
                  <a:cs typeface="Times New Roman" pitchFamily="18" charset="0"/>
                </a:rPr>
                <a:t>Tình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hình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Nhật</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Bản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sau</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chiến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tranh</a:t>
              </a:r>
              <a:endParaRPr lang="en-US" sz="2000" b="1" dirty="0">
                <a:latin typeface="Times New Roman" pitchFamily="18" charset="0"/>
                <a:cs typeface="Times New Roman" pitchFamily="18" charset="0"/>
              </a:endParaRPr>
            </a:p>
          </p:txBody>
        </p:sp>
        <p:pic>
          <p:nvPicPr>
            <p:cNvPr id="13" name="Graphic 12" descr="Head with gears">
              <a:extLst>
                <a:ext uri="{FF2B5EF4-FFF2-40B4-BE49-F238E27FC236}">
                  <a16:creationId xmlns:a16="http://schemas.microsoft.com/office/drawing/2014/main" id="{82BED844-8B29-8440-A04C-C51E3E0AD7B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75589" y="3545588"/>
              <a:ext cx="607321" cy="607321"/>
            </a:xfrm>
            <a:prstGeom prst="rect">
              <a:avLst/>
            </a:prstGeom>
          </p:spPr>
        </p:pic>
      </p:grpSp>
      <p:grpSp>
        <p:nvGrpSpPr>
          <p:cNvPr id="64" name="Google Shape;64;p14"/>
          <p:cNvGrpSpPr/>
          <p:nvPr/>
        </p:nvGrpSpPr>
        <p:grpSpPr>
          <a:xfrm>
            <a:off x="1385151" y="549284"/>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 name="Group 9">
            <a:extLst>
              <a:ext uri="{FF2B5EF4-FFF2-40B4-BE49-F238E27FC236}">
                <a16:creationId xmlns:a16="http://schemas.microsoft.com/office/drawing/2014/main" id="{C7A4D565-8D37-9A47-A219-1186B1E3E04B}"/>
              </a:ext>
            </a:extLst>
          </p:cNvPr>
          <p:cNvGrpSpPr/>
          <p:nvPr/>
        </p:nvGrpSpPr>
        <p:grpSpPr>
          <a:xfrm>
            <a:off x="4194400" y="1357313"/>
            <a:ext cx="2992582" cy="3053112"/>
            <a:chOff x="4194400" y="1357313"/>
            <a:chExt cx="2992582" cy="3053112"/>
          </a:xfrm>
        </p:grpSpPr>
        <p:sp>
          <p:nvSpPr>
            <p:cNvPr id="11" name="Diamond 10">
              <a:extLst>
                <a:ext uri="{FF2B5EF4-FFF2-40B4-BE49-F238E27FC236}">
                  <a16:creationId xmlns:a16="http://schemas.microsoft.com/office/drawing/2014/main" id="{312E762F-350F-A04A-B7B5-289983911D06}"/>
                </a:ext>
              </a:extLst>
            </p:cNvPr>
            <p:cNvSpPr/>
            <p:nvPr/>
          </p:nvSpPr>
          <p:spPr>
            <a:xfrm>
              <a:off x="4194400" y="1357313"/>
              <a:ext cx="2992582" cy="3053112"/>
            </a:xfrm>
            <a:prstGeom prst="diamond">
              <a:avLst/>
            </a:prstGeom>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dirty="0">
                <a:ln>
                  <a:noFill/>
                </a:ln>
                <a:solidFill>
                  <a:srgbClr val="000000"/>
                </a:solidFill>
                <a:effectLst/>
                <a:uLnTx/>
                <a:uFillTx/>
                <a:latin typeface="Arial"/>
                <a:ea typeface="+mn-ea"/>
                <a:cs typeface="+mn-cs"/>
                <a:sym typeface="Arial"/>
              </a:endParaRPr>
            </a:p>
          </p:txBody>
        </p:sp>
        <p:sp>
          <p:nvSpPr>
            <p:cNvPr id="6" name="Rectangle 5">
              <a:extLst>
                <a:ext uri="{FF2B5EF4-FFF2-40B4-BE49-F238E27FC236}">
                  <a16:creationId xmlns:a16="http://schemas.microsoft.com/office/drawing/2014/main" id="{EDFA5ECF-1B0F-A64A-8859-889CBD7069FE}"/>
                </a:ext>
              </a:extLst>
            </p:cNvPr>
            <p:cNvSpPr/>
            <p:nvPr/>
          </p:nvSpPr>
          <p:spPr>
            <a:xfrm>
              <a:off x="4926188" y="2137480"/>
              <a:ext cx="1577301" cy="132343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Nhật</a:t>
              </a:r>
              <a:r>
                <a:rPr kumimoji="0" lang="en-US"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sym typeface="Arial"/>
                </a:rPr>
                <a:t> </a:t>
              </a: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Bản</a:t>
              </a:r>
              <a:r>
                <a:rPr kumimoji="0" lang="en-US"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sym typeface="Arial"/>
                </a:rPr>
                <a:t> </a:t>
              </a: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khôi</a:t>
              </a:r>
              <a:r>
                <a:rPr kumimoji="0" lang="en-US"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sym typeface="Arial"/>
                </a:rPr>
                <a:t> </a:t>
              </a: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phục</a:t>
              </a:r>
              <a:r>
                <a:rPr kumimoji="0" lang="en-US"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sym typeface="Arial"/>
                </a:rPr>
                <a:t> </a:t>
              </a: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và</a:t>
              </a:r>
              <a:r>
                <a:rPr kumimoji="0" lang="en-US"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sym typeface="Arial"/>
                </a:rPr>
                <a:t> </a:t>
              </a: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phát</a:t>
              </a:r>
              <a:r>
                <a:rPr kumimoji="0" lang="en-US"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sym typeface="Arial"/>
                </a:rPr>
                <a:t> </a:t>
              </a: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triển</a:t>
              </a:r>
              <a:r>
                <a:rPr kumimoji="0" lang="en-US"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sym typeface="Arial"/>
                </a:rPr>
                <a:t> </a:t>
              </a: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kinh</a:t>
              </a:r>
              <a:r>
                <a:rPr kumimoji="0" lang="en-US"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sym typeface="Arial"/>
                </a:rPr>
                <a:t> </a:t>
              </a: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tế</a:t>
              </a:r>
              <a:endParaRPr kumimoji="0" lang="en-US" sz="2000" b="1" i="0" u="none" strike="noStrike" kern="0" cap="none" spc="0" normalizeH="0" baseline="0" noProof="0" dirty="0">
                <a:ln>
                  <a:noFill/>
                </a:ln>
                <a:solidFill>
                  <a:srgbClr val="000000"/>
                </a:solidFill>
                <a:effectLst/>
                <a:uLnTx/>
                <a:uFillTx/>
                <a:latin typeface="Times New Roman" pitchFamily="18" charset="0"/>
                <a:cs typeface="Arial"/>
                <a:sym typeface="Arial"/>
              </a:endParaRPr>
            </a:p>
          </p:txBody>
        </p:sp>
        <p:pic>
          <p:nvPicPr>
            <p:cNvPr id="17" name="Graphic 16" descr="Presentation with pie chart">
              <a:extLst>
                <a:ext uri="{FF2B5EF4-FFF2-40B4-BE49-F238E27FC236}">
                  <a16:creationId xmlns:a16="http://schemas.microsoft.com/office/drawing/2014/main" id="{BF0B1A77-72D4-8745-9A94-256854F0425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44674" y="3493299"/>
              <a:ext cx="648003" cy="648003"/>
            </a:xfrm>
            <a:prstGeom prst="rect">
              <a:avLst/>
            </a:prstGeom>
          </p:spPr>
        </p:pic>
      </p:grpSp>
      <p:grpSp>
        <p:nvGrpSpPr>
          <p:cNvPr id="8" name="Group 7">
            <a:extLst>
              <a:ext uri="{FF2B5EF4-FFF2-40B4-BE49-F238E27FC236}">
                <a16:creationId xmlns:a16="http://schemas.microsoft.com/office/drawing/2014/main" id="{4741CFDC-7C90-DF4D-B8B5-010ABFC87000}"/>
              </a:ext>
            </a:extLst>
          </p:cNvPr>
          <p:cNvGrpSpPr/>
          <p:nvPr/>
        </p:nvGrpSpPr>
        <p:grpSpPr>
          <a:xfrm>
            <a:off x="6053890" y="1357313"/>
            <a:ext cx="2992582" cy="3053112"/>
            <a:chOff x="6151418" y="1357313"/>
            <a:chExt cx="2992582" cy="3053112"/>
          </a:xfrm>
        </p:grpSpPr>
        <p:sp>
          <p:nvSpPr>
            <p:cNvPr id="12" name="Diamond 11">
              <a:extLst>
                <a:ext uri="{FF2B5EF4-FFF2-40B4-BE49-F238E27FC236}">
                  <a16:creationId xmlns:a16="http://schemas.microsoft.com/office/drawing/2014/main" id="{C025C914-EB3F-CF44-A9F6-AF7249F2F2F2}"/>
                </a:ext>
              </a:extLst>
            </p:cNvPr>
            <p:cNvSpPr/>
            <p:nvPr/>
          </p:nvSpPr>
          <p:spPr>
            <a:xfrm>
              <a:off x="6151418" y="1357313"/>
              <a:ext cx="2992582" cy="3053112"/>
            </a:xfrm>
            <a:prstGeom prst="diamond">
              <a:avLst/>
            </a:prstGeom>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dirty="0">
                <a:ln>
                  <a:noFill/>
                </a:ln>
                <a:solidFill>
                  <a:srgbClr val="000000"/>
                </a:solidFill>
                <a:effectLst/>
                <a:uLnTx/>
                <a:uFillTx/>
                <a:latin typeface="Arial"/>
                <a:ea typeface="+mn-ea"/>
                <a:cs typeface="+mn-cs"/>
                <a:sym typeface="Arial"/>
              </a:endParaRPr>
            </a:p>
          </p:txBody>
        </p:sp>
        <p:sp>
          <p:nvSpPr>
            <p:cNvPr id="5" name="Rectangle 4">
              <a:extLst>
                <a:ext uri="{FF2B5EF4-FFF2-40B4-BE49-F238E27FC236}">
                  <a16:creationId xmlns:a16="http://schemas.microsoft.com/office/drawing/2014/main" id="{48F26374-CDFB-4D4C-8D4D-CC6678C65146}"/>
                </a:ext>
              </a:extLst>
            </p:cNvPr>
            <p:cNvSpPr/>
            <p:nvPr/>
          </p:nvSpPr>
          <p:spPr>
            <a:xfrm>
              <a:off x="6761605" y="2169621"/>
              <a:ext cx="1900937" cy="132343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Chính</a:t>
              </a:r>
              <a:r>
                <a:rPr kumimoji="0" lang="en-US"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sym typeface="Arial"/>
                </a:rPr>
                <a:t> </a:t>
              </a: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sách</a:t>
              </a:r>
              <a:r>
                <a:rPr kumimoji="0" lang="en-US"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sym typeface="Arial"/>
                </a:rPr>
                <a:t> </a:t>
              </a: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đối</a:t>
              </a:r>
              <a:r>
                <a:rPr kumimoji="0" lang="en-US"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sym typeface="Arial"/>
                </a:rPr>
                <a:t> </a:t>
              </a: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nội</a:t>
              </a:r>
              <a:r>
                <a:rPr kumimoji="0" lang="en-US"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sym typeface="Arial"/>
                </a:rPr>
                <a:t> </a:t>
              </a: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và</a:t>
              </a:r>
              <a:r>
                <a:rPr kumimoji="0" lang="en-US"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sym typeface="Arial"/>
                </a:rPr>
                <a:t> </a:t>
              </a: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đối</a:t>
              </a:r>
              <a:r>
                <a:rPr kumimoji="0" lang="en-US"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sym typeface="Arial"/>
                </a:rPr>
                <a:t> </a:t>
              </a: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ngoại</a:t>
              </a:r>
              <a:r>
                <a:rPr kumimoji="0" lang="en-US"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sym typeface="Arial"/>
                </a:rPr>
                <a:t> </a:t>
              </a: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của</a:t>
              </a:r>
              <a:r>
                <a:rPr kumimoji="0" lang="en-US"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sym typeface="Arial"/>
                </a:rPr>
                <a:t> </a:t>
              </a: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Nhật</a:t>
              </a:r>
              <a:r>
                <a:rPr kumimoji="0" lang="en-US"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sym typeface="Arial"/>
                </a:rPr>
                <a:t> </a:t>
              </a: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Bản</a:t>
              </a:r>
              <a:r>
                <a:rPr kumimoji="0" lang="en-US"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sym typeface="Arial"/>
                </a:rPr>
                <a:t> </a:t>
              </a: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sau</a:t>
              </a:r>
              <a:r>
                <a:rPr kumimoji="0" lang="en-US"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sym typeface="Arial"/>
                </a:rPr>
                <a:t> </a:t>
              </a: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chiến</a:t>
              </a:r>
              <a:r>
                <a:rPr kumimoji="0" lang="en-US"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sym typeface="Arial"/>
                </a:rPr>
                <a:t> </a:t>
              </a:r>
              <a:r>
                <a:rPr kumimoji="0" lang="en-US" sz="2000" b="1" i="0" u="none" strike="noStrike" kern="0" cap="none" spc="0" normalizeH="0" baseline="0" noProof="0" dirty="0" err="1">
                  <a:ln>
                    <a:noFill/>
                  </a:ln>
                  <a:solidFill>
                    <a:srgbClr val="000000"/>
                  </a:solidFill>
                  <a:effectLst/>
                  <a:uLnTx/>
                  <a:uFillTx/>
                  <a:latin typeface="Times New Roman" pitchFamily="18" charset="0"/>
                  <a:cs typeface="Times New Roman" pitchFamily="18" charset="0"/>
                  <a:sym typeface="Arial"/>
                </a:rPr>
                <a:t>tranh</a:t>
              </a:r>
              <a:endParaRPr kumimoji="0" lang="en-US" sz="2000" b="1" i="0" u="none" strike="noStrike" kern="0" cap="none" spc="0" normalizeH="0" baseline="0" noProof="0" dirty="0">
                <a:ln>
                  <a:noFill/>
                </a:ln>
                <a:solidFill>
                  <a:srgbClr val="000000"/>
                </a:solidFill>
                <a:effectLst/>
                <a:uLnTx/>
                <a:uFillTx/>
                <a:latin typeface="Times New Roman" pitchFamily="18" charset="0"/>
                <a:cs typeface="Arial"/>
                <a:sym typeface="Arial"/>
              </a:endParaRPr>
            </a:p>
          </p:txBody>
        </p:sp>
        <p:pic>
          <p:nvPicPr>
            <p:cNvPr id="9" name="Graphic 8" descr="Single gear">
              <a:extLst>
                <a:ext uri="{FF2B5EF4-FFF2-40B4-BE49-F238E27FC236}">
                  <a16:creationId xmlns:a16="http://schemas.microsoft.com/office/drawing/2014/main" id="{1D1B01D5-A093-2642-840E-32224EA7089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268116" y="3435569"/>
              <a:ext cx="759186" cy="759186"/>
            </a:xfrm>
            <a:prstGeom prst="rect">
              <a:avLst/>
            </a:prstGeom>
          </p:spPr>
        </p:pic>
      </p:grpSp>
      <p:sp>
        <p:nvSpPr>
          <p:cNvPr id="22" name="Google Shape;262;p30">
            <a:extLst>
              <a:ext uri="{FF2B5EF4-FFF2-40B4-BE49-F238E27FC236}">
                <a16:creationId xmlns:a16="http://schemas.microsoft.com/office/drawing/2014/main" id="{D5900D4D-7203-0E4D-ACA1-6486A37CFA4D}"/>
              </a:ext>
            </a:extLst>
          </p:cNvPr>
          <p:cNvSpPr/>
          <p:nvPr/>
        </p:nvSpPr>
        <p:spPr>
          <a:xfrm>
            <a:off x="1828627" y="4675260"/>
            <a:ext cx="521811" cy="407739"/>
          </a:xfrm>
          <a:custGeom>
            <a:avLst/>
            <a:gdLst/>
            <a:ahLst/>
            <a:cxnLst/>
            <a:rect l="l" t="t" r="r" b="b"/>
            <a:pathLst>
              <a:path w="18806" h="13361" extrusionOk="0">
                <a:moveTo>
                  <a:pt x="10062" y="1344"/>
                </a:moveTo>
                <a:lnTo>
                  <a:pt x="10673" y="1368"/>
                </a:lnTo>
                <a:lnTo>
                  <a:pt x="11699" y="1442"/>
                </a:lnTo>
                <a:lnTo>
                  <a:pt x="12529" y="1564"/>
                </a:lnTo>
                <a:lnTo>
                  <a:pt x="13164" y="1686"/>
                </a:lnTo>
                <a:lnTo>
                  <a:pt x="13628" y="1808"/>
                </a:lnTo>
                <a:lnTo>
                  <a:pt x="13946" y="1906"/>
                </a:lnTo>
                <a:lnTo>
                  <a:pt x="14166" y="2003"/>
                </a:lnTo>
                <a:lnTo>
                  <a:pt x="14214" y="2052"/>
                </a:lnTo>
                <a:lnTo>
                  <a:pt x="14288" y="2174"/>
                </a:lnTo>
                <a:lnTo>
                  <a:pt x="14459" y="2638"/>
                </a:lnTo>
                <a:lnTo>
                  <a:pt x="14678" y="3273"/>
                </a:lnTo>
                <a:lnTo>
                  <a:pt x="14898" y="4006"/>
                </a:lnTo>
                <a:lnTo>
                  <a:pt x="15313" y="5374"/>
                </a:lnTo>
                <a:lnTo>
                  <a:pt x="15484" y="5984"/>
                </a:lnTo>
                <a:lnTo>
                  <a:pt x="15460" y="6033"/>
                </a:lnTo>
                <a:lnTo>
                  <a:pt x="15411" y="6106"/>
                </a:lnTo>
                <a:lnTo>
                  <a:pt x="15313" y="6180"/>
                </a:lnTo>
                <a:lnTo>
                  <a:pt x="15167" y="6277"/>
                </a:lnTo>
                <a:lnTo>
                  <a:pt x="14972" y="6399"/>
                </a:lnTo>
                <a:lnTo>
                  <a:pt x="14727" y="6522"/>
                </a:lnTo>
                <a:lnTo>
                  <a:pt x="14410" y="6619"/>
                </a:lnTo>
                <a:lnTo>
                  <a:pt x="14068" y="6741"/>
                </a:lnTo>
                <a:lnTo>
                  <a:pt x="13677" y="6864"/>
                </a:lnTo>
                <a:lnTo>
                  <a:pt x="13213" y="6986"/>
                </a:lnTo>
                <a:lnTo>
                  <a:pt x="12725" y="7083"/>
                </a:lnTo>
                <a:lnTo>
                  <a:pt x="12163" y="7181"/>
                </a:lnTo>
                <a:lnTo>
                  <a:pt x="11552" y="7254"/>
                </a:lnTo>
                <a:lnTo>
                  <a:pt x="10893" y="7303"/>
                </a:lnTo>
                <a:lnTo>
                  <a:pt x="10185" y="7352"/>
                </a:lnTo>
                <a:lnTo>
                  <a:pt x="8622" y="7352"/>
                </a:lnTo>
                <a:lnTo>
                  <a:pt x="7913" y="7303"/>
                </a:lnTo>
                <a:lnTo>
                  <a:pt x="7254" y="7254"/>
                </a:lnTo>
                <a:lnTo>
                  <a:pt x="6643" y="7181"/>
                </a:lnTo>
                <a:lnTo>
                  <a:pt x="6082" y="7083"/>
                </a:lnTo>
                <a:lnTo>
                  <a:pt x="5593" y="6986"/>
                </a:lnTo>
                <a:lnTo>
                  <a:pt x="5129" y="6864"/>
                </a:lnTo>
                <a:lnTo>
                  <a:pt x="4738" y="6741"/>
                </a:lnTo>
                <a:lnTo>
                  <a:pt x="4396" y="6619"/>
                </a:lnTo>
                <a:lnTo>
                  <a:pt x="4079" y="6522"/>
                </a:lnTo>
                <a:lnTo>
                  <a:pt x="3835" y="6399"/>
                </a:lnTo>
                <a:lnTo>
                  <a:pt x="3639" y="6277"/>
                </a:lnTo>
                <a:lnTo>
                  <a:pt x="3493" y="6180"/>
                </a:lnTo>
                <a:lnTo>
                  <a:pt x="3395" y="6106"/>
                </a:lnTo>
                <a:lnTo>
                  <a:pt x="3346" y="6033"/>
                </a:lnTo>
                <a:lnTo>
                  <a:pt x="3322" y="5984"/>
                </a:lnTo>
                <a:lnTo>
                  <a:pt x="3493" y="5374"/>
                </a:lnTo>
                <a:lnTo>
                  <a:pt x="3908" y="4006"/>
                </a:lnTo>
                <a:lnTo>
                  <a:pt x="4128" y="3273"/>
                </a:lnTo>
                <a:lnTo>
                  <a:pt x="4347" y="2638"/>
                </a:lnTo>
                <a:lnTo>
                  <a:pt x="4518" y="2174"/>
                </a:lnTo>
                <a:lnTo>
                  <a:pt x="4592" y="2052"/>
                </a:lnTo>
                <a:lnTo>
                  <a:pt x="4641" y="2003"/>
                </a:lnTo>
                <a:lnTo>
                  <a:pt x="4860" y="1906"/>
                </a:lnTo>
                <a:lnTo>
                  <a:pt x="5178" y="1808"/>
                </a:lnTo>
                <a:lnTo>
                  <a:pt x="5642" y="1686"/>
                </a:lnTo>
                <a:lnTo>
                  <a:pt x="6277" y="1564"/>
                </a:lnTo>
                <a:lnTo>
                  <a:pt x="7107" y="1442"/>
                </a:lnTo>
                <a:lnTo>
                  <a:pt x="8133" y="1368"/>
                </a:lnTo>
                <a:lnTo>
                  <a:pt x="8744" y="1344"/>
                </a:lnTo>
                <a:close/>
                <a:moveTo>
                  <a:pt x="11919" y="9916"/>
                </a:moveTo>
                <a:lnTo>
                  <a:pt x="12016" y="9941"/>
                </a:lnTo>
                <a:lnTo>
                  <a:pt x="12090" y="9990"/>
                </a:lnTo>
                <a:lnTo>
                  <a:pt x="12138" y="10063"/>
                </a:lnTo>
                <a:lnTo>
                  <a:pt x="12163" y="10161"/>
                </a:lnTo>
                <a:lnTo>
                  <a:pt x="12138" y="10258"/>
                </a:lnTo>
                <a:lnTo>
                  <a:pt x="12090" y="10332"/>
                </a:lnTo>
                <a:lnTo>
                  <a:pt x="12016" y="10380"/>
                </a:lnTo>
                <a:lnTo>
                  <a:pt x="11919" y="10405"/>
                </a:lnTo>
                <a:lnTo>
                  <a:pt x="6887" y="10405"/>
                </a:lnTo>
                <a:lnTo>
                  <a:pt x="6790" y="10380"/>
                </a:lnTo>
                <a:lnTo>
                  <a:pt x="6717" y="10332"/>
                </a:lnTo>
                <a:lnTo>
                  <a:pt x="6668" y="10258"/>
                </a:lnTo>
                <a:lnTo>
                  <a:pt x="6643" y="10161"/>
                </a:lnTo>
                <a:lnTo>
                  <a:pt x="6668" y="10063"/>
                </a:lnTo>
                <a:lnTo>
                  <a:pt x="6717" y="9990"/>
                </a:lnTo>
                <a:lnTo>
                  <a:pt x="6790" y="9941"/>
                </a:lnTo>
                <a:lnTo>
                  <a:pt x="6887" y="9916"/>
                </a:lnTo>
                <a:close/>
                <a:moveTo>
                  <a:pt x="11626" y="10991"/>
                </a:moveTo>
                <a:lnTo>
                  <a:pt x="11723" y="11015"/>
                </a:lnTo>
                <a:lnTo>
                  <a:pt x="11797" y="11064"/>
                </a:lnTo>
                <a:lnTo>
                  <a:pt x="11845" y="11138"/>
                </a:lnTo>
                <a:lnTo>
                  <a:pt x="11870" y="11235"/>
                </a:lnTo>
                <a:lnTo>
                  <a:pt x="11845" y="11333"/>
                </a:lnTo>
                <a:lnTo>
                  <a:pt x="11797" y="11406"/>
                </a:lnTo>
                <a:lnTo>
                  <a:pt x="11723" y="11455"/>
                </a:lnTo>
                <a:lnTo>
                  <a:pt x="11626" y="11479"/>
                </a:lnTo>
                <a:lnTo>
                  <a:pt x="7181" y="11479"/>
                </a:lnTo>
                <a:lnTo>
                  <a:pt x="7083" y="11455"/>
                </a:lnTo>
                <a:lnTo>
                  <a:pt x="7010" y="11406"/>
                </a:lnTo>
                <a:lnTo>
                  <a:pt x="6961" y="11333"/>
                </a:lnTo>
                <a:lnTo>
                  <a:pt x="6936" y="11235"/>
                </a:lnTo>
                <a:lnTo>
                  <a:pt x="6961" y="11138"/>
                </a:lnTo>
                <a:lnTo>
                  <a:pt x="7010" y="11064"/>
                </a:lnTo>
                <a:lnTo>
                  <a:pt x="7083" y="11015"/>
                </a:lnTo>
                <a:lnTo>
                  <a:pt x="7181" y="10991"/>
                </a:lnTo>
                <a:close/>
                <a:moveTo>
                  <a:pt x="4152" y="9110"/>
                </a:moveTo>
                <a:lnTo>
                  <a:pt x="4299" y="9159"/>
                </a:lnTo>
                <a:lnTo>
                  <a:pt x="4470" y="9208"/>
                </a:lnTo>
                <a:lnTo>
                  <a:pt x="4616" y="9281"/>
                </a:lnTo>
                <a:lnTo>
                  <a:pt x="4763" y="9379"/>
                </a:lnTo>
                <a:lnTo>
                  <a:pt x="4885" y="9501"/>
                </a:lnTo>
                <a:lnTo>
                  <a:pt x="5129" y="9745"/>
                </a:lnTo>
                <a:lnTo>
                  <a:pt x="5324" y="10039"/>
                </a:lnTo>
                <a:lnTo>
                  <a:pt x="5471" y="10332"/>
                </a:lnTo>
                <a:lnTo>
                  <a:pt x="5569" y="10649"/>
                </a:lnTo>
                <a:lnTo>
                  <a:pt x="5593" y="10796"/>
                </a:lnTo>
                <a:lnTo>
                  <a:pt x="5593" y="10918"/>
                </a:lnTo>
                <a:lnTo>
                  <a:pt x="5593" y="11064"/>
                </a:lnTo>
                <a:lnTo>
                  <a:pt x="5569" y="11162"/>
                </a:lnTo>
                <a:lnTo>
                  <a:pt x="5520" y="11260"/>
                </a:lnTo>
                <a:lnTo>
                  <a:pt x="5471" y="11357"/>
                </a:lnTo>
                <a:lnTo>
                  <a:pt x="5398" y="11431"/>
                </a:lnTo>
                <a:lnTo>
                  <a:pt x="5324" y="11504"/>
                </a:lnTo>
                <a:lnTo>
                  <a:pt x="5129" y="11602"/>
                </a:lnTo>
                <a:lnTo>
                  <a:pt x="4885" y="11675"/>
                </a:lnTo>
                <a:lnTo>
                  <a:pt x="4616" y="11699"/>
                </a:lnTo>
                <a:lnTo>
                  <a:pt x="4299" y="11724"/>
                </a:lnTo>
                <a:lnTo>
                  <a:pt x="3981" y="11724"/>
                </a:lnTo>
                <a:lnTo>
                  <a:pt x="3639" y="11699"/>
                </a:lnTo>
                <a:lnTo>
                  <a:pt x="3346" y="11626"/>
                </a:lnTo>
                <a:lnTo>
                  <a:pt x="3077" y="11504"/>
                </a:lnTo>
                <a:lnTo>
                  <a:pt x="2833" y="11333"/>
                </a:lnTo>
                <a:lnTo>
                  <a:pt x="2638" y="11162"/>
                </a:lnTo>
                <a:lnTo>
                  <a:pt x="2467" y="10918"/>
                </a:lnTo>
                <a:lnTo>
                  <a:pt x="2418" y="10820"/>
                </a:lnTo>
                <a:lnTo>
                  <a:pt x="2394" y="10674"/>
                </a:lnTo>
                <a:lnTo>
                  <a:pt x="2369" y="10551"/>
                </a:lnTo>
                <a:lnTo>
                  <a:pt x="2345" y="10429"/>
                </a:lnTo>
                <a:lnTo>
                  <a:pt x="2369" y="10283"/>
                </a:lnTo>
                <a:lnTo>
                  <a:pt x="2394" y="10161"/>
                </a:lnTo>
                <a:lnTo>
                  <a:pt x="2418" y="10039"/>
                </a:lnTo>
                <a:lnTo>
                  <a:pt x="2467" y="9916"/>
                </a:lnTo>
                <a:lnTo>
                  <a:pt x="2638" y="9697"/>
                </a:lnTo>
                <a:lnTo>
                  <a:pt x="2833" y="9501"/>
                </a:lnTo>
                <a:lnTo>
                  <a:pt x="3077" y="9330"/>
                </a:lnTo>
                <a:lnTo>
                  <a:pt x="3346" y="9208"/>
                </a:lnTo>
                <a:lnTo>
                  <a:pt x="3639" y="9135"/>
                </a:lnTo>
                <a:lnTo>
                  <a:pt x="3981" y="9110"/>
                </a:lnTo>
                <a:close/>
                <a:moveTo>
                  <a:pt x="14825" y="9110"/>
                </a:moveTo>
                <a:lnTo>
                  <a:pt x="15167" y="9135"/>
                </a:lnTo>
                <a:lnTo>
                  <a:pt x="15460" y="9208"/>
                </a:lnTo>
                <a:lnTo>
                  <a:pt x="15729" y="9330"/>
                </a:lnTo>
                <a:lnTo>
                  <a:pt x="15973" y="9501"/>
                </a:lnTo>
                <a:lnTo>
                  <a:pt x="16168" y="9697"/>
                </a:lnTo>
                <a:lnTo>
                  <a:pt x="16339" y="9916"/>
                </a:lnTo>
                <a:lnTo>
                  <a:pt x="16388" y="10039"/>
                </a:lnTo>
                <a:lnTo>
                  <a:pt x="16412" y="10161"/>
                </a:lnTo>
                <a:lnTo>
                  <a:pt x="16437" y="10283"/>
                </a:lnTo>
                <a:lnTo>
                  <a:pt x="16461" y="10429"/>
                </a:lnTo>
                <a:lnTo>
                  <a:pt x="16437" y="10551"/>
                </a:lnTo>
                <a:lnTo>
                  <a:pt x="16412" y="10674"/>
                </a:lnTo>
                <a:lnTo>
                  <a:pt x="16388" y="10820"/>
                </a:lnTo>
                <a:lnTo>
                  <a:pt x="16339" y="10918"/>
                </a:lnTo>
                <a:lnTo>
                  <a:pt x="16168" y="11162"/>
                </a:lnTo>
                <a:lnTo>
                  <a:pt x="15973" y="11333"/>
                </a:lnTo>
                <a:lnTo>
                  <a:pt x="15729" y="11504"/>
                </a:lnTo>
                <a:lnTo>
                  <a:pt x="15460" y="11626"/>
                </a:lnTo>
                <a:lnTo>
                  <a:pt x="15167" y="11699"/>
                </a:lnTo>
                <a:lnTo>
                  <a:pt x="14825" y="11724"/>
                </a:lnTo>
                <a:lnTo>
                  <a:pt x="14507" y="11724"/>
                </a:lnTo>
                <a:lnTo>
                  <a:pt x="14190" y="11699"/>
                </a:lnTo>
                <a:lnTo>
                  <a:pt x="13921" y="11675"/>
                </a:lnTo>
                <a:lnTo>
                  <a:pt x="13677" y="11602"/>
                </a:lnTo>
                <a:lnTo>
                  <a:pt x="13482" y="11504"/>
                </a:lnTo>
                <a:lnTo>
                  <a:pt x="13408" y="11431"/>
                </a:lnTo>
                <a:lnTo>
                  <a:pt x="13335" y="11357"/>
                </a:lnTo>
                <a:lnTo>
                  <a:pt x="13286" y="11260"/>
                </a:lnTo>
                <a:lnTo>
                  <a:pt x="13237" y="11162"/>
                </a:lnTo>
                <a:lnTo>
                  <a:pt x="13213" y="11064"/>
                </a:lnTo>
                <a:lnTo>
                  <a:pt x="13213" y="10918"/>
                </a:lnTo>
                <a:lnTo>
                  <a:pt x="13213" y="10796"/>
                </a:lnTo>
                <a:lnTo>
                  <a:pt x="13237" y="10649"/>
                </a:lnTo>
                <a:lnTo>
                  <a:pt x="13335" y="10332"/>
                </a:lnTo>
                <a:lnTo>
                  <a:pt x="13482" y="10039"/>
                </a:lnTo>
                <a:lnTo>
                  <a:pt x="13677" y="9745"/>
                </a:lnTo>
                <a:lnTo>
                  <a:pt x="13921" y="9501"/>
                </a:lnTo>
                <a:lnTo>
                  <a:pt x="14043" y="9379"/>
                </a:lnTo>
                <a:lnTo>
                  <a:pt x="14190" y="9281"/>
                </a:lnTo>
                <a:lnTo>
                  <a:pt x="14337" y="9208"/>
                </a:lnTo>
                <a:lnTo>
                  <a:pt x="14507" y="9159"/>
                </a:lnTo>
                <a:lnTo>
                  <a:pt x="14654" y="9110"/>
                </a:lnTo>
                <a:close/>
                <a:moveTo>
                  <a:pt x="9403" y="1"/>
                </a:moveTo>
                <a:lnTo>
                  <a:pt x="8280" y="25"/>
                </a:lnTo>
                <a:lnTo>
                  <a:pt x="7303" y="74"/>
                </a:lnTo>
                <a:lnTo>
                  <a:pt x="6497" y="147"/>
                </a:lnTo>
                <a:lnTo>
                  <a:pt x="5837" y="220"/>
                </a:lnTo>
                <a:lnTo>
                  <a:pt x="5324" y="318"/>
                </a:lnTo>
                <a:lnTo>
                  <a:pt x="4958" y="391"/>
                </a:lnTo>
                <a:lnTo>
                  <a:pt x="4665" y="440"/>
                </a:lnTo>
                <a:lnTo>
                  <a:pt x="4421" y="538"/>
                </a:lnTo>
                <a:lnTo>
                  <a:pt x="4201" y="660"/>
                </a:lnTo>
                <a:lnTo>
                  <a:pt x="3981" y="807"/>
                </a:lnTo>
                <a:lnTo>
                  <a:pt x="3761" y="978"/>
                </a:lnTo>
                <a:lnTo>
                  <a:pt x="3590" y="1173"/>
                </a:lnTo>
                <a:lnTo>
                  <a:pt x="3419" y="1368"/>
                </a:lnTo>
                <a:lnTo>
                  <a:pt x="3273" y="1588"/>
                </a:lnTo>
                <a:lnTo>
                  <a:pt x="3175" y="1808"/>
                </a:lnTo>
                <a:lnTo>
                  <a:pt x="2272" y="4153"/>
                </a:lnTo>
                <a:lnTo>
                  <a:pt x="928" y="4153"/>
                </a:lnTo>
                <a:lnTo>
                  <a:pt x="831" y="4177"/>
                </a:lnTo>
                <a:lnTo>
                  <a:pt x="733" y="4226"/>
                </a:lnTo>
                <a:lnTo>
                  <a:pt x="635" y="4299"/>
                </a:lnTo>
                <a:lnTo>
                  <a:pt x="464" y="4446"/>
                </a:lnTo>
                <a:lnTo>
                  <a:pt x="293" y="4641"/>
                </a:lnTo>
                <a:lnTo>
                  <a:pt x="171" y="4861"/>
                </a:lnTo>
                <a:lnTo>
                  <a:pt x="73" y="5105"/>
                </a:lnTo>
                <a:lnTo>
                  <a:pt x="25" y="5349"/>
                </a:lnTo>
                <a:lnTo>
                  <a:pt x="0" y="5569"/>
                </a:lnTo>
                <a:lnTo>
                  <a:pt x="25" y="5764"/>
                </a:lnTo>
                <a:lnTo>
                  <a:pt x="73" y="5911"/>
                </a:lnTo>
                <a:lnTo>
                  <a:pt x="171" y="6033"/>
                </a:lnTo>
                <a:lnTo>
                  <a:pt x="293" y="6106"/>
                </a:lnTo>
                <a:lnTo>
                  <a:pt x="464" y="6155"/>
                </a:lnTo>
                <a:lnTo>
                  <a:pt x="635" y="6204"/>
                </a:lnTo>
                <a:lnTo>
                  <a:pt x="1466" y="6204"/>
                </a:lnTo>
                <a:lnTo>
                  <a:pt x="1148" y="7034"/>
                </a:lnTo>
                <a:lnTo>
                  <a:pt x="1002" y="7547"/>
                </a:lnTo>
                <a:lnTo>
                  <a:pt x="879" y="8109"/>
                </a:lnTo>
                <a:lnTo>
                  <a:pt x="782" y="8695"/>
                </a:lnTo>
                <a:lnTo>
                  <a:pt x="757" y="9233"/>
                </a:lnTo>
                <a:lnTo>
                  <a:pt x="757" y="13360"/>
                </a:lnTo>
                <a:lnTo>
                  <a:pt x="18049" y="13360"/>
                </a:lnTo>
                <a:lnTo>
                  <a:pt x="18049" y="9233"/>
                </a:lnTo>
                <a:lnTo>
                  <a:pt x="18024" y="8695"/>
                </a:lnTo>
                <a:lnTo>
                  <a:pt x="17927" y="8109"/>
                </a:lnTo>
                <a:lnTo>
                  <a:pt x="17805" y="7547"/>
                </a:lnTo>
                <a:lnTo>
                  <a:pt x="17658" y="7034"/>
                </a:lnTo>
                <a:lnTo>
                  <a:pt x="17341" y="6204"/>
                </a:lnTo>
                <a:lnTo>
                  <a:pt x="18171" y="6204"/>
                </a:lnTo>
                <a:lnTo>
                  <a:pt x="18342" y="6155"/>
                </a:lnTo>
                <a:lnTo>
                  <a:pt x="18513" y="6106"/>
                </a:lnTo>
                <a:lnTo>
                  <a:pt x="18635" y="6033"/>
                </a:lnTo>
                <a:lnTo>
                  <a:pt x="18733" y="5911"/>
                </a:lnTo>
                <a:lnTo>
                  <a:pt x="18782" y="5764"/>
                </a:lnTo>
                <a:lnTo>
                  <a:pt x="18806" y="5569"/>
                </a:lnTo>
                <a:lnTo>
                  <a:pt x="18782" y="5349"/>
                </a:lnTo>
                <a:lnTo>
                  <a:pt x="18733" y="5105"/>
                </a:lnTo>
                <a:lnTo>
                  <a:pt x="18635" y="4861"/>
                </a:lnTo>
                <a:lnTo>
                  <a:pt x="18513" y="4641"/>
                </a:lnTo>
                <a:lnTo>
                  <a:pt x="18342" y="4446"/>
                </a:lnTo>
                <a:lnTo>
                  <a:pt x="18171" y="4299"/>
                </a:lnTo>
                <a:lnTo>
                  <a:pt x="18073" y="4226"/>
                </a:lnTo>
                <a:lnTo>
                  <a:pt x="17976" y="4177"/>
                </a:lnTo>
                <a:lnTo>
                  <a:pt x="17878" y="4153"/>
                </a:lnTo>
                <a:lnTo>
                  <a:pt x="16535" y="4153"/>
                </a:lnTo>
                <a:lnTo>
                  <a:pt x="15631" y="1808"/>
                </a:lnTo>
                <a:lnTo>
                  <a:pt x="15533" y="1588"/>
                </a:lnTo>
                <a:lnTo>
                  <a:pt x="15387" y="1368"/>
                </a:lnTo>
                <a:lnTo>
                  <a:pt x="15216" y="1173"/>
                </a:lnTo>
                <a:lnTo>
                  <a:pt x="15045" y="978"/>
                </a:lnTo>
                <a:lnTo>
                  <a:pt x="14825" y="807"/>
                </a:lnTo>
                <a:lnTo>
                  <a:pt x="14605" y="660"/>
                </a:lnTo>
                <a:lnTo>
                  <a:pt x="14385" y="538"/>
                </a:lnTo>
                <a:lnTo>
                  <a:pt x="14141" y="440"/>
                </a:lnTo>
                <a:lnTo>
                  <a:pt x="13848" y="391"/>
                </a:lnTo>
                <a:lnTo>
                  <a:pt x="13482" y="318"/>
                </a:lnTo>
                <a:lnTo>
                  <a:pt x="12969" y="220"/>
                </a:lnTo>
                <a:lnTo>
                  <a:pt x="12309" y="147"/>
                </a:lnTo>
                <a:lnTo>
                  <a:pt x="11503" y="74"/>
                </a:lnTo>
                <a:lnTo>
                  <a:pt x="10527" y="25"/>
                </a:lnTo>
                <a:lnTo>
                  <a:pt x="9403"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 name="Rectangle 14">
            <a:extLst>
              <a:ext uri="{FF2B5EF4-FFF2-40B4-BE49-F238E27FC236}">
                <a16:creationId xmlns:a16="http://schemas.microsoft.com/office/drawing/2014/main" id="{985CF6A4-6F76-AA4B-BEDC-4E5B593835BB}"/>
              </a:ext>
            </a:extLst>
          </p:cNvPr>
          <p:cNvSpPr/>
          <p:nvPr/>
        </p:nvSpPr>
        <p:spPr>
          <a:xfrm>
            <a:off x="3158212" y="-96370"/>
            <a:ext cx="5020926" cy="1323439"/>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nl-NL" sz="8000" b="0" i="0" u="none" strike="noStrike" kern="1200" cap="none" spc="0" normalizeH="0" baseline="0" noProof="0" dirty="0" err="1">
                <a:ln w="0"/>
                <a:solidFill>
                  <a:srgbClr val="FF0000"/>
                </a:solidFill>
                <a:effectLst>
                  <a:reflection blurRad="6350" stA="53000" endA="300" endPos="35500" dir="5400000" sy="-90000" algn="bl" rotWithShape="0"/>
                </a:effectLst>
                <a:uLnTx/>
                <a:uFillTx/>
                <a:latin typeface="SNELL ROUNDHAND BLACK" panose="02000603080000090004" pitchFamily="2" charset="77"/>
                <a:ea typeface="+mn-ea"/>
                <a:cs typeface="Times New Roman" pitchFamily="18" charset="0"/>
                <a:sym typeface="Arial"/>
              </a:rPr>
              <a:t>Nhật</a:t>
            </a:r>
            <a:r>
              <a:rPr kumimoji="0" lang="nl-NL" sz="8000" b="0" i="0" u="none" strike="noStrike" kern="1200" cap="none" spc="0" normalizeH="0" baseline="0" noProof="0" dirty="0">
                <a:ln w="0"/>
                <a:solidFill>
                  <a:srgbClr val="FF0000"/>
                </a:solidFill>
                <a:effectLst>
                  <a:reflection blurRad="6350" stA="53000" endA="300" endPos="35500" dir="5400000" sy="-90000" algn="bl" rotWithShape="0"/>
                </a:effectLst>
                <a:uLnTx/>
                <a:uFillTx/>
                <a:latin typeface="SNELL ROUNDHAND BLACK" panose="02000603080000090004" pitchFamily="2" charset="77"/>
                <a:ea typeface="+mn-ea"/>
                <a:cs typeface="Times New Roman" pitchFamily="18" charset="0"/>
                <a:sym typeface="Arial"/>
              </a:rPr>
              <a:t> </a:t>
            </a:r>
            <a:r>
              <a:rPr kumimoji="0" lang="nl-NL" sz="8000" b="0" i="0" u="none" strike="noStrike" kern="1200" cap="none" spc="0" normalizeH="0" baseline="0" noProof="0" dirty="0" err="1">
                <a:ln w="0"/>
                <a:solidFill>
                  <a:srgbClr val="FF0000"/>
                </a:solidFill>
                <a:effectLst>
                  <a:reflection blurRad="6350" stA="53000" endA="300" endPos="35500" dir="5400000" sy="-90000" algn="bl" rotWithShape="0"/>
                </a:effectLst>
                <a:uLnTx/>
                <a:uFillTx/>
                <a:latin typeface="SNELL ROUNDHAND BLACK" panose="02000603080000090004" pitchFamily="2" charset="77"/>
                <a:ea typeface="+mn-ea"/>
                <a:cs typeface="Times New Roman" pitchFamily="18" charset="0"/>
                <a:sym typeface="Arial"/>
              </a:rPr>
              <a:t>Bản</a:t>
            </a:r>
            <a:endParaRPr kumimoji="0" lang="en-VN" sz="8000" b="0" i="0" u="none" strike="noStrike" kern="0" cap="none" spc="0" normalizeH="0" baseline="0" noProof="0" dirty="0">
              <a:ln w="0"/>
              <a:solidFill>
                <a:srgbClr val="FF0000"/>
              </a:solidFill>
              <a:effectLst>
                <a:reflection blurRad="6350" stA="53000" endA="300" endPos="35500" dir="5400000" sy="-90000" algn="bl" rotWithShape="0"/>
              </a:effectLst>
              <a:uLnTx/>
              <a:uFillTx/>
              <a:latin typeface="Arial"/>
              <a:cs typeface="Arial"/>
              <a:sym typeface="Arial"/>
            </a:endParaRPr>
          </a:p>
        </p:txBody>
      </p:sp>
      <p:sp>
        <p:nvSpPr>
          <p:cNvPr id="26" name="Rectangle 25">
            <a:extLst>
              <a:ext uri="{FF2B5EF4-FFF2-40B4-BE49-F238E27FC236}">
                <a16:creationId xmlns:a16="http://schemas.microsoft.com/office/drawing/2014/main" id="{4C8C9B46-47C1-2248-A45C-20C39F951377}"/>
              </a:ext>
            </a:extLst>
          </p:cNvPr>
          <p:cNvSpPr/>
          <p:nvPr/>
        </p:nvSpPr>
        <p:spPr>
          <a:xfrm>
            <a:off x="3051" y="1419629"/>
            <a:ext cx="2414399" cy="2308324"/>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nl-NL" sz="7200" b="0" i="0" u="none" strike="noStrike" kern="1200" cap="none" spc="0" normalizeH="0" baseline="0" noProof="0" dirty="0" err="1">
                <a:ln w="0"/>
                <a:solidFill>
                  <a:srgbClr val="FEF951"/>
                </a:solidFill>
                <a:effectLst>
                  <a:reflection blurRad="6350" stA="53000" endA="300" endPos="35500" dir="5400000" sy="-90000" algn="bl" rotWithShape="0"/>
                </a:effectLst>
                <a:uLnTx/>
                <a:uFillTx/>
                <a:latin typeface="SNELL ROUNDHAND BLACK" panose="02000603080000090004" pitchFamily="2" charset="77"/>
                <a:ea typeface="+mn-ea"/>
                <a:cs typeface="Times New Roman" pitchFamily="18" charset="0"/>
                <a:sym typeface="Arial"/>
              </a:rPr>
              <a:t>Nội</a:t>
            </a:r>
            <a:r>
              <a:rPr kumimoji="0" lang="nl-NL" sz="7200" b="0" i="0" u="none" strike="noStrike" kern="1200" cap="none" spc="0" normalizeH="0" baseline="0" noProof="0" dirty="0">
                <a:ln w="0"/>
                <a:solidFill>
                  <a:srgbClr val="FEF951"/>
                </a:solidFill>
                <a:effectLst>
                  <a:reflection blurRad="6350" stA="53000" endA="300" endPos="35500" dir="5400000" sy="-90000" algn="bl" rotWithShape="0"/>
                </a:effectLst>
                <a:uLnTx/>
                <a:uFillTx/>
                <a:latin typeface="SNELL ROUNDHAND BLACK" panose="02000603080000090004" pitchFamily="2" charset="77"/>
                <a:ea typeface="+mn-ea"/>
                <a:cs typeface="Times New Roman" pitchFamily="18" charset="0"/>
                <a:sym typeface="Arial"/>
              </a:rPr>
              <a:t> </a:t>
            </a:r>
            <a:r>
              <a:rPr kumimoji="0" lang="nl-NL" sz="7200" b="0" i="0" u="none" strike="noStrike" kern="1200" cap="none" spc="0" normalizeH="0" baseline="0" noProof="0" dirty="0" err="1">
                <a:ln w="0"/>
                <a:solidFill>
                  <a:srgbClr val="FEF951"/>
                </a:solidFill>
                <a:effectLst>
                  <a:reflection blurRad="6350" stA="53000" endA="300" endPos="35500" dir="5400000" sy="-90000" algn="bl" rotWithShape="0"/>
                </a:effectLst>
                <a:uLnTx/>
                <a:uFillTx/>
                <a:latin typeface="SNELL ROUNDHAND BLACK" panose="02000603080000090004" pitchFamily="2" charset="77"/>
                <a:ea typeface="+mn-ea"/>
                <a:cs typeface="Times New Roman" pitchFamily="18" charset="0"/>
                <a:sym typeface="Arial"/>
              </a:rPr>
              <a:t>dung</a:t>
            </a:r>
            <a:endParaRPr kumimoji="0" lang="en-VN" sz="7200" b="0" i="0" u="none" strike="noStrike" kern="0" cap="none" spc="0" normalizeH="0" baseline="0" noProof="0" dirty="0">
              <a:ln w="0"/>
              <a:solidFill>
                <a:srgbClr val="FEF951"/>
              </a:solidFill>
              <a:effectLst>
                <a:reflection blurRad="6350" stA="53000" endA="300" endPos="35500" dir="5400000" sy="-90000" algn="bl" rotWithShape="0"/>
              </a:effectLst>
              <a:uLnTx/>
              <a:uFillTx/>
              <a:latin typeface="Arial"/>
              <a:cs typeface="Arial"/>
              <a:sym typeface="Arial"/>
            </a:endParaRPr>
          </a:p>
        </p:txBody>
      </p:sp>
      <p:grpSp>
        <p:nvGrpSpPr>
          <p:cNvPr id="30" name="Google Shape;393;p39">
            <a:extLst>
              <a:ext uri="{FF2B5EF4-FFF2-40B4-BE49-F238E27FC236}">
                <a16:creationId xmlns:a16="http://schemas.microsoft.com/office/drawing/2014/main" id="{0EC79334-7C70-A24C-BBE6-9E574910E05D}"/>
              </a:ext>
            </a:extLst>
          </p:cNvPr>
          <p:cNvGrpSpPr/>
          <p:nvPr/>
        </p:nvGrpSpPr>
        <p:grpSpPr>
          <a:xfrm>
            <a:off x="864991" y="3802480"/>
            <a:ext cx="753580" cy="535205"/>
            <a:chOff x="1926350" y="995225"/>
            <a:chExt cx="428650" cy="356600"/>
          </a:xfrm>
        </p:grpSpPr>
        <p:sp>
          <p:nvSpPr>
            <p:cNvPr id="31" name="Google Shape;394;p39">
              <a:extLst>
                <a:ext uri="{FF2B5EF4-FFF2-40B4-BE49-F238E27FC236}">
                  <a16:creationId xmlns:a16="http://schemas.microsoft.com/office/drawing/2014/main" id="{AAFC5A5F-9194-7242-9928-CF53A4374099}"/>
                </a:ext>
              </a:extLst>
            </p:cNvPr>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 name="Google Shape;395;p39">
              <a:extLst>
                <a:ext uri="{FF2B5EF4-FFF2-40B4-BE49-F238E27FC236}">
                  <a16:creationId xmlns:a16="http://schemas.microsoft.com/office/drawing/2014/main" id="{7C26C58B-EE5E-5F43-BDBF-B8CC395E7CF3}"/>
                </a:ext>
              </a:extLst>
            </p:cNvPr>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 name="Google Shape;396;p39">
              <a:extLst>
                <a:ext uri="{FF2B5EF4-FFF2-40B4-BE49-F238E27FC236}">
                  <a16:creationId xmlns:a16="http://schemas.microsoft.com/office/drawing/2014/main" id="{77D7E515-6C75-FB48-A1F6-4A718FC6C0EF}"/>
                </a:ext>
              </a:extLst>
            </p:cNvPr>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 name="Google Shape;397;p39">
              <a:extLst>
                <a:ext uri="{FF2B5EF4-FFF2-40B4-BE49-F238E27FC236}">
                  <a16:creationId xmlns:a16="http://schemas.microsoft.com/office/drawing/2014/main" id="{A9CE9EBA-2AD8-D940-9408-B3C0237645F3}"/>
                </a:ext>
              </a:extLst>
            </p:cNvPr>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pic>
        <p:nvPicPr>
          <p:cNvPr id="28" name="Picture 2">
            <a:extLst>
              <a:ext uri="{FF2B5EF4-FFF2-40B4-BE49-F238E27FC236}">
                <a16:creationId xmlns:a16="http://schemas.microsoft.com/office/drawing/2014/main" id="{21A859AC-F8ED-7140-A221-DAAE1DF7278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2313" y="29182"/>
            <a:ext cx="1012956" cy="10129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7656393"/>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14:bounceEnd="50000">
                                          <p:cBhvr additive="base">
                                            <p:cTn id="7" dur="500" fill="hold"/>
                                            <p:tgtEl>
                                              <p:spTgt spid="64"/>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9" accel="5000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14:presetBounceEnd="50000">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14:bounceEnd="50000">
                                          <p:cBhvr additive="base">
                                            <p:cTn id="15" dur="500" fill="hold"/>
                                            <p:tgtEl>
                                              <p:spTgt spid="22"/>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22"/>
                                            </p:tgtEl>
                                            <p:attrNameLst>
                                              <p:attrName>ppt_y</p:attrName>
                                            </p:attrNameLst>
                                          </p:cBhvr>
                                          <p:tavLst>
                                            <p:tav tm="0">
                                              <p:val>
                                                <p:strVal val="0-#ppt_h/2"/>
                                              </p:val>
                                            </p:tav>
                                            <p:tav tm="100000">
                                              <p:val>
                                                <p:strVal val="#ppt_y"/>
                                              </p:val>
                                            </p:tav>
                                          </p:tavLst>
                                        </p:anim>
                                      </p:childTnLst>
                                    </p:cTn>
                                  </p:par>
                                  <p:par>
                                    <p:cTn id="17" presetID="21" presetClass="entr" presetSubtype="1"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heel(1)">
                                          <p:cBhvr>
                                            <p:cTn id="19" dur="500"/>
                                            <p:tgtEl>
                                              <p:spTgt spid="30"/>
                                            </p:tgtEl>
                                          </p:cBhvr>
                                        </p:animEffect>
                                      </p:childTnLst>
                                    </p:cTn>
                                  </p:par>
                                </p:childTnLst>
                              </p:cTn>
                            </p:par>
                            <p:par>
                              <p:cTn id="20" fill="hold">
                                <p:stCondLst>
                                  <p:cond delay="500"/>
                                </p:stCondLst>
                                <p:childTnLst>
                                  <p:par>
                                    <p:cTn id="21" presetID="2" presetClass="entr" presetSubtype="1" fill="hold" grpId="0" nodeType="afterEffect" p14:presetBounceEnd="50000">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14:bounceEnd="50000">
                                          <p:cBhvr additive="base">
                                            <p:cTn id="23"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5"/>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2" presetClass="entr" presetSubtype="2" fill="hold" nodeType="afterEffect" p14:presetBounceEnd="50000">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14:bounceEnd="50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50000">
                                          <p:cBhvr additive="base">
                                            <p:cTn id="29" dur="500" fill="hold"/>
                                            <p:tgtEl>
                                              <p:spTgt spid="14"/>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 presetClass="entr" presetSubtype="2" fill="hold" nodeType="afterEffect" p14:presetBounceEnd="50000">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14:bounceEnd="50000">
                                          <p:cBhvr additive="base">
                                            <p:cTn id="33"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34" dur="500" fill="hold"/>
                                            <p:tgtEl>
                                              <p:spTgt spid="10"/>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2" fill="hold" nodeType="afterEffect" p14:presetBounceEnd="50000">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14:bounceEnd="50000">
                                          <p:cBhvr additive="base">
                                            <p:cTn id="38"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3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9" accel="5000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0-#ppt_w/2"/>
                                              </p:val>
                                            </p:tav>
                                            <p:tav tm="100000">
                                              <p:val>
                                                <p:strVal val="#ppt_x"/>
                                              </p:val>
                                            </p:tav>
                                          </p:tavLst>
                                        </p:anim>
                                        <p:anim calcmode="lin" valueType="num">
                                          <p:cBhvr additive="base">
                                            <p:cTn id="16" dur="500" fill="hold"/>
                                            <p:tgtEl>
                                              <p:spTgt spid="22"/>
                                            </p:tgtEl>
                                            <p:attrNameLst>
                                              <p:attrName>ppt_y</p:attrName>
                                            </p:attrNameLst>
                                          </p:cBhvr>
                                          <p:tavLst>
                                            <p:tav tm="0">
                                              <p:val>
                                                <p:strVal val="0-#ppt_h/2"/>
                                              </p:val>
                                            </p:tav>
                                            <p:tav tm="100000">
                                              <p:val>
                                                <p:strVal val="#ppt_y"/>
                                              </p:val>
                                            </p:tav>
                                          </p:tavLst>
                                        </p:anim>
                                      </p:childTnLst>
                                    </p:cTn>
                                  </p:par>
                                  <p:par>
                                    <p:cTn id="17" presetID="21" presetClass="entr" presetSubtype="1"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heel(1)">
                                          <p:cBhvr>
                                            <p:cTn id="19" dur="500"/>
                                            <p:tgtEl>
                                              <p:spTgt spid="30"/>
                                            </p:tgtEl>
                                          </p:cBhvr>
                                        </p:animEffect>
                                      </p:childTnLst>
                                    </p:cTn>
                                  </p:par>
                                </p:childTnLst>
                              </p:cTn>
                            </p:par>
                            <p:par>
                              <p:cTn id="20" fill="hold">
                                <p:stCondLst>
                                  <p:cond delay="500"/>
                                </p:stCondLst>
                                <p:childTnLst>
                                  <p:par>
                                    <p:cTn id="21" presetID="2" presetClass="entr" presetSubtype="1"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2" presetClass="entr" presetSubtype="2"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 presetClass="entr" presetSubtype="2"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1+#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2"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P spid="26"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00">
            <a:alpha val="33000"/>
          </a:srgbClr>
        </a:solidFill>
        <a:effectLst/>
      </p:bgPr>
    </p:bg>
    <p:spTree>
      <p:nvGrpSpPr>
        <p:cNvPr id="1" name="Shape 62"/>
        <p:cNvGrpSpPr/>
        <p:nvPr/>
      </p:nvGrpSpPr>
      <p:grpSpPr>
        <a:xfrm>
          <a:off x="0" y="0"/>
          <a:ext cx="0" cy="0"/>
          <a:chOff x="0" y="0"/>
          <a:chExt cx="0" cy="0"/>
        </a:xfrm>
      </p:grpSpPr>
      <p:grpSp>
        <p:nvGrpSpPr>
          <p:cNvPr id="64" name="Google Shape;64;p14"/>
          <p:cNvGrpSpPr/>
          <p:nvPr/>
        </p:nvGrpSpPr>
        <p:grpSpPr>
          <a:xfrm>
            <a:off x="1514197" y="368000"/>
            <a:ext cx="590469" cy="538706"/>
            <a:chOff x="6625350" y="1613750"/>
            <a:chExt cx="480525" cy="438400"/>
          </a:xfrm>
        </p:grpSpPr>
        <p:sp>
          <p:nvSpPr>
            <p:cNvPr id="65" name="Google Shape;65;p14"/>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6" name="Google Shape;66;p14"/>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7" name="Google Shape;67;p14"/>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8" name="Google Shape;68;p14"/>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sp>
          <p:nvSpPr>
            <p:cNvPr id="69" name="Google Shape;69;p14"/>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Times New Roman" panose="02020603050405020304" pitchFamily="18" charset="0"/>
                <a:cs typeface="Times New Roman" panose="02020603050405020304" pitchFamily="18" charset="0"/>
              </a:endParaRPr>
            </a:p>
          </p:txBody>
        </p:sp>
      </p:grpSp>
      <p:pic>
        <p:nvPicPr>
          <p:cNvPr id="15" name="Picture 8">
            <a:extLst>
              <a:ext uri="{FF2B5EF4-FFF2-40B4-BE49-F238E27FC236}">
                <a16:creationId xmlns:a16="http://schemas.microsoft.com/office/drawing/2014/main" id="{F3A66A4C-7E0F-8D45-868A-A3A0F035281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583" r="23720"/>
          <a:stretch/>
        </p:blipFill>
        <p:spPr bwMode="auto">
          <a:xfrm>
            <a:off x="571552" y="2273575"/>
            <a:ext cx="1239184" cy="2381795"/>
          </a:xfrm>
          <a:prstGeom prst="rect">
            <a:avLst/>
          </a:prstGeom>
          <a:noFill/>
          <a:extLst>
            <a:ext uri="{909E8E84-426E-40DD-AFC4-6F175D3DCCD1}">
              <a14:hiddenFill xmlns:a14="http://schemas.microsoft.com/office/drawing/2010/main">
                <a:solidFill>
                  <a:srgbClr val="FFFFFF"/>
                </a:solidFill>
              </a14:hiddenFill>
            </a:ext>
          </a:extLst>
        </p:spPr>
      </p:pic>
      <p:sp>
        <p:nvSpPr>
          <p:cNvPr id="17" name="Google Shape;63;p14">
            <a:extLst>
              <a:ext uri="{FF2B5EF4-FFF2-40B4-BE49-F238E27FC236}">
                <a16:creationId xmlns:a16="http://schemas.microsoft.com/office/drawing/2014/main" id="{B09874F0-4B2A-4246-996C-7FC5473FC41C}"/>
              </a:ext>
            </a:extLst>
          </p:cNvPr>
          <p:cNvSpPr txBox="1">
            <a:spLocks noGrp="1"/>
          </p:cNvSpPr>
          <p:nvPr>
            <p:ph type="title"/>
          </p:nvPr>
        </p:nvSpPr>
        <p:spPr>
          <a:xfrm>
            <a:off x="79720" y="1177570"/>
            <a:ext cx="2317558" cy="1483800"/>
          </a:xfrm>
          <a:prstGeom prst="rect">
            <a:avLst/>
          </a:prstGeom>
        </p:spPr>
        <p:txBody>
          <a:bodyPr spcFirstLastPara="1" wrap="square" lIns="91425" tIns="91425" rIns="91425" bIns="91425" anchor="t" anchorCtr="0">
            <a:noAutofit/>
          </a:bodyPr>
          <a:lstStyle/>
          <a:p>
            <a:pPr lvl="0">
              <a:buClrTx/>
              <a:buSzTx/>
            </a:pPr>
            <a:r>
              <a:rPr lang="en-US" sz="2000" kern="1200" dirty="0">
                <a:solidFill>
                  <a:srgbClr val="FFFF00"/>
                </a:solidFill>
                <a:latin typeface="Times New Roman" pitchFamily="18" charset="0"/>
                <a:ea typeface="+mn-ea"/>
                <a:cs typeface="Times New Roman" pitchFamily="18" charset="0"/>
              </a:rPr>
              <a:t>I. </a:t>
            </a:r>
            <a:r>
              <a:rPr lang="en-US" sz="2000" kern="1200" dirty="0" err="1">
                <a:solidFill>
                  <a:srgbClr val="FFFF00"/>
                </a:solidFill>
                <a:latin typeface="Times New Roman" pitchFamily="18" charset="0"/>
                <a:ea typeface="+mn-ea"/>
                <a:cs typeface="Times New Roman" pitchFamily="18" charset="0"/>
              </a:rPr>
              <a:t>Tình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hình</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Nhật</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Bản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sau</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chiến</a:t>
            </a:r>
            <a:r>
              <a:rPr lang="en-US" sz="2000" kern="1200" dirty="0">
                <a:solidFill>
                  <a:srgbClr val="FFFF00"/>
                </a:solidFill>
                <a:latin typeface="Times New Roman" pitchFamily="18" charset="0"/>
                <a:ea typeface="+mn-ea"/>
                <a:cs typeface="Times New Roman" pitchFamily="18" charset="0"/>
              </a:rPr>
              <a:t> </a:t>
            </a:r>
            <a:r>
              <a:rPr lang="en-US" sz="2000" kern="1200" dirty="0" err="1">
                <a:solidFill>
                  <a:srgbClr val="FFFF00"/>
                </a:solidFill>
                <a:latin typeface="Times New Roman" pitchFamily="18" charset="0"/>
                <a:ea typeface="+mn-ea"/>
                <a:cs typeface="Times New Roman" pitchFamily="18" charset="0"/>
              </a:rPr>
              <a:t>tranh</a:t>
            </a:r>
            <a:endParaRPr lang="en-US" sz="2000" kern="1200" dirty="0">
              <a:solidFill>
                <a:srgbClr val="FFFF00"/>
              </a:solidFill>
              <a:latin typeface="Times New Roman" pitchFamily="18" charset="0"/>
              <a:ea typeface="+mn-ea"/>
              <a:cs typeface="Times New Roman" pitchFamily="18" charset="0"/>
            </a:endParaRPr>
          </a:p>
        </p:txBody>
      </p:sp>
      <p:pic>
        <p:nvPicPr>
          <p:cNvPr id="20" name="Picture 10">
            <a:extLst>
              <a:ext uri="{FF2B5EF4-FFF2-40B4-BE49-F238E27FC236}">
                <a16:creationId xmlns:a16="http://schemas.microsoft.com/office/drawing/2014/main" id="{353CBF22-41B8-654D-8582-66DA431AB4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50135" y="53791"/>
            <a:ext cx="1064958" cy="727611"/>
          </a:xfrm>
          <a:prstGeom prst="rect">
            <a:avLst/>
          </a:prstGeom>
          <a:noFill/>
          <a:extLst>
            <a:ext uri="{909E8E84-426E-40DD-AFC4-6F175D3DCCD1}">
              <a14:hiddenFill xmlns:a14="http://schemas.microsoft.com/office/drawing/2010/main">
                <a:solidFill>
                  <a:srgbClr val="FFFFFF"/>
                </a:solidFill>
              </a14:hiddenFill>
            </a:ext>
          </a:extLst>
        </p:spPr>
      </p:pic>
      <p:pic>
        <p:nvPicPr>
          <p:cNvPr id="35842" name="Picture 2" descr="GIFs For Powerpoint Presentation - 100 Pieces of GIF Animation">
            <a:extLst>
              <a:ext uri="{FF2B5EF4-FFF2-40B4-BE49-F238E27FC236}">
                <a16:creationId xmlns:a16="http://schemas.microsoft.com/office/drawing/2014/main" id="{F4C72821-C6F0-9E40-A938-57B0723BFC4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2408" r="8858" b="9928"/>
          <a:stretch/>
        </p:blipFill>
        <p:spPr bwMode="auto">
          <a:xfrm>
            <a:off x="2407432" y="2273575"/>
            <a:ext cx="2951544" cy="286992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56EDFA07-CE9D-6745-AF4A-DA05A5B6FAA5}"/>
              </a:ext>
            </a:extLst>
          </p:cNvPr>
          <p:cNvSpPr/>
          <p:nvPr/>
        </p:nvSpPr>
        <p:spPr>
          <a:xfrm>
            <a:off x="2169168" y="29543"/>
            <a:ext cx="3199962" cy="2123658"/>
          </a:xfrm>
          <a:prstGeom prst="rect">
            <a:avLst/>
          </a:prstGeom>
          <a:noFill/>
        </p:spPr>
        <p:txBody>
          <a:bodyPr wrap="square" lIns="91440" tIns="45720" rIns="91440" bIns="45720">
            <a:spAutoFit/>
          </a:bodyPr>
          <a:lstStyle/>
          <a:p>
            <a:pPr algn="ctr"/>
            <a:r>
              <a:rPr lang="en-US" sz="6600" b="1" cap="none" spc="0" dirty="0" err="1">
                <a:ln w="0"/>
                <a:solidFill>
                  <a:srgbClr val="FF0000"/>
                </a:solidFill>
                <a:effectLst>
                  <a:reflection blurRad="6350" stA="53000" endA="300" endPos="35500" dir="5400000" sy="-90000" algn="bl" rotWithShape="0"/>
                </a:effectLst>
                <a:latin typeface="Snell Roundhand Black" panose="02000603080000090004" pitchFamily="2" charset="77"/>
              </a:rPr>
              <a:t>Thảo</a:t>
            </a:r>
            <a:r>
              <a:rPr lang="en-US" sz="6600" b="1" cap="none" spc="0" dirty="0">
                <a:ln w="0"/>
                <a:solidFill>
                  <a:srgbClr val="FF0000"/>
                </a:solidFill>
                <a:effectLst>
                  <a:reflection blurRad="6350" stA="53000" endA="300" endPos="35500" dir="5400000" sy="-90000" algn="bl" rotWithShape="0"/>
                </a:effectLst>
                <a:latin typeface="Snell Roundhand Black" panose="02000603080000090004" pitchFamily="2" charset="77"/>
              </a:rPr>
              <a:t> </a:t>
            </a:r>
            <a:r>
              <a:rPr lang="en-US" sz="6600" b="1" cap="none" spc="0" dirty="0" err="1">
                <a:ln w="0"/>
                <a:solidFill>
                  <a:srgbClr val="FF0000"/>
                </a:solidFill>
                <a:effectLst>
                  <a:reflection blurRad="6350" stA="53000" endA="300" endPos="35500" dir="5400000" sy="-90000" algn="bl" rotWithShape="0"/>
                </a:effectLst>
                <a:latin typeface="Snell Roundhand Black" panose="02000603080000090004" pitchFamily="2" charset="77"/>
              </a:rPr>
              <a:t>luận</a:t>
            </a:r>
            <a:endParaRPr lang="en-US" sz="6600" b="1" cap="none" spc="0" dirty="0">
              <a:ln w="0"/>
              <a:solidFill>
                <a:srgbClr val="FF0000"/>
              </a:solidFill>
              <a:effectLst>
                <a:reflection blurRad="6350" stA="53000" endA="300" endPos="35500" dir="5400000" sy="-90000" algn="bl" rotWithShape="0"/>
              </a:effectLst>
              <a:latin typeface="Snell Roundhand Black" panose="02000603080000090004" pitchFamily="2" charset="77"/>
            </a:endParaRPr>
          </a:p>
        </p:txBody>
      </p:sp>
      <p:sp>
        <p:nvSpPr>
          <p:cNvPr id="24" name="Rounded Rectangle 23">
            <a:extLst>
              <a:ext uri="{FF2B5EF4-FFF2-40B4-BE49-F238E27FC236}">
                <a16:creationId xmlns:a16="http://schemas.microsoft.com/office/drawing/2014/main" id="{B4827CB9-9F05-1C4B-B2BD-16145C412D75}"/>
              </a:ext>
            </a:extLst>
          </p:cNvPr>
          <p:cNvSpPr/>
          <p:nvPr/>
        </p:nvSpPr>
        <p:spPr>
          <a:xfrm>
            <a:off x="5631043" y="871013"/>
            <a:ext cx="3433280" cy="930862"/>
          </a:xfrm>
          <a:prstGeom prst="roundRect">
            <a:avLst/>
          </a:prstGeom>
          <a:solidFill>
            <a:schemeClr val="accent1">
              <a:lumMod val="20000"/>
              <a:lumOff val="80000"/>
            </a:schemeClr>
          </a:solidFill>
          <a:effectLst>
            <a:outerShdw blurRad="50800" dist="50800" dir="5400000" algn="ctr" rotWithShape="0">
              <a:srgbClr val="000000">
                <a:alpha val="83573"/>
              </a:srgbClr>
            </a:outerShdw>
            <a:reflection stA="93000" endPos="21799" dist="50800" dir="5400000" sy="-100000" algn="bl" rotWithShape="0"/>
          </a:effectLst>
          <a:scene3d>
            <a:camera prst="orthographicFront"/>
            <a:lightRig rig="threePt" dir="t"/>
          </a:scene3d>
          <a:sp3d>
            <a:bevelT w="63500"/>
          </a:sp3d>
        </p:spPr>
        <p:style>
          <a:lnRef idx="2">
            <a:schemeClr val="accent6"/>
          </a:lnRef>
          <a:fillRef idx="1">
            <a:schemeClr val="lt1"/>
          </a:fillRef>
          <a:effectRef idx="0">
            <a:schemeClr val="accent6"/>
          </a:effectRef>
          <a:fontRef idx="minor">
            <a:schemeClr val="dk1"/>
          </a:fontRef>
        </p:style>
        <p:txBody>
          <a:bodyPr rtlCol="0" anchor="ctr"/>
          <a:lstStyle/>
          <a:p>
            <a:pPr algn="ctr"/>
            <a:endParaRPr lang="en-VN" sz="1800" dirty="0">
              <a:latin typeface="Times New Roman" panose="02020603050405020304" pitchFamily="18" charset="0"/>
              <a:cs typeface="Times New Roman" panose="02020603050405020304" pitchFamily="18" charset="0"/>
            </a:endParaRPr>
          </a:p>
        </p:txBody>
      </p:sp>
      <p:sp>
        <p:nvSpPr>
          <p:cNvPr id="25" name="Rounded Rectangle 24">
            <a:extLst>
              <a:ext uri="{FF2B5EF4-FFF2-40B4-BE49-F238E27FC236}">
                <a16:creationId xmlns:a16="http://schemas.microsoft.com/office/drawing/2014/main" id="{06257EE4-0578-784F-89D1-8760E9768AB3}"/>
              </a:ext>
            </a:extLst>
          </p:cNvPr>
          <p:cNvSpPr/>
          <p:nvPr/>
        </p:nvSpPr>
        <p:spPr>
          <a:xfrm>
            <a:off x="5686022" y="379598"/>
            <a:ext cx="1060702" cy="442732"/>
          </a:xfrm>
          <a:prstGeom prst="roundRect">
            <a:avLst/>
          </a:prstGeom>
          <a:solidFill>
            <a:schemeClr val="accent5">
              <a:lumMod val="40000"/>
              <a:lumOff val="60000"/>
            </a:schemeClr>
          </a:solidFill>
          <a:effectLst>
            <a:glow rad="139700">
              <a:schemeClr val="accent4">
                <a:satMod val="175000"/>
                <a:alpha val="40000"/>
              </a:schemeClr>
            </a:glow>
            <a:reflection blurRad="6350" stA="50000" endA="300" endPos="0" dir="5400000" sy="-100000" algn="bl" rotWithShape="0"/>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US" sz="1800" b="1" dirty="0">
                <a:latin typeface="Times New Roman" panose="02020603050405020304" pitchFamily="18" charset="0"/>
                <a:cs typeface="Times New Roman" panose="02020603050405020304" pitchFamily="18" charset="0"/>
              </a:rPr>
              <a:t>G</a:t>
            </a:r>
            <a:r>
              <a:rPr lang="en-VN" sz="1800" b="1" dirty="0">
                <a:latin typeface="Times New Roman" panose="02020603050405020304" pitchFamily="18" charset="0"/>
                <a:cs typeface="Times New Roman" panose="02020603050405020304" pitchFamily="18" charset="0"/>
              </a:rPr>
              <a:t>roup 1</a:t>
            </a:r>
          </a:p>
        </p:txBody>
      </p:sp>
      <p:sp>
        <p:nvSpPr>
          <p:cNvPr id="26" name="Rounded Rectangle 25">
            <a:extLst>
              <a:ext uri="{FF2B5EF4-FFF2-40B4-BE49-F238E27FC236}">
                <a16:creationId xmlns:a16="http://schemas.microsoft.com/office/drawing/2014/main" id="{F7CB3312-DB3C-464C-8003-29AB3CA898CB}"/>
              </a:ext>
            </a:extLst>
          </p:cNvPr>
          <p:cNvSpPr/>
          <p:nvPr/>
        </p:nvSpPr>
        <p:spPr>
          <a:xfrm>
            <a:off x="5631043" y="2577022"/>
            <a:ext cx="3433280" cy="899104"/>
          </a:xfrm>
          <a:prstGeom prst="roundRect">
            <a:avLst/>
          </a:prstGeom>
          <a:solidFill>
            <a:schemeClr val="accent1">
              <a:lumMod val="20000"/>
              <a:lumOff val="80000"/>
            </a:schemeClr>
          </a:solidFill>
          <a:effectLst>
            <a:outerShdw blurRad="50800" dist="50800" dir="5400000" algn="ctr" rotWithShape="0">
              <a:srgbClr val="000000">
                <a:alpha val="83573"/>
              </a:srgbClr>
            </a:outerShdw>
            <a:reflection stA="93000" endPos="21799" dist="50800" dir="5400000" sy="-100000" algn="bl" rotWithShape="0"/>
          </a:effectLst>
          <a:scene3d>
            <a:camera prst="orthographicFront"/>
            <a:lightRig rig="threePt" dir="t"/>
          </a:scene3d>
          <a:sp3d>
            <a:bevelT w="63500"/>
          </a:sp3d>
        </p:spPr>
        <p:style>
          <a:lnRef idx="2">
            <a:schemeClr val="accent6"/>
          </a:lnRef>
          <a:fillRef idx="1">
            <a:schemeClr val="lt1"/>
          </a:fillRef>
          <a:effectRef idx="0">
            <a:schemeClr val="accent6"/>
          </a:effectRef>
          <a:fontRef idx="minor">
            <a:schemeClr val="dk1"/>
          </a:fontRef>
        </p:style>
        <p:txBody>
          <a:bodyPr rtlCol="0" anchor="ctr"/>
          <a:lstStyle/>
          <a:p>
            <a:pPr algn="ctr"/>
            <a:endParaRPr lang="en-VN" sz="1800" dirty="0">
              <a:latin typeface="Times New Roman" panose="02020603050405020304" pitchFamily="18" charset="0"/>
              <a:cs typeface="Times New Roman" panose="02020603050405020304" pitchFamily="18" charset="0"/>
            </a:endParaRPr>
          </a:p>
        </p:txBody>
      </p:sp>
      <p:sp>
        <p:nvSpPr>
          <p:cNvPr id="27" name="Rounded Rectangle 26">
            <a:extLst>
              <a:ext uri="{FF2B5EF4-FFF2-40B4-BE49-F238E27FC236}">
                <a16:creationId xmlns:a16="http://schemas.microsoft.com/office/drawing/2014/main" id="{23C6DC8F-F69C-EF47-BE45-20CEB6F8D6EE}"/>
              </a:ext>
            </a:extLst>
          </p:cNvPr>
          <p:cNvSpPr/>
          <p:nvPr/>
        </p:nvSpPr>
        <p:spPr>
          <a:xfrm>
            <a:off x="5686022" y="2110530"/>
            <a:ext cx="1060702" cy="442732"/>
          </a:xfrm>
          <a:prstGeom prst="roundRect">
            <a:avLst/>
          </a:prstGeom>
          <a:solidFill>
            <a:schemeClr val="accent3">
              <a:lumMod val="20000"/>
              <a:lumOff val="80000"/>
            </a:schemeClr>
          </a:solidFill>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1800" b="1" dirty="0">
                <a:solidFill>
                  <a:srgbClr val="FF0000"/>
                </a:solidFill>
                <a:latin typeface="Times New Roman" panose="02020603050405020304" pitchFamily="18" charset="0"/>
                <a:cs typeface="Times New Roman" panose="02020603050405020304" pitchFamily="18" charset="0"/>
              </a:rPr>
              <a:t>Group 2</a:t>
            </a:r>
          </a:p>
        </p:txBody>
      </p:sp>
      <p:sp>
        <p:nvSpPr>
          <p:cNvPr id="28" name="Rounded Rectangle 27">
            <a:extLst>
              <a:ext uri="{FF2B5EF4-FFF2-40B4-BE49-F238E27FC236}">
                <a16:creationId xmlns:a16="http://schemas.microsoft.com/office/drawing/2014/main" id="{5930028F-9694-7742-BE79-B31E2EAB255F}"/>
              </a:ext>
            </a:extLst>
          </p:cNvPr>
          <p:cNvSpPr/>
          <p:nvPr/>
        </p:nvSpPr>
        <p:spPr>
          <a:xfrm>
            <a:off x="5603553" y="4152626"/>
            <a:ext cx="3433280" cy="772610"/>
          </a:xfrm>
          <a:prstGeom prst="roundRect">
            <a:avLst/>
          </a:prstGeom>
          <a:solidFill>
            <a:schemeClr val="accent1">
              <a:lumMod val="20000"/>
              <a:lumOff val="80000"/>
            </a:schemeClr>
          </a:solidFill>
          <a:effectLst>
            <a:outerShdw blurRad="50800" dist="50800" dir="5400000" algn="ctr" rotWithShape="0">
              <a:srgbClr val="000000">
                <a:alpha val="83573"/>
              </a:srgbClr>
            </a:outerShdw>
            <a:reflection stA="93000" endPos="21799" dist="50800" dir="5400000" sy="-100000" algn="bl" rotWithShape="0"/>
          </a:effectLst>
          <a:scene3d>
            <a:camera prst="orthographicFront"/>
            <a:lightRig rig="threePt" dir="t"/>
          </a:scene3d>
          <a:sp3d>
            <a:bevelT w="63500"/>
          </a:sp3d>
        </p:spPr>
        <p:style>
          <a:lnRef idx="2">
            <a:schemeClr val="accent6"/>
          </a:lnRef>
          <a:fillRef idx="1">
            <a:schemeClr val="lt1"/>
          </a:fillRef>
          <a:effectRef idx="0">
            <a:schemeClr val="accent6"/>
          </a:effectRef>
          <a:fontRef idx="minor">
            <a:schemeClr val="dk1"/>
          </a:fontRef>
        </p:style>
        <p:txBody>
          <a:bodyPr rtlCol="0" anchor="ctr"/>
          <a:lstStyle/>
          <a:p>
            <a:pPr algn="ctr"/>
            <a:endParaRPr lang="en-VN" sz="1800" dirty="0">
              <a:latin typeface="Times New Roman" panose="02020603050405020304" pitchFamily="18" charset="0"/>
              <a:cs typeface="Times New Roman" panose="02020603050405020304" pitchFamily="18" charset="0"/>
            </a:endParaRPr>
          </a:p>
        </p:txBody>
      </p:sp>
      <p:sp>
        <p:nvSpPr>
          <p:cNvPr id="29" name="Rounded Rectangle 28">
            <a:extLst>
              <a:ext uri="{FF2B5EF4-FFF2-40B4-BE49-F238E27FC236}">
                <a16:creationId xmlns:a16="http://schemas.microsoft.com/office/drawing/2014/main" id="{5A59CD82-9C63-0544-9F4B-0EE384E36143}"/>
              </a:ext>
            </a:extLst>
          </p:cNvPr>
          <p:cNvSpPr/>
          <p:nvPr/>
        </p:nvSpPr>
        <p:spPr>
          <a:xfrm>
            <a:off x="5686022" y="3662376"/>
            <a:ext cx="1060702" cy="442732"/>
          </a:xfrm>
          <a:prstGeom prst="roundRect">
            <a:avLst/>
          </a:prstGeom>
          <a:solidFill>
            <a:schemeClr val="accent3">
              <a:lumMod val="20000"/>
              <a:lumOff val="80000"/>
            </a:schemeClr>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rgbClr val="333333"/>
                </a:solidFill>
                <a:latin typeface="Times New Roman" panose="02020603050405020304" pitchFamily="18" charset="0"/>
                <a:cs typeface="Times New Roman" panose="02020603050405020304" pitchFamily="18" charset="0"/>
              </a:rPr>
              <a:t>Group 3</a:t>
            </a:r>
            <a:endParaRPr lang="en-VN" sz="1800" dirty="0">
              <a:latin typeface="Times New Roman" panose="02020603050405020304" pitchFamily="18" charset="0"/>
              <a:cs typeface="Times New Roman" panose="02020603050405020304" pitchFamily="18" charset="0"/>
            </a:endParaRPr>
          </a:p>
        </p:txBody>
      </p:sp>
      <p:sp>
        <p:nvSpPr>
          <p:cNvPr id="30" name="Rectangle 29">
            <a:extLst>
              <a:ext uri="{FF2B5EF4-FFF2-40B4-BE49-F238E27FC236}">
                <a16:creationId xmlns:a16="http://schemas.microsoft.com/office/drawing/2014/main" id="{5CFE515F-BCA6-5B49-9120-78AB632176B6}"/>
              </a:ext>
            </a:extLst>
          </p:cNvPr>
          <p:cNvSpPr/>
          <p:nvPr/>
        </p:nvSpPr>
        <p:spPr>
          <a:xfrm>
            <a:off x="5701936" y="945156"/>
            <a:ext cx="3262765" cy="707886"/>
          </a:xfrm>
          <a:prstGeom prst="rect">
            <a:avLst/>
          </a:prstGeom>
        </p:spPr>
        <p:txBody>
          <a:bodyPr wrap="square">
            <a:spAutoFit/>
          </a:bodyPr>
          <a:lstStyle/>
          <a:p>
            <a:r>
              <a:rPr lang="en-VN" sz="2000" dirty="0">
                <a:latin typeface="Times New Roman" panose="02020603050405020304" pitchFamily="18" charset="0"/>
                <a:cs typeface="Times New Roman" panose="02020603050405020304" pitchFamily="18" charset="0"/>
              </a:rPr>
              <a:t>Tình hình Nhật Bản sau chiến tranh thế giới thứ hai</a:t>
            </a:r>
            <a:endParaRPr lang="en-VN" sz="1200" dirty="0"/>
          </a:p>
        </p:txBody>
      </p:sp>
      <p:sp>
        <p:nvSpPr>
          <p:cNvPr id="31" name="Rectangle 30">
            <a:extLst>
              <a:ext uri="{FF2B5EF4-FFF2-40B4-BE49-F238E27FC236}">
                <a16:creationId xmlns:a16="http://schemas.microsoft.com/office/drawing/2014/main" id="{544560E9-F81F-DE41-83CD-3997770F7EB8}"/>
              </a:ext>
            </a:extLst>
          </p:cNvPr>
          <p:cNvSpPr/>
          <p:nvPr/>
        </p:nvSpPr>
        <p:spPr>
          <a:xfrm>
            <a:off x="5616699" y="2518742"/>
            <a:ext cx="3433237" cy="1015663"/>
          </a:xfrm>
          <a:prstGeom prst="rect">
            <a:avLst/>
          </a:prstGeom>
        </p:spPr>
        <p:txBody>
          <a:bodyPr wrap="square">
            <a:spAutoFit/>
          </a:bodyPr>
          <a:lstStyle/>
          <a:p>
            <a:r>
              <a:rPr lang="en-US" sz="2000" dirty="0" err="1">
                <a:solidFill>
                  <a:schemeClr val="accent5">
                    <a:lumMod val="75000"/>
                  </a:schemeClr>
                </a:solidFill>
                <a:latin typeface="Times New Roman" panose="02020603050405020304" pitchFamily="18" charset="0"/>
                <a:cs typeface="Times New Roman" panose="02020603050405020304" pitchFamily="18" charset="0"/>
              </a:rPr>
              <a:t>Nêu</a:t>
            </a:r>
            <a:r>
              <a:rPr lang="en-US" sz="2000" dirty="0">
                <a:solidFill>
                  <a:schemeClr val="accent5">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5">
                    <a:lumMod val="75000"/>
                  </a:schemeClr>
                </a:solidFill>
                <a:latin typeface="Times New Roman" panose="02020603050405020304" pitchFamily="18" charset="0"/>
                <a:cs typeface="Times New Roman" panose="02020603050405020304" pitchFamily="18" charset="0"/>
              </a:rPr>
              <a:t>những</a:t>
            </a:r>
            <a:r>
              <a:rPr lang="en-US" sz="2000" dirty="0">
                <a:solidFill>
                  <a:schemeClr val="accent5">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5">
                    <a:lumMod val="75000"/>
                  </a:schemeClr>
                </a:solidFill>
                <a:latin typeface="Times New Roman" panose="02020603050405020304" pitchFamily="18" charset="0"/>
                <a:cs typeface="Times New Roman" panose="02020603050405020304" pitchFamily="18" charset="0"/>
              </a:rPr>
              <a:t>điểm</a:t>
            </a:r>
            <a:r>
              <a:rPr lang="en-US" sz="2000" dirty="0">
                <a:solidFill>
                  <a:schemeClr val="accent5">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5">
                    <a:lumMod val="75000"/>
                  </a:schemeClr>
                </a:solidFill>
                <a:latin typeface="Times New Roman" panose="02020603050405020304" pitchFamily="18" charset="0"/>
                <a:cs typeface="Times New Roman" panose="02020603050405020304" pitchFamily="18" charset="0"/>
              </a:rPr>
              <a:t>tiến</a:t>
            </a:r>
            <a:r>
              <a:rPr lang="en-US" sz="2000" dirty="0">
                <a:solidFill>
                  <a:schemeClr val="accent5">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5">
                    <a:lumMod val="75000"/>
                  </a:schemeClr>
                </a:solidFill>
                <a:latin typeface="Times New Roman" panose="02020603050405020304" pitchFamily="18" charset="0"/>
                <a:cs typeface="Times New Roman" panose="02020603050405020304" pitchFamily="18" charset="0"/>
              </a:rPr>
              <a:t>bộ</a:t>
            </a:r>
            <a:r>
              <a:rPr lang="en-US" sz="2000" dirty="0">
                <a:solidFill>
                  <a:schemeClr val="accent5">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5">
                    <a:lumMod val="75000"/>
                  </a:schemeClr>
                </a:solidFill>
                <a:latin typeface="Times New Roman" panose="02020603050405020304" pitchFamily="18" charset="0"/>
                <a:cs typeface="Times New Roman" panose="02020603050405020304" pitchFamily="18" charset="0"/>
              </a:rPr>
              <a:t>của</a:t>
            </a:r>
            <a:r>
              <a:rPr lang="en-US" sz="2000" dirty="0">
                <a:solidFill>
                  <a:schemeClr val="accent5">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5">
                    <a:lumMod val="75000"/>
                  </a:schemeClr>
                </a:solidFill>
                <a:latin typeface="Times New Roman" panose="02020603050405020304" pitchFamily="18" charset="0"/>
                <a:cs typeface="Times New Roman" panose="02020603050405020304" pitchFamily="18" charset="0"/>
              </a:rPr>
              <a:t>cải</a:t>
            </a:r>
            <a:r>
              <a:rPr lang="en-US" sz="2000" dirty="0">
                <a:solidFill>
                  <a:schemeClr val="accent5">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5">
                    <a:lumMod val="75000"/>
                  </a:schemeClr>
                </a:solidFill>
                <a:latin typeface="Times New Roman" panose="02020603050405020304" pitchFamily="18" charset="0"/>
                <a:cs typeface="Times New Roman" panose="02020603050405020304" pitchFamily="18" charset="0"/>
              </a:rPr>
              <a:t>cách</a:t>
            </a:r>
            <a:r>
              <a:rPr lang="en-US" sz="2000" dirty="0">
                <a:solidFill>
                  <a:schemeClr val="accent5">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5">
                    <a:lumMod val="75000"/>
                  </a:schemeClr>
                </a:solidFill>
                <a:latin typeface="Times New Roman" panose="02020603050405020304" pitchFamily="18" charset="0"/>
                <a:cs typeface="Times New Roman" panose="02020603050405020304" pitchFamily="18" charset="0"/>
              </a:rPr>
              <a:t>Hiến</a:t>
            </a:r>
            <a:r>
              <a:rPr lang="en-US" sz="2000" dirty="0">
                <a:solidFill>
                  <a:schemeClr val="accent5">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5">
                    <a:lumMod val="75000"/>
                  </a:schemeClr>
                </a:solidFill>
                <a:latin typeface="Times New Roman" panose="02020603050405020304" pitchFamily="18" charset="0"/>
                <a:cs typeface="Times New Roman" panose="02020603050405020304" pitchFamily="18" charset="0"/>
              </a:rPr>
              <a:t>Pháp</a:t>
            </a:r>
            <a:r>
              <a:rPr lang="en-US" sz="2000" dirty="0">
                <a:solidFill>
                  <a:schemeClr val="accent5">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5">
                    <a:lumMod val="75000"/>
                  </a:schemeClr>
                </a:solidFill>
                <a:latin typeface="Times New Roman" panose="02020603050405020304" pitchFamily="18" charset="0"/>
                <a:cs typeface="Times New Roman" panose="02020603050405020304" pitchFamily="18" charset="0"/>
              </a:rPr>
              <a:t>Nhật</a:t>
            </a:r>
            <a:r>
              <a:rPr lang="en-US" sz="2000" dirty="0">
                <a:solidFill>
                  <a:schemeClr val="accent5">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5">
                    <a:lumMod val="75000"/>
                  </a:schemeClr>
                </a:solidFill>
                <a:latin typeface="Times New Roman" panose="02020603050405020304" pitchFamily="18" charset="0"/>
                <a:cs typeface="Times New Roman" panose="02020603050405020304" pitchFamily="18" charset="0"/>
              </a:rPr>
              <a:t>Bản</a:t>
            </a:r>
            <a:r>
              <a:rPr lang="en-US" sz="2000" dirty="0">
                <a:solidFill>
                  <a:schemeClr val="accent5">
                    <a:lumMod val="75000"/>
                  </a:schemeClr>
                </a:solidFill>
                <a:latin typeface="Times New Roman" panose="02020603050405020304" pitchFamily="18" charset="0"/>
                <a:cs typeface="Times New Roman" panose="02020603050405020304" pitchFamily="18" charset="0"/>
              </a:rPr>
              <a:t> </a:t>
            </a:r>
            <a:r>
              <a:rPr lang="en-US" sz="2000" dirty="0" err="1">
                <a:solidFill>
                  <a:schemeClr val="accent5">
                    <a:lumMod val="75000"/>
                  </a:schemeClr>
                </a:solidFill>
                <a:latin typeface="Times New Roman" panose="02020603050405020304" pitchFamily="18" charset="0"/>
                <a:cs typeface="Times New Roman" panose="02020603050405020304" pitchFamily="18" charset="0"/>
              </a:rPr>
              <a:t>năm</a:t>
            </a:r>
            <a:r>
              <a:rPr lang="en-US" sz="2000" dirty="0">
                <a:solidFill>
                  <a:schemeClr val="accent5">
                    <a:lumMod val="75000"/>
                  </a:schemeClr>
                </a:solidFill>
                <a:latin typeface="Times New Roman" panose="02020603050405020304" pitchFamily="18" charset="0"/>
                <a:cs typeface="Times New Roman" panose="02020603050405020304" pitchFamily="18" charset="0"/>
              </a:rPr>
              <a:t> 1946?</a:t>
            </a:r>
          </a:p>
        </p:txBody>
      </p:sp>
      <p:sp>
        <p:nvSpPr>
          <p:cNvPr id="32" name="Rectangle 31">
            <a:extLst>
              <a:ext uri="{FF2B5EF4-FFF2-40B4-BE49-F238E27FC236}">
                <a16:creationId xmlns:a16="http://schemas.microsoft.com/office/drawing/2014/main" id="{6084501F-6112-7C42-BE69-77E1FBDDE28E}"/>
              </a:ext>
            </a:extLst>
          </p:cNvPr>
          <p:cNvSpPr/>
          <p:nvPr/>
        </p:nvSpPr>
        <p:spPr>
          <a:xfrm>
            <a:off x="5814001" y="4338876"/>
            <a:ext cx="3209150" cy="400110"/>
          </a:xfrm>
          <a:prstGeom prst="rect">
            <a:avLst/>
          </a:prstGeom>
        </p:spPr>
        <p:txBody>
          <a:bodyPr wrap="square">
            <a:spAutoFit/>
          </a:bodyPr>
          <a:lstStyle/>
          <a:p>
            <a:r>
              <a:rPr lang="en-VN" sz="2000" dirty="0">
                <a:latin typeface="Times New Roman" panose="02020603050405020304" pitchFamily="18" charset="0"/>
                <a:cs typeface="Times New Roman" panose="02020603050405020304" pitchFamily="18" charset="0"/>
              </a:rPr>
              <a:t>Ý nghĩa của những cuộc cải</a:t>
            </a:r>
            <a:endParaRPr lang="en-US" sz="2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85777445"/>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14:bounceEnd="50000">
                                          <p:cBhvr additive="base">
                                            <p:cTn id="7" dur="500" fill="hold"/>
                                            <p:tgtEl>
                                              <p:spTgt spid="6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0000">
                                          <p:cBhvr additive="base">
                                            <p:cTn id="11"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50000">
                                          <p:cBhvr additive="base">
                                            <p:cTn id="15"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38" presetClass="entr" presetSubtype="0" accel="50000" fill="hold" grpId="0" nodeType="withEffect">
                                      <p:stCondLst>
                                        <p:cond delay="0"/>
                                      </p:stCondLst>
                                      <p:iterate type="lt">
                                        <p:tmPct val="50000"/>
                                      </p:iterate>
                                      <p:childTnLst>
                                        <p:set>
                                          <p:cBhvr>
                                            <p:cTn id="18" dur="1" fill="hold">
                                              <p:stCondLst>
                                                <p:cond delay="0"/>
                                              </p:stCondLst>
                                            </p:cTn>
                                            <p:tgtEl>
                                              <p:spTgt spid="5"/>
                                            </p:tgtEl>
                                            <p:attrNameLst>
                                              <p:attrName>style.visibility</p:attrName>
                                            </p:attrNameLst>
                                          </p:cBhvr>
                                          <p:to>
                                            <p:strVal val="visible"/>
                                          </p:to>
                                        </p:set>
                                        <p:set>
                                          <p:cBhvr>
                                            <p:cTn id="19" dur="114" fill="hold">
                                              <p:stCondLst>
                                                <p:cond delay="0"/>
                                              </p:stCondLst>
                                            </p:cTn>
                                            <p:tgtEl>
                                              <p:spTgt spid="5"/>
                                            </p:tgtEl>
                                            <p:attrNameLst>
                                              <p:attrName>style.rotation</p:attrName>
                                            </p:attrNameLst>
                                          </p:cBhvr>
                                          <p:to>
                                            <p:strVal val="-45.0"/>
                                          </p:to>
                                        </p:set>
                                        <p:anim calcmode="lin" valueType="num">
                                          <p:cBhvr>
                                            <p:cTn id="20" dur="114" fill="hold">
                                              <p:stCondLst>
                                                <p:cond delay="114"/>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21" dur="114"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22" dur="39" decel="50000" autoRev="1" fill="hold">
                                              <p:stCondLst>
                                                <p:cond delay="114"/>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23" dur="34" fill="hold">
                                              <p:stCondLst>
                                                <p:cond delay="216"/>
                                              </p:stCondLst>
                                            </p:cTn>
                                            <p:tgtEl>
                                              <p:spTgt spid="5"/>
                                            </p:tgtEl>
                                            <p:attrNameLst>
                                              <p:attrName>ppt_y</p:attrName>
                                            </p:attrNameLst>
                                          </p:cBhvr>
                                          <p:tavLst>
                                            <p:tav tm="0">
                                              <p:val>
                                                <p:strVal val="#ppt_y-(0.354*#ppt_w-0.172*#ppt_h)"/>
                                              </p:val>
                                            </p:tav>
                                            <p:tav tm="100000">
                                              <p:val>
                                                <p:strVal val="#ppt_y"/>
                                              </p:val>
                                            </p:tav>
                                          </p:tavLst>
                                        </p:anim>
                                      </p:childTnLst>
                                    </p:cTn>
                                  </p:par>
                                </p:childTnLst>
                              </p:cTn>
                            </p:par>
                            <p:par>
                              <p:cTn id="24" fill="hold">
                                <p:stCondLst>
                                  <p:cond delay="1125"/>
                                </p:stCondLst>
                                <p:childTnLst>
                                  <p:par>
                                    <p:cTn id="25" presetID="20" presetClass="entr" presetSubtype="0" fill="hold" nodeType="afterEffect">
                                      <p:stCondLst>
                                        <p:cond delay="0"/>
                                      </p:stCondLst>
                                      <p:childTnLst>
                                        <p:set>
                                          <p:cBhvr>
                                            <p:cTn id="26" dur="1" fill="hold">
                                              <p:stCondLst>
                                                <p:cond delay="0"/>
                                              </p:stCondLst>
                                            </p:cTn>
                                            <p:tgtEl>
                                              <p:spTgt spid="35842"/>
                                            </p:tgtEl>
                                            <p:attrNameLst>
                                              <p:attrName>style.visibility</p:attrName>
                                            </p:attrNameLst>
                                          </p:cBhvr>
                                          <p:to>
                                            <p:strVal val="visible"/>
                                          </p:to>
                                        </p:set>
                                        <p:animEffect transition="in" filter="wedge">
                                          <p:cBhvr>
                                            <p:cTn id="27" dur="500"/>
                                            <p:tgtEl>
                                              <p:spTgt spid="35842"/>
                                            </p:tgtEl>
                                          </p:cBhvr>
                                        </p:animEffect>
                                      </p:childTnLst>
                                    </p:cTn>
                                  </p:par>
                                  <p:par>
                                    <p:cTn id="28" presetID="2" presetClass="entr" presetSubtype="4"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1500" fill="hold"/>
                                            <p:tgtEl>
                                              <p:spTgt spid="25"/>
                                            </p:tgtEl>
                                            <p:attrNameLst>
                                              <p:attrName>ppt_x</p:attrName>
                                            </p:attrNameLst>
                                          </p:cBhvr>
                                          <p:tavLst>
                                            <p:tav tm="0">
                                              <p:val>
                                                <p:strVal val="#ppt_x"/>
                                              </p:val>
                                            </p:tav>
                                            <p:tav tm="100000">
                                              <p:val>
                                                <p:strVal val="#ppt_x"/>
                                              </p:val>
                                            </p:tav>
                                          </p:tavLst>
                                        </p:anim>
                                        <p:anim calcmode="lin" valueType="num">
                                          <p:cBhvr additive="base">
                                            <p:cTn id="31" dur="1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1500" fill="hold"/>
                                            <p:tgtEl>
                                              <p:spTgt spid="27"/>
                                            </p:tgtEl>
                                            <p:attrNameLst>
                                              <p:attrName>ppt_x</p:attrName>
                                            </p:attrNameLst>
                                          </p:cBhvr>
                                          <p:tavLst>
                                            <p:tav tm="0">
                                              <p:val>
                                                <p:strVal val="#ppt_x"/>
                                              </p:val>
                                            </p:tav>
                                            <p:tav tm="100000">
                                              <p:val>
                                                <p:strVal val="#ppt_x"/>
                                              </p:val>
                                            </p:tav>
                                          </p:tavLst>
                                        </p:anim>
                                        <p:anim calcmode="lin" valueType="num">
                                          <p:cBhvr additive="base">
                                            <p:cTn id="35" dur="1500" fill="hold"/>
                                            <p:tgtEl>
                                              <p:spTgt spid="27"/>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1500" fill="hold"/>
                                            <p:tgtEl>
                                              <p:spTgt spid="29"/>
                                            </p:tgtEl>
                                            <p:attrNameLst>
                                              <p:attrName>ppt_x</p:attrName>
                                            </p:attrNameLst>
                                          </p:cBhvr>
                                          <p:tavLst>
                                            <p:tav tm="0">
                                              <p:val>
                                                <p:strVal val="#ppt_x"/>
                                              </p:val>
                                            </p:tav>
                                            <p:tav tm="100000">
                                              <p:val>
                                                <p:strVal val="#ppt_x"/>
                                              </p:val>
                                            </p:tav>
                                          </p:tavLst>
                                        </p:anim>
                                        <p:anim calcmode="lin" valueType="num">
                                          <p:cBhvr additive="base">
                                            <p:cTn id="39" dur="1500" fill="hold"/>
                                            <p:tgtEl>
                                              <p:spTgt spid="29"/>
                                            </p:tgtEl>
                                            <p:attrNameLst>
                                              <p:attrName>ppt_y</p:attrName>
                                            </p:attrNameLst>
                                          </p:cBhvr>
                                          <p:tavLst>
                                            <p:tav tm="0">
                                              <p:val>
                                                <p:strVal val="1+#ppt_h/2"/>
                                              </p:val>
                                            </p:tav>
                                            <p:tav tm="100000">
                                              <p:val>
                                                <p:strVal val="#ppt_y"/>
                                              </p:val>
                                            </p:tav>
                                          </p:tavLst>
                                        </p:anim>
                                      </p:childTnLst>
                                    </p:cTn>
                                  </p:par>
                                  <p:par>
                                    <p:cTn id="40" presetID="2" presetClass="entr" presetSubtype="1"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ppt_x"/>
                                              </p:val>
                                            </p:tav>
                                            <p:tav tm="100000">
                                              <p:val>
                                                <p:strVal val="#ppt_x"/>
                                              </p:val>
                                            </p:tav>
                                          </p:tavLst>
                                        </p:anim>
                                        <p:anim calcmode="lin" valueType="num">
                                          <p:cBhvr additive="base">
                                            <p:cTn id="43" dur="500" fill="hold"/>
                                            <p:tgtEl>
                                              <p:spTgt spid="24"/>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ppt_x"/>
                                              </p:val>
                                            </p:tav>
                                            <p:tav tm="100000">
                                              <p:val>
                                                <p:strVal val="#ppt_x"/>
                                              </p:val>
                                            </p:tav>
                                          </p:tavLst>
                                        </p:anim>
                                        <p:anim calcmode="lin" valueType="num">
                                          <p:cBhvr additive="base">
                                            <p:cTn id="47" dur="500" fill="hold"/>
                                            <p:tgtEl>
                                              <p:spTgt spid="26"/>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ppt_x"/>
                                              </p:val>
                                            </p:tav>
                                            <p:tav tm="100000">
                                              <p:val>
                                                <p:strVal val="#ppt_x"/>
                                              </p:val>
                                            </p:tav>
                                          </p:tavLst>
                                        </p:anim>
                                        <p:anim calcmode="lin" valueType="num">
                                          <p:cBhvr additive="base">
                                            <p:cTn id="51" dur="500" fill="hold"/>
                                            <p:tgtEl>
                                              <p:spTgt spid="28"/>
                                            </p:tgtEl>
                                            <p:attrNameLst>
                                              <p:attrName>ppt_y</p:attrName>
                                            </p:attrNameLst>
                                          </p:cBhvr>
                                          <p:tavLst>
                                            <p:tav tm="0">
                                              <p:val>
                                                <p:strVal val="0-#ppt_h/2"/>
                                              </p:val>
                                            </p:tav>
                                            <p:tav tm="100000">
                                              <p:val>
                                                <p:strVal val="#ppt_y"/>
                                              </p:val>
                                            </p:tav>
                                          </p:tavLst>
                                        </p:anim>
                                      </p:childTnLst>
                                    </p:cTn>
                                  </p:par>
                                  <p:par>
                                    <p:cTn id="52" presetID="45" presetClass="entr" presetSubtype="0" repeatCount="0" fill="hold" grpId="1" nodeType="withEffect">
                                      <p:stCondLst>
                                        <p:cond delay="0"/>
                                      </p:stCondLst>
                                      <p:iterate type="lt">
                                        <p:tmPct val="10000"/>
                                      </p:iterate>
                                      <p:childTnLst>
                                        <p:set>
                                          <p:cBhvr>
                                            <p:cTn id="53" dur="1" fill="hold">
                                              <p:stCondLst>
                                                <p:cond delay="0"/>
                                              </p:stCondLst>
                                            </p:cTn>
                                            <p:tgtEl>
                                              <p:spTgt spid="5"/>
                                            </p:tgtEl>
                                            <p:attrNameLst>
                                              <p:attrName>style.visibility</p:attrName>
                                            </p:attrNameLst>
                                          </p:cBhvr>
                                          <p:to>
                                            <p:strVal val="visible"/>
                                          </p:to>
                                        </p:set>
                                        <p:animEffect transition="in" filter="fade">
                                          <p:cBhvr>
                                            <p:cTn id="54" dur="3000"/>
                                            <p:tgtEl>
                                              <p:spTgt spid="5"/>
                                            </p:tgtEl>
                                          </p:cBhvr>
                                        </p:animEffect>
                                        <p:anim calcmode="lin" valueType="num">
                                          <p:cBhvr>
                                            <p:cTn id="55" dur="3000" fill="hold"/>
                                            <p:tgtEl>
                                              <p:spTgt spid="5"/>
                                            </p:tgtEl>
                                            <p:attrNameLst>
                                              <p:attrName>ppt_w</p:attrName>
                                            </p:attrNameLst>
                                          </p:cBhvr>
                                          <p:tavLst>
                                            <p:tav tm="0" fmla="#ppt_w*sin(2.5*pi*$)">
                                              <p:val>
                                                <p:fltVal val="0"/>
                                              </p:val>
                                            </p:tav>
                                            <p:tav tm="100000">
                                              <p:val>
                                                <p:fltVal val="1"/>
                                              </p:val>
                                            </p:tav>
                                          </p:tavLst>
                                        </p:anim>
                                        <p:anim calcmode="lin" valueType="num">
                                          <p:cBhvr>
                                            <p:cTn id="56" dur="3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41" presetClass="entr" presetSubtype="0" fill="hold" grpId="0" nodeType="clickEffect">
                                      <p:stCondLst>
                                        <p:cond delay="0"/>
                                      </p:stCondLst>
                                      <p:iterate type="lt">
                                        <p:tmPct val="10000"/>
                                      </p:iterate>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30"/>
                                            </p:tgtEl>
                                            <p:attrNameLst>
                                              <p:attrName>ppt_y</p:attrName>
                                            </p:attrNameLst>
                                          </p:cBhvr>
                                          <p:tavLst>
                                            <p:tav tm="0">
                                              <p:val>
                                                <p:strVal val="#ppt_y"/>
                                              </p:val>
                                            </p:tav>
                                            <p:tav tm="100000">
                                              <p:val>
                                                <p:strVal val="#ppt_y"/>
                                              </p:val>
                                            </p:tav>
                                          </p:tavLst>
                                        </p:anim>
                                        <p:anim calcmode="lin" valueType="num">
                                          <p:cBhvr>
                                            <p:cTn id="63"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30"/>
                                            </p:tgtEl>
                                          </p:cBhvr>
                                        </p:animEffect>
                                      </p:childTnLst>
                                    </p:cTn>
                                  </p:par>
                                </p:childTnLst>
                              </p:cTn>
                            </p:par>
                          </p:childTnLst>
                        </p:cTn>
                      </p:par>
                      <p:par>
                        <p:cTn id="66" fill="hold">
                          <p:stCondLst>
                            <p:cond delay="indefinite"/>
                          </p:stCondLst>
                          <p:childTnLst>
                            <p:par>
                              <p:cTn id="67" fill="hold">
                                <p:stCondLst>
                                  <p:cond delay="0"/>
                                </p:stCondLst>
                                <p:childTnLst>
                                  <p:par>
                                    <p:cTn id="68" presetID="41" presetClass="entr" presetSubtype="0" fill="hold" grpId="0" nodeType="clickEffect">
                                      <p:stCondLst>
                                        <p:cond delay="0"/>
                                      </p:stCondLst>
                                      <p:iterate type="lt">
                                        <p:tmPct val="10000"/>
                                      </p:iterate>
                                      <p:childTnLst>
                                        <p:set>
                                          <p:cBhvr>
                                            <p:cTn id="69" dur="1" fill="hold">
                                              <p:stCondLst>
                                                <p:cond delay="0"/>
                                              </p:stCondLst>
                                            </p:cTn>
                                            <p:tgtEl>
                                              <p:spTgt spid="31"/>
                                            </p:tgtEl>
                                            <p:attrNameLst>
                                              <p:attrName>style.visibility</p:attrName>
                                            </p:attrNameLst>
                                          </p:cBhvr>
                                          <p:to>
                                            <p:strVal val="visible"/>
                                          </p:to>
                                        </p:set>
                                        <p:anim calcmode="lin" valueType="num">
                                          <p:cBhvr>
                                            <p:cTn id="70"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31"/>
                                            </p:tgtEl>
                                            <p:attrNameLst>
                                              <p:attrName>ppt_y</p:attrName>
                                            </p:attrNameLst>
                                          </p:cBhvr>
                                          <p:tavLst>
                                            <p:tav tm="0">
                                              <p:val>
                                                <p:strVal val="#ppt_y"/>
                                              </p:val>
                                            </p:tav>
                                            <p:tav tm="100000">
                                              <p:val>
                                                <p:strVal val="#ppt_y"/>
                                              </p:val>
                                            </p:tav>
                                          </p:tavLst>
                                        </p:anim>
                                        <p:anim calcmode="lin" valueType="num">
                                          <p:cBhvr>
                                            <p:cTn id="72"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31"/>
                                            </p:tgtEl>
                                          </p:cBhvr>
                                        </p:animEffect>
                                      </p:childTnLst>
                                    </p:cTn>
                                  </p:par>
                                </p:childTnLst>
                              </p:cTn>
                            </p:par>
                          </p:childTnLst>
                        </p:cTn>
                      </p:par>
                      <p:par>
                        <p:cTn id="75" fill="hold">
                          <p:stCondLst>
                            <p:cond delay="indefinite"/>
                          </p:stCondLst>
                          <p:childTnLst>
                            <p:par>
                              <p:cTn id="76" fill="hold">
                                <p:stCondLst>
                                  <p:cond delay="0"/>
                                </p:stCondLst>
                                <p:childTnLst>
                                  <p:par>
                                    <p:cTn id="77" presetID="41" presetClass="entr" presetSubtype="0" fill="hold" grpId="0" nodeType="clickEffect">
                                      <p:stCondLst>
                                        <p:cond delay="0"/>
                                      </p:stCondLst>
                                      <p:iterate type="lt">
                                        <p:tmPct val="10000"/>
                                      </p:iterate>
                                      <p:childTnLst>
                                        <p:set>
                                          <p:cBhvr>
                                            <p:cTn id="78" dur="1" fill="hold">
                                              <p:stCondLst>
                                                <p:cond delay="0"/>
                                              </p:stCondLst>
                                            </p:cTn>
                                            <p:tgtEl>
                                              <p:spTgt spid="32"/>
                                            </p:tgtEl>
                                            <p:attrNameLst>
                                              <p:attrName>style.visibility</p:attrName>
                                            </p:attrNameLst>
                                          </p:cBhvr>
                                          <p:to>
                                            <p:strVal val="visible"/>
                                          </p:to>
                                        </p:set>
                                        <p:anim calcmode="lin" valueType="num">
                                          <p:cBhvr>
                                            <p:cTn id="79"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32"/>
                                            </p:tgtEl>
                                            <p:attrNameLst>
                                              <p:attrName>ppt_y</p:attrName>
                                            </p:attrNameLst>
                                          </p:cBhvr>
                                          <p:tavLst>
                                            <p:tav tm="0">
                                              <p:val>
                                                <p:strVal val="#ppt_y"/>
                                              </p:val>
                                            </p:tav>
                                            <p:tav tm="100000">
                                              <p:val>
                                                <p:strVal val="#ppt_y"/>
                                              </p:val>
                                            </p:tav>
                                          </p:tavLst>
                                        </p:anim>
                                        <p:anim calcmode="lin" valueType="num">
                                          <p:cBhvr>
                                            <p:cTn id="81"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P spid="5" grpId="1"/>
          <p:bldP spid="24" grpId="0" animBg="1"/>
          <p:bldP spid="25" grpId="0" animBg="1"/>
          <p:bldP spid="26" grpId="0" animBg="1"/>
          <p:bldP spid="27" grpId="0" animBg="1"/>
          <p:bldP spid="28" grpId="0" animBg="1"/>
          <p:bldP spid="29" grpId="0" animBg="1"/>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38" presetClass="entr" presetSubtype="0" accel="50000" fill="hold" grpId="0" nodeType="withEffect">
                                      <p:stCondLst>
                                        <p:cond delay="0"/>
                                      </p:stCondLst>
                                      <p:iterate type="lt">
                                        <p:tmPct val="50000"/>
                                      </p:iterate>
                                      <p:childTnLst>
                                        <p:set>
                                          <p:cBhvr>
                                            <p:cTn id="18" dur="1" fill="hold">
                                              <p:stCondLst>
                                                <p:cond delay="0"/>
                                              </p:stCondLst>
                                            </p:cTn>
                                            <p:tgtEl>
                                              <p:spTgt spid="5"/>
                                            </p:tgtEl>
                                            <p:attrNameLst>
                                              <p:attrName>style.visibility</p:attrName>
                                            </p:attrNameLst>
                                          </p:cBhvr>
                                          <p:to>
                                            <p:strVal val="visible"/>
                                          </p:to>
                                        </p:set>
                                        <p:set>
                                          <p:cBhvr>
                                            <p:cTn id="19" dur="114" fill="hold">
                                              <p:stCondLst>
                                                <p:cond delay="0"/>
                                              </p:stCondLst>
                                            </p:cTn>
                                            <p:tgtEl>
                                              <p:spTgt spid="5"/>
                                            </p:tgtEl>
                                            <p:attrNameLst>
                                              <p:attrName>style.rotation</p:attrName>
                                            </p:attrNameLst>
                                          </p:cBhvr>
                                          <p:to>
                                            <p:strVal val="-45.0"/>
                                          </p:to>
                                        </p:set>
                                        <p:anim calcmode="lin" valueType="num">
                                          <p:cBhvr>
                                            <p:cTn id="20" dur="114" fill="hold">
                                              <p:stCondLst>
                                                <p:cond delay="114"/>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21" dur="114"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22" dur="39" decel="50000" autoRev="1" fill="hold">
                                              <p:stCondLst>
                                                <p:cond delay="114"/>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23" dur="34" fill="hold">
                                              <p:stCondLst>
                                                <p:cond delay="216"/>
                                              </p:stCondLst>
                                            </p:cTn>
                                            <p:tgtEl>
                                              <p:spTgt spid="5"/>
                                            </p:tgtEl>
                                            <p:attrNameLst>
                                              <p:attrName>ppt_y</p:attrName>
                                            </p:attrNameLst>
                                          </p:cBhvr>
                                          <p:tavLst>
                                            <p:tav tm="0">
                                              <p:val>
                                                <p:strVal val="#ppt_y-(0.354*#ppt_w-0.172*#ppt_h)"/>
                                              </p:val>
                                            </p:tav>
                                            <p:tav tm="100000">
                                              <p:val>
                                                <p:strVal val="#ppt_y"/>
                                              </p:val>
                                            </p:tav>
                                          </p:tavLst>
                                        </p:anim>
                                      </p:childTnLst>
                                    </p:cTn>
                                  </p:par>
                                </p:childTnLst>
                              </p:cTn>
                            </p:par>
                            <p:par>
                              <p:cTn id="24" fill="hold">
                                <p:stCondLst>
                                  <p:cond delay="1125"/>
                                </p:stCondLst>
                                <p:childTnLst>
                                  <p:par>
                                    <p:cTn id="25" presetID="20" presetClass="entr" presetSubtype="0" fill="hold" nodeType="afterEffect">
                                      <p:stCondLst>
                                        <p:cond delay="0"/>
                                      </p:stCondLst>
                                      <p:childTnLst>
                                        <p:set>
                                          <p:cBhvr>
                                            <p:cTn id="26" dur="1" fill="hold">
                                              <p:stCondLst>
                                                <p:cond delay="0"/>
                                              </p:stCondLst>
                                            </p:cTn>
                                            <p:tgtEl>
                                              <p:spTgt spid="35842"/>
                                            </p:tgtEl>
                                            <p:attrNameLst>
                                              <p:attrName>style.visibility</p:attrName>
                                            </p:attrNameLst>
                                          </p:cBhvr>
                                          <p:to>
                                            <p:strVal val="visible"/>
                                          </p:to>
                                        </p:set>
                                        <p:animEffect transition="in" filter="wedge">
                                          <p:cBhvr>
                                            <p:cTn id="27" dur="500"/>
                                            <p:tgtEl>
                                              <p:spTgt spid="35842"/>
                                            </p:tgtEl>
                                          </p:cBhvr>
                                        </p:animEffect>
                                      </p:childTnLst>
                                    </p:cTn>
                                  </p:par>
                                  <p:par>
                                    <p:cTn id="28" presetID="2" presetClass="entr" presetSubtype="4"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1500" fill="hold"/>
                                            <p:tgtEl>
                                              <p:spTgt spid="25"/>
                                            </p:tgtEl>
                                            <p:attrNameLst>
                                              <p:attrName>ppt_x</p:attrName>
                                            </p:attrNameLst>
                                          </p:cBhvr>
                                          <p:tavLst>
                                            <p:tav tm="0">
                                              <p:val>
                                                <p:strVal val="#ppt_x"/>
                                              </p:val>
                                            </p:tav>
                                            <p:tav tm="100000">
                                              <p:val>
                                                <p:strVal val="#ppt_x"/>
                                              </p:val>
                                            </p:tav>
                                          </p:tavLst>
                                        </p:anim>
                                        <p:anim calcmode="lin" valueType="num">
                                          <p:cBhvr additive="base">
                                            <p:cTn id="31" dur="1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1500" fill="hold"/>
                                            <p:tgtEl>
                                              <p:spTgt spid="27"/>
                                            </p:tgtEl>
                                            <p:attrNameLst>
                                              <p:attrName>ppt_x</p:attrName>
                                            </p:attrNameLst>
                                          </p:cBhvr>
                                          <p:tavLst>
                                            <p:tav tm="0">
                                              <p:val>
                                                <p:strVal val="#ppt_x"/>
                                              </p:val>
                                            </p:tav>
                                            <p:tav tm="100000">
                                              <p:val>
                                                <p:strVal val="#ppt_x"/>
                                              </p:val>
                                            </p:tav>
                                          </p:tavLst>
                                        </p:anim>
                                        <p:anim calcmode="lin" valueType="num">
                                          <p:cBhvr additive="base">
                                            <p:cTn id="35" dur="1500" fill="hold"/>
                                            <p:tgtEl>
                                              <p:spTgt spid="27"/>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1500" fill="hold"/>
                                            <p:tgtEl>
                                              <p:spTgt spid="29"/>
                                            </p:tgtEl>
                                            <p:attrNameLst>
                                              <p:attrName>ppt_x</p:attrName>
                                            </p:attrNameLst>
                                          </p:cBhvr>
                                          <p:tavLst>
                                            <p:tav tm="0">
                                              <p:val>
                                                <p:strVal val="#ppt_x"/>
                                              </p:val>
                                            </p:tav>
                                            <p:tav tm="100000">
                                              <p:val>
                                                <p:strVal val="#ppt_x"/>
                                              </p:val>
                                            </p:tav>
                                          </p:tavLst>
                                        </p:anim>
                                        <p:anim calcmode="lin" valueType="num">
                                          <p:cBhvr additive="base">
                                            <p:cTn id="39" dur="1500" fill="hold"/>
                                            <p:tgtEl>
                                              <p:spTgt spid="29"/>
                                            </p:tgtEl>
                                            <p:attrNameLst>
                                              <p:attrName>ppt_y</p:attrName>
                                            </p:attrNameLst>
                                          </p:cBhvr>
                                          <p:tavLst>
                                            <p:tav tm="0">
                                              <p:val>
                                                <p:strVal val="1+#ppt_h/2"/>
                                              </p:val>
                                            </p:tav>
                                            <p:tav tm="100000">
                                              <p:val>
                                                <p:strVal val="#ppt_y"/>
                                              </p:val>
                                            </p:tav>
                                          </p:tavLst>
                                        </p:anim>
                                      </p:childTnLst>
                                    </p:cTn>
                                  </p:par>
                                  <p:par>
                                    <p:cTn id="40" presetID="2" presetClass="entr" presetSubtype="1"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ppt_x"/>
                                              </p:val>
                                            </p:tav>
                                            <p:tav tm="100000">
                                              <p:val>
                                                <p:strVal val="#ppt_x"/>
                                              </p:val>
                                            </p:tav>
                                          </p:tavLst>
                                        </p:anim>
                                        <p:anim calcmode="lin" valueType="num">
                                          <p:cBhvr additive="base">
                                            <p:cTn id="43" dur="500" fill="hold"/>
                                            <p:tgtEl>
                                              <p:spTgt spid="24"/>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ppt_x"/>
                                              </p:val>
                                            </p:tav>
                                            <p:tav tm="100000">
                                              <p:val>
                                                <p:strVal val="#ppt_x"/>
                                              </p:val>
                                            </p:tav>
                                          </p:tavLst>
                                        </p:anim>
                                        <p:anim calcmode="lin" valueType="num">
                                          <p:cBhvr additive="base">
                                            <p:cTn id="47" dur="500" fill="hold"/>
                                            <p:tgtEl>
                                              <p:spTgt spid="26"/>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ppt_x"/>
                                              </p:val>
                                            </p:tav>
                                            <p:tav tm="100000">
                                              <p:val>
                                                <p:strVal val="#ppt_x"/>
                                              </p:val>
                                            </p:tav>
                                          </p:tavLst>
                                        </p:anim>
                                        <p:anim calcmode="lin" valueType="num">
                                          <p:cBhvr additive="base">
                                            <p:cTn id="51" dur="500" fill="hold"/>
                                            <p:tgtEl>
                                              <p:spTgt spid="28"/>
                                            </p:tgtEl>
                                            <p:attrNameLst>
                                              <p:attrName>ppt_y</p:attrName>
                                            </p:attrNameLst>
                                          </p:cBhvr>
                                          <p:tavLst>
                                            <p:tav tm="0">
                                              <p:val>
                                                <p:strVal val="0-#ppt_h/2"/>
                                              </p:val>
                                            </p:tav>
                                            <p:tav tm="100000">
                                              <p:val>
                                                <p:strVal val="#ppt_y"/>
                                              </p:val>
                                            </p:tav>
                                          </p:tavLst>
                                        </p:anim>
                                      </p:childTnLst>
                                    </p:cTn>
                                  </p:par>
                                  <p:par>
                                    <p:cTn id="52" presetID="45" presetClass="entr" presetSubtype="0" repeatCount="0" fill="hold" grpId="1" nodeType="withEffect">
                                      <p:stCondLst>
                                        <p:cond delay="0"/>
                                      </p:stCondLst>
                                      <p:iterate type="lt">
                                        <p:tmPct val="10000"/>
                                      </p:iterate>
                                      <p:childTnLst>
                                        <p:set>
                                          <p:cBhvr>
                                            <p:cTn id="53" dur="1" fill="hold">
                                              <p:stCondLst>
                                                <p:cond delay="0"/>
                                              </p:stCondLst>
                                            </p:cTn>
                                            <p:tgtEl>
                                              <p:spTgt spid="5"/>
                                            </p:tgtEl>
                                            <p:attrNameLst>
                                              <p:attrName>style.visibility</p:attrName>
                                            </p:attrNameLst>
                                          </p:cBhvr>
                                          <p:to>
                                            <p:strVal val="visible"/>
                                          </p:to>
                                        </p:set>
                                        <p:animEffect transition="in" filter="fade">
                                          <p:cBhvr>
                                            <p:cTn id="54" dur="3000"/>
                                            <p:tgtEl>
                                              <p:spTgt spid="5"/>
                                            </p:tgtEl>
                                          </p:cBhvr>
                                        </p:animEffect>
                                        <p:anim calcmode="lin" valueType="num">
                                          <p:cBhvr>
                                            <p:cTn id="55" dur="3000" fill="hold"/>
                                            <p:tgtEl>
                                              <p:spTgt spid="5"/>
                                            </p:tgtEl>
                                            <p:attrNameLst>
                                              <p:attrName>ppt_w</p:attrName>
                                            </p:attrNameLst>
                                          </p:cBhvr>
                                          <p:tavLst>
                                            <p:tav tm="0" fmla="#ppt_w*sin(2.5*pi*$)">
                                              <p:val>
                                                <p:fltVal val="0"/>
                                              </p:val>
                                            </p:tav>
                                            <p:tav tm="100000">
                                              <p:val>
                                                <p:fltVal val="1"/>
                                              </p:val>
                                            </p:tav>
                                          </p:tavLst>
                                        </p:anim>
                                        <p:anim calcmode="lin" valueType="num">
                                          <p:cBhvr>
                                            <p:cTn id="56" dur="3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41" presetClass="entr" presetSubtype="0" fill="hold" grpId="0" nodeType="clickEffect">
                                      <p:stCondLst>
                                        <p:cond delay="0"/>
                                      </p:stCondLst>
                                      <p:iterate type="lt">
                                        <p:tmPct val="10000"/>
                                      </p:iterate>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30"/>
                                            </p:tgtEl>
                                            <p:attrNameLst>
                                              <p:attrName>ppt_y</p:attrName>
                                            </p:attrNameLst>
                                          </p:cBhvr>
                                          <p:tavLst>
                                            <p:tav tm="0">
                                              <p:val>
                                                <p:strVal val="#ppt_y"/>
                                              </p:val>
                                            </p:tav>
                                            <p:tav tm="100000">
                                              <p:val>
                                                <p:strVal val="#ppt_y"/>
                                              </p:val>
                                            </p:tav>
                                          </p:tavLst>
                                        </p:anim>
                                        <p:anim calcmode="lin" valueType="num">
                                          <p:cBhvr>
                                            <p:cTn id="63"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30"/>
                                            </p:tgtEl>
                                          </p:cBhvr>
                                        </p:animEffect>
                                      </p:childTnLst>
                                    </p:cTn>
                                  </p:par>
                                </p:childTnLst>
                              </p:cTn>
                            </p:par>
                          </p:childTnLst>
                        </p:cTn>
                      </p:par>
                      <p:par>
                        <p:cTn id="66" fill="hold">
                          <p:stCondLst>
                            <p:cond delay="indefinite"/>
                          </p:stCondLst>
                          <p:childTnLst>
                            <p:par>
                              <p:cTn id="67" fill="hold">
                                <p:stCondLst>
                                  <p:cond delay="0"/>
                                </p:stCondLst>
                                <p:childTnLst>
                                  <p:par>
                                    <p:cTn id="68" presetID="41" presetClass="entr" presetSubtype="0" fill="hold" grpId="0" nodeType="clickEffect">
                                      <p:stCondLst>
                                        <p:cond delay="0"/>
                                      </p:stCondLst>
                                      <p:iterate type="lt">
                                        <p:tmPct val="10000"/>
                                      </p:iterate>
                                      <p:childTnLst>
                                        <p:set>
                                          <p:cBhvr>
                                            <p:cTn id="69" dur="1" fill="hold">
                                              <p:stCondLst>
                                                <p:cond delay="0"/>
                                              </p:stCondLst>
                                            </p:cTn>
                                            <p:tgtEl>
                                              <p:spTgt spid="31"/>
                                            </p:tgtEl>
                                            <p:attrNameLst>
                                              <p:attrName>style.visibility</p:attrName>
                                            </p:attrNameLst>
                                          </p:cBhvr>
                                          <p:to>
                                            <p:strVal val="visible"/>
                                          </p:to>
                                        </p:set>
                                        <p:anim calcmode="lin" valueType="num">
                                          <p:cBhvr>
                                            <p:cTn id="70"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31"/>
                                            </p:tgtEl>
                                            <p:attrNameLst>
                                              <p:attrName>ppt_y</p:attrName>
                                            </p:attrNameLst>
                                          </p:cBhvr>
                                          <p:tavLst>
                                            <p:tav tm="0">
                                              <p:val>
                                                <p:strVal val="#ppt_y"/>
                                              </p:val>
                                            </p:tav>
                                            <p:tav tm="100000">
                                              <p:val>
                                                <p:strVal val="#ppt_y"/>
                                              </p:val>
                                            </p:tav>
                                          </p:tavLst>
                                        </p:anim>
                                        <p:anim calcmode="lin" valueType="num">
                                          <p:cBhvr>
                                            <p:cTn id="72"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31"/>
                                            </p:tgtEl>
                                          </p:cBhvr>
                                        </p:animEffect>
                                      </p:childTnLst>
                                    </p:cTn>
                                  </p:par>
                                </p:childTnLst>
                              </p:cTn>
                            </p:par>
                          </p:childTnLst>
                        </p:cTn>
                      </p:par>
                      <p:par>
                        <p:cTn id="75" fill="hold">
                          <p:stCondLst>
                            <p:cond delay="indefinite"/>
                          </p:stCondLst>
                          <p:childTnLst>
                            <p:par>
                              <p:cTn id="76" fill="hold">
                                <p:stCondLst>
                                  <p:cond delay="0"/>
                                </p:stCondLst>
                                <p:childTnLst>
                                  <p:par>
                                    <p:cTn id="77" presetID="41" presetClass="entr" presetSubtype="0" fill="hold" grpId="0" nodeType="clickEffect">
                                      <p:stCondLst>
                                        <p:cond delay="0"/>
                                      </p:stCondLst>
                                      <p:iterate type="lt">
                                        <p:tmPct val="10000"/>
                                      </p:iterate>
                                      <p:childTnLst>
                                        <p:set>
                                          <p:cBhvr>
                                            <p:cTn id="78" dur="1" fill="hold">
                                              <p:stCondLst>
                                                <p:cond delay="0"/>
                                              </p:stCondLst>
                                            </p:cTn>
                                            <p:tgtEl>
                                              <p:spTgt spid="32"/>
                                            </p:tgtEl>
                                            <p:attrNameLst>
                                              <p:attrName>style.visibility</p:attrName>
                                            </p:attrNameLst>
                                          </p:cBhvr>
                                          <p:to>
                                            <p:strVal val="visible"/>
                                          </p:to>
                                        </p:set>
                                        <p:anim calcmode="lin" valueType="num">
                                          <p:cBhvr>
                                            <p:cTn id="79"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32"/>
                                            </p:tgtEl>
                                            <p:attrNameLst>
                                              <p:attrName>ppt_y</p:attrName>
                                            </p:attrNameLst>
                                          </p:cBhvr>
                                          <p:tavLst>
                                            <p:tav tm="0">
                                              <p:val>
                                                <p:strVal val="#ppt_y"/>
                                              </p:val>
                                            </p:tav>
                                            <p:tav tm="100000">
                                              <p:val>
                                                <p:strVal val="#ppt_y"/>
                                              </p:val>
                                            </p:tav>
                                          </p:tavLst>
                                        </p:anim>
                                        <p:anim calcmode="lin" valueType="num">
                                          <p:cBhvr>
                                            <p:cTn id="81"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P spid="5" grpId="1"/>
          <p:bldP spid="24" grpId="0" animBg="1"/>
          <p:bldP spid="25" grpId="0" animBg="1"/>
          <p:bldP spid="26" grpId="0" animBg="1"/>
          <p:bldP spid="27" grpId="0" animBg="1"/>
          <p:bldP spid="28" grpId="0" animBg="1"/>
          <p:bldP spid="29" grpId="0" animBg="1"/>
          <p:bldP spid="30" grpId="0"/>
          <p:bldP spid="31" grpId="0"/>
          <p:bldP spid="32"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PSNARRATION" val="15,1840785860,D:\TIẾT THANH TRA-SỬ 8 BÀI 13 (T1), TUẦN 10 và SỬ 9 BÀI 9, TUẦN 11\SỬ 9-Tiết 11-Bài 9 Nhật Bản\Media.ppcx"/>
</p:tagLst>
</file>

<file path=ppt/tags/tag2.xml><?xml version="1.0" encoding="utf-8"?>
<p:tagLst xmlns:a="http://schemas.openxmlformats.org/drawingml/2006/main" xmlns:r="http://schemas.openxmlformats.org/officeDocument/2006/relationships" xmlns:p="http://schemas.openxmlformats.org/presentationml/2006/main">
  <p:tag name="PPSNARRATION" val="25,1840785860,D:\TIẾT THANH TRA-SỬ 8 BÀI 13 (T1), TUẦN 10 và SỬ 9 BÀI 9, TUẦN 11\SỬ 9-Tiết 11-Bài 9 Nhật Bản\Media.ppcx"/>
</p:tagLst>
</file>

<file path=ppt/theme/theme1.xml><?xml version="1.0" encoding="utf-8"?>
<a:theme xmlns:a="http://schemas.openxmlformats.org/drawingml/2006/main" name="Snug">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Snug">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Lección de Historia de España by Slidesgo">
  <a:themeElements>
    <a:clrScheme name="Simple Light">
      <a:dk1>
        <a:srgbClr val="000000"/>
      </a:dk1>
      <a:lt1>
        <a:srgbClr val="FFFFFF"/>
      </a:lt1>
      <a:dk2>
        <a:srgbClr val="A01127"/>
      </a:dk2>
      <a:lt2>
        <a:srgbClr val="EFDAA3"/>
      </a:lt2>
      <a:accent1>
        <a:srgbClr val="FEFCE3"/>
      </a:accent1>
      <a:accent2>
        <a:srgbClr val="FFD629"/>
      </a:accent2>
      <a:accent3>
        <a:srgbClr val="A01127"/>
      </a:accent3>
      <a:accent4>
        <a:srgbClr val="EFDAA3"/>
      </a:accent4>
      <a:accent5>
        <a:srgbClr val="FFD629"/>
      </a:accent5>
      <a:accent6>
        <a:srgbClr val="A01127"/>
      </a:accent6>
      <a:hlink>
        <a:srgbClr val="FFD62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Helen template">
  <a:themeElements>
    <a:clrScheme name="Custom 347">
      <a:dk1>
        <a:srgbClr val="2C3C3D"/>
      </a:dk1>
      <a:lt1>
        <a:srgbClr val="FFFFFF"/>
      </a:lt1>
      <a:dk2>
        <a:srgbClr val="718183"/>
      </a:dk2>
      <a:lt2>
        <a:srgbClr val="E3EBE9"/>
      </a:lt2>
      <a:accent1>
        <a:srgbClr val="EE6A8D"/>
      </a:accent1>
      <a:accent2>
        <a:srgbClr val="FAC3B7"/>
      </a:accent2>
      <a:accent3>
        <a:srgbClr val="97C4C7"/>
      </a:accent3>
      <a:accent4>
        <a:srgbClr val="B7C457"/>
      </a:accent4>
      <a:accent5>
        <a:srgbClr val="F6D586"/>
      </a:accent5>
      <a:accent6>
        <a:srgbClr val="93783F"/>
      </a:accent6>
      <a:hlink>
        <a:srgbClr val="06697A"/>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Lección de Historia de España by Slidesgo">
  <a:themeElements>
    <a:clrScheme name="Simple Light">
      <a:dk1>
        <a:srgbClr val="000000"/>
      </a:dk1>
      <a:lt1>
        <a:srgbClr val="FFFFFF"/>
      </a:lt1>
      <a:dk2>
        <a:srgbClr val="A01127"/>
      </a:dk2>
      <a:lt2>
        <a:srgbClr val="EFDAA3"/>
      </a:lt2>
      <a:accent1>
        <a:srgbClr val="FEFCE3"/>
      </a:accent1>
      <a:accent2>
        <a:srgbClr val="FFD629"/>
      </a:accent2>
      <a:accent3>
        <a:srgbClr val="A01127"/>
      </a:accent3>
      <a:accent4>
        <a:srgbClr val="EFDAA3"/>
      </a:accent4>
      <a:accent5>
        <a:srgbClr val="FFD629"/>
      </a:accent5>
      <a:accent6>
        <a:srgbClr val="A01127"/>
      </a:accent6>
      <a:hlink>
        <a:srgbClr val="FFD62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TotalTime>
  <Words>1984</Words>
  <Application>Microsoft Macintosh PowerPoint</Application>
  <PresentationFormat>On-screen Show (16:9)</PresentationFormat>
  <Paragraphs>184</Paragraphs>
  <Slides>54</Slides>
  <Notes>24</Notes>
  <HiddenSlides>0</HiddenSlides>
  <MMClips>1</MMClips>
  <ScaleCrop>false</ScaleCrop>
  <HeadingPairs>
    <vt:vector size="8" baseType="variant">
      <vt:variant>
        <vt:lpstr>Fonts Used</vt:lpstr>
      </vt:variant>
      <vt:variant>
        <vt:i4>19</vt:i4>
      </vt:variant>
      <vt:variant>
        <vt:lpstr>Theme</vt:lpstr>
      </vt:variant>
      <vt:variant>
        <vt:i4>10</vt:i4>
      </vt:variant>
      <vt:variant>
        <vt:lpstr>Embedded OLE Servers</vt:lpstr>
      </vt:variant>
      <vt:variant>
        <vt:i4>1</vt:i4>
      </vt:variant>
      <vt:variant>
        <vt:lpstr>Slide Titles</vt:lpstr>
      </vt:variant>
      <vt:variant>
        <vt:i4>54</vt:i4>
      </vt:variant>
    </vt:vector>
  </HeadingPairs>
  <TitlesOfParts>
    <vt:vector size="84" baseType="lpstr">
      <vt:lpstr>SNELL ROUNDHAND BLACK</vt:lpstr>
      <vt:lpstr>Cabin Condensed</vt:lpstr>
      <vt:lpstr>Roboto Condensed</vt:lpstr>
      <vt:lpstr>Livvic</vt:lpstr>
      <vt:lpstr>Vidaloka</vt:lpstr>
      <vt:lpstr>Bellota Text Light</vt:lpstr>
      <vt:lpstr>Calibri Light</vt:lpstr>
      <vt:lpstr>Calibri</vt:lpstr>
      <vt:lpstr>PT Serif</vt:lpstr>
      <vt:lpstr>Roboto Slab</vt:lpstr>
      <vt:lpstr>Roboto Condensed Light</vt:lpstr>
      <vt:lpstr>Brush Script MT</vt:lpstr>
      <vt:lpstr>Snell Roundhand</vt:lpstr>
      <vt:lpstr>Cabin</vt:lpstr>
      <vt:lpstr>SNELL ROUNDHAND BLACK</vt:lpstr>
      <vt:lpstr>Times New Roman</vt:lpstr>
      <vt:lpstr>Arial</vt:lpstr>
      <vt:lpstr>Open Sans</vt:lpstr>
      <vt:lpstr>Parisienne</vt:lpstr>
      <vt:lpstr>Snug</vt:lpstr>
      <vt:lpstr>Default Design</vt:lpstr>
      <vt:lpstr>1_Default Design</vt:lpstr>
      <vt:lpstr>1_Snug</vt:lpstr>
      <vt:lpstr>Lección de Historia de España by Slidesgo</vt:lpstr>
      <vt:lpstr>Helen template</vt:lpstr>
      <vt:lpstr>1_Lección de Historia de España by Slidesgo</vt:lpstr>
      <vt:lpstr>Simple Light</vt:lpstr>
      <vt:lpstr>2_Office Theme</vt:lpstr>
      <vt:lpstr>Office Theme</vt:lpstr>
      <vt:lpstr>Bitmap Image</vt:lpstr>
      <vt:lpstr>A.  Khởi Động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 Tình hình Nhật Bản sau chiến tranh</vt:lpstr>
      <vt:lpstr>I. Tình hình Nhật Bản sau chiến tranh</vt:lpstr>
      <vt:lpstr>I. Tình hình Nhật Bản sau chiến tranh</vt:lpstr>
      <vt:lpstr>I. Tình hình Nhật Bản sau chiến tranh</vt:lpstr>
      <vt:lpstr>I. Tình hình Nhật Bản sau chiến tranh</vt:lpstr>
      <vt:lpstr>I. Tình hình Nhật Bản sau chiến tranh</vt:lpstr>
      <vt:lpstr>I. Tình hình Nhật Bản sau chiến tranh</vt:lpstr>
      <vt:lpstr>PowerPoint Presentation</vt:lpstr>
      <vt:lpstr>I. Tình hình Nhật Bản sau chiến tranh</vt:lpstr>
      <vt:lpstr>I. Tình hình Nhật Bản sau chiến tranh</vt:lpstr>
      <vt:lpstr>I. Tình hình Nhật Bản sau chiến tranh</vt:lpstr>
      <vt:lpstr>PowerPoint Presentation</vt:lpstr>
      <vt:lpstr>II. Nhật Bản khôi phục và phát triển kinh tế</vt:lpstr>
      <vt:lpstr>II. Nhật Bản khôi phục và phát triển kinh tế</vt:lpstr>
      <vt:lpstr>II. Nhật Bản khôi phục và phát triển kinh tế</vt:lpstr>
      <vt:lpstr>II. Nhật Bản khôi phục và phát triển kinh tế</vt:lpstr>
      <vt:lpstr>II. Nhật Bản khôi phục và phát triển kinh tế</vt:lpstr>
      <vt:lpstr>II. Nhật Bản khôi phục và phát triển kinh tế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II. Nhật Bản khôi phục và phát triển kinh tế</vt:lpstr>
      <vt:lpstr>III.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CẢM ƠN SỰ THEO DÕI CỦA CÁC EM!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cp:lastModifiedBy>Nguyễn hướng đức</cp:lastModifiedBy>
  <cp:revision>97</cp:revision>
  <dcterms:modified xsi:type="dcterms:W3CDTF">2022-03-01T01:02:45Z</dcterms:modified>
</cp:coreProperties>
</file>