
<file path=[Content_Types].xml><?xml version="1.0" encoding="utf-8"?>
<Types xmlns="http://schemas.openxmlformats.org/package/2006/content-types">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3" r:id="rId1"/>
    <p:sldMasterId id="2147483691" r:id="rId2"/>
    <p:sldMasterId id="2147483696" r:id="rId3"/>
    <p:sldMasterId id="2147483712" r:id="rId4"/>
  </p:sldMasterIdLst>
  <p:notesMasterIdLst>
    <p:notesMasterId r:id="rId48"/>
  </p:notesMasterIdLst>
  <p:sldIdLst>
    <p:sldId id="377" r:id="rId5"/>
    <p:sldId id="645" r:id="rId6"/>
    <p:sldId id="646" r:id="rId7"/>
    <p:sldId id="295" r:id="rId8"/>
    <p:sldId id="257" r:id="rId9"/>
    <p:sldId id="346" r:id="rId10"/>
    <p:sldId id="615" r:id="rId11"/>
    <p:sldId id="361" r:id="rId12"/>
    <p:sldId id="644" r:id="rId13"/>
    <p:sldId id="276" r:id="rId14"/>
    <p:sldId id="617" r:id="rId15"/>
    <p:sldId id="325" r:id="rId16"/>
    <p:sldId id="621" r:id="rId17"/>
    <p:sldId id="623" r:id="rId18"/>
    <p:sldId id="626" r:id="rId19"/>
    <p:sldId id="627" r:id="rId20"/>
    <p:sldId id="619" r:id="rId21"/>
    <p:sldId id="625" r:id="rId22"/>
    <p:sldId id="347" r:id="rId23"/>
    <p:sldId id="632" r:id="rId24"/>
    <p:sldId id="262" r:id="rId25"/>
    <p:sldId id="628" r:id="rId26"/>
    <p:sldId id="323" r:id="rId27"/>
    <p:sldId id="629" r:id="rId28"/>
    <p:sldId id="375" r:id="rId29"/>
    <p:sldId id="643" r:id="rId30"/>
    <p:sldId id="640" r:id="rId31"/>
    <p:sldId id="631" r:id="rId32"/>
    <p:sldId id="335" r:id="rId33"/>
    <p:sldId id="633" r:id="rId34"/>
    <p:sldId id="639" r:id="rId35"/>
    <p:sldId id="641" r:id="rId36"/>
    <p:sldId id="634" r:id="rId37"/>
    <p:sldId id="635" r:id="rId38"/>
    <p:sldId id="636" r:id="rId39"/>
    <p:sldId id="357" r:id="rId40"/>
    <p:sldId id="286" r:id="rId41"/>
    <p:sldId id="314" r:id="rId42"/>
    <p:sldId id="647" r:id="rId43"/>
    <p:sldId id="637" r:id="rId44"/>
    <p:sldId id="642" r:id="rId45"/>
    <p:sldId id="608" r:id="rId46"/>
    <p:sldId id="320" r:id="rId47"/>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DE3"/>
    <a:srgbClr val="FFFFF5"/>
    <a:srgbClr val="EFDAA3"/>
    <a:srgbClr val="ECDD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1140E64-4373-4C8D-BCBB-07256B65901B}">
  <a:tblStyle styleId="{B1140E64-4373-4C8D-BCBB-07256B65901B}"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955"/>
    <p:restoredTop sz="94580"/>
  </p:normalViewPr>
  <p:slideViewPr>
    <p:cSldViewPr>
      <p:cViewPr varScale="1">
        <p:scale>
          <a:sx n="152" d="100"/>
          <a:sy n="152" d="100"/>
        </p:scale>
        <p:origin x="192" y="24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slideMaster" Target="slideMasters/slideMaster1.xml"/><Relationship Id="rId6"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09189438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a:cs typeface="Arial"/>
              <a:sym typeface="Arial"/>
            </a:endParaRPr>
          </a:p>
        </p:txBody>
      </p:sp>
    </p:spTree>
    <p:extLst>
      <p:ext uri="{BB962C8B-B14F-4D97-AF65-F5344CB8AC3E}">
        <p14:creationId xmlns:p14="http://schemas.microsoft.com/office/powerpoint/2010/main" val="18534954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5"/>
        <p:cNvGrpSpPr/>
        <p:nvPr/>
      </p:nvGrpSpPr>
      <p:grpSpPr>
        <a:xfrm>
          <a:off x="0" y="0"/>
          <a:ext cx="0" cy="0"/>
          <a:chOff x="0" y="0"/>
          <a:chExt cx="0" cy="0"/>
        </a:xfrm>
      </p:grpSpPr>
      <p:sp>
        <p:nvSpPr>
          <p:cNvPr id="956" name="Google Shape;956;g7882870172_0_44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7" name="Google Shape;957;g7882870172_0_44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198252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5"/>
        <p:cNvGrpSpPr/>
        <p:nvPr/>
      </p:nvGrpSpPr>
      <p:grpSpPr>
        <a:xfrm>
          <a:off x="0" y="0"/>
          <a:ext cx="0" cy="0"/>
          <a:chOff x="0" y="0"/>
          <a:chExt cx="0" cy="0"/>
        </a:xfrm>
      </p:grpSpPr>
      <p:sp>
        <p:nvSpPr>
          <p:cNvPr id="956" name="Google Shape;956;g7882870172_0_44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7" name="Google Shape;957;g7882870172_0_44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1994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35f391192_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35f391192_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0700630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g35f391192_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1" name="Google Shape;91;g35f391192_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502970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7882870172_0_3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8" name="Google Shape;318;g7882870172_0_3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379788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2"/>
        <p:cNvGrpSpPr/>
        <p:nvPr/>
      </p:nvGrpSpPr>
      <p:grpSpPr>
        <a:xfrm>
          <a:off x="0" y="0"/>
          <a:ext cx="0" cy="0"/>
          <a:chOff x="0" y="0"/>
          <a:chExt cx="0" cy="0"/>
        </a:xfrm>
      </p:grpSpPr>
      <p:sp>
        <p:nvSpPr>
          <p:cNvPr id="1473" name="Google Shape;1473;ga9179a95dd_0_3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4" name="Google Shape;1474;ga9179a95dd_0_3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982201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2"/>
        <p:cNvGrpSpPr/>
        <p:nvPr/>
      </p:nvGrpSpPr>
      <p:grpSpPr>
        <a:xfrm>
          <a:off x="0" y="0"/>
          <a:ext cx="0" cy="0"/>
          <a:chOff x="0" y="0"/>
          <a:chExt cx="0" cy="0"/>
        </a:xfrm>
      </p:grpSpPr>
      <p:sp>
        <p:nvSpPr>
          <p:cNvPr id="1473" name="Google Shape;1473;ga9179a95dd_0_3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4" name="Google Shape;1474;ga9179a95dd_0_3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506002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2"/>
        <p:cNvGrpSpPr/>
        <p:nvPr/>
      </p:nvGrpSpPr>
      <p:grpSpPr>
        <a:xfrm>
          <a:off x="0" y="0"/>
          <a:ext cx="0" cy="0"/>
          <a:chOff x="0" y="0"/>
          <a:chExt cx="0" cy="0"/>
        </a:xfrm>
      </p:grpSpPr>
      <p:sp>
        <p:nvSpPr>
          <p:cNvPr id="1473" name="Google Shape;1473;ga9179a95dd_0_3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4" name="Google Shape;1474;ga9179a95dd_0_3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160767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2"/>
        <p:cNvGrpSpPr/>
        <p:nvPr/>
      </p:nvGrpSpPr>
      <p:grpSpPr>
        <a:xfrm>
          <a:off x="0" y="0"/>
          <a:ext cx="0" cy="0"/>
          <a:chOff x="0" y="0"/>
          <a:chExt cx="0" cy="0"/>
        </a:xfrm>
      </p:grpSpPr>
      <p:sp>
        <p:nvSpPr>
          <p:cNvPr id="1473" name="Google Shape;1473;ga9179a95dd_0_3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4" name="Google Shape;1474;ga9179a95dd_0_3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28064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2"/>
        <p:cNvGrpSpPr/>
        <p:nvPr/>
      </p:nvGrpSpPr>
      <p:grpSpPr>
        <a:xfrm>
          <a:off x="0" y="0"/>
          <a:ext cx="0" cy="0"/>
          <a:chOff x="0" y="0"/>
          <a:chExt cx="0" cy="0"/>
        </a:xfrm>
      </p:grpSpPr>
      <p:sp>
        <p:nvSpPr>
          <p:cNvPr id="1473" name="Google Shape;1473;ga9179a95dd_0_3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4" name="Google Shape;1474;ga9179a95dd_0_3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468756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2"/>
        <p:cNvGrpSpPr/>
        <p:nvPr/>
      </p:nvGrpSpPr>
      <p:grpSpPr>
        <a:xfrm>
          <a:off x="0" y="0"/>
          <a:ext cx="0" cy="0"/>
          <a:chOff x="0" y="0"/>
          <a:chExt cx="0" cy="0"/>
        </a:xfrm>
      </p:grpSpPr>
      <p:sp>
        <p:nvSpPr>
          <p:cNvPr id="1473" name="Google Shape;1473;ga9179a95dd_0_3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4" name="Google Shape;1474;ga9179a95dd_0_3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262927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2"/>
        <p:cNvGrpSpPr/>
        <p:nvPr/>
      </p:nvGrpSpPr>
      <p:grpSpPr>
        <a:xfrm>
          <a:off x="0" y="0"/>
          <a:ext cx="0" cy="0"/>
          <a:chOff x="0" y="0"/>
          <a:chExt cx="0" cy="0"/>
        </a:xfrm>
      </p:grpSpPr>
      <p:sp>
        <p:nvSpPr>
          <p:cNvPr id="1473" name="Google Shape;1473;ga9179a95dd_0_3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4" name="Google Shape;1474;ga9179a95dd_0_3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434234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02"/>
        <p:cNvGrpSpPr/>
        <p:nvPr/>
      </p:nvGrpSpPr>
      <p:grpSpPr>
        <a:xfrm>
          <a:off x="0" y="0"/>
          <a:ext cx="0" cy="0"/>
          <a:chOff x="0" y="0"/>
          <a:chExt cx="0" cy="0"/>
        </a:xfrm>
      </p:grpSpPr>
      <p:sp>
        <p:nvSpPr>
          <p:cNvPr id="103" name="Google Shape;103;p3"/>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3"/>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3"/>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3"/>
          <p:cNvSpPr txBox="1">
            <a:spLocks noGrp="1"/>
          </p:cNvSpPr>
          <p:nvPr>
            <p:ph type="title"/>
          </p:nvPr>
        </p:nvSpPr>
        <p:spPr>
          <a:xfrm>
            <a:off x="685800" y="2503200"/>
            <a:ext cx="4323900" cy="841800"/>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07" name="Google Shape;107;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108" name="Google Shape;108;p3"/>
          <p:cNvSpPr txBox="1">
            <a:spLocks noGrp="1"/>
          </p:cNvSpPr>
          <p:nvPr>
            <p:ph type="title" idx="2" hasCustomPrompt="1"/>
          </p:nvPr>
        </p:nvSpPr>
        <p:spPr>
          <a:xfrm>
            <a:off x="685800" y="1335000"/>
            <a:ext cx="4323900" cy="1168200"/>
          </a:xfrm>
          <a:prstGeom prst="rect">
            <a:avLst/>
          </a:prstGeom>
        </p:spPr>
        <p:txBody>
          <a:bodyPr spcFirstLastPara="1" wrap="square" lIns="91425" tIns="91425" rIns="91425" bIns="91425" anchor="b" anchorCtr="0">
            <a:noAutofit/>
          </a:bodyPr>
          <a:lstStyle>
            <a:lvl1pPr lvl="0" rtl="0">
              <a:spcBef>
                <a:spcPts val="0"/>
              </a:spcBef>
              <a:spcAft>
                <a:spcPts val="0"/>
              </a:spcAft>
              <a:buSzPts val="7000"/>
              <a:buNone/>
              <a:defRPr sz="7000"/>
            </a:lvl1pPr>
            <a:lvl2pPr lvl="1" algn="ctr" rtl="0">
              <a:spcBef>
                <a:spcPts val="0"/>
              </a:spcBef>
              <a:spcAft>
                <a:spcPts val="0"/>
              </a:spcAft>
              <a:buSzPts val="7000"/>
              <a:buNone/>
              <a:defRPr sz="7000"/>
            </a:lvl2pPr>
            <a:lvl3pPr lvl="2" algn="ctr" rtl="0">
              <a:spcBef>
                <a:spcPts val="0"/>
              </a:spcBef>
              <a:spcAft>
                <a:spcPts val="0"/>
              </a:spcAft>
              <a:buSzPts val="7000"/>
              <a:buNone/>
              <a:defRPr sz="7000"/>
            </a:lvl3pPr>
            <a:lvl4pPr lvl="3" algn="ctr" rtl="0">
              <a:spcBef>
                <a:spcPts val="0"/>
              </a:spcBef>
              <a:spcAft>
                <a:spcPts val="0"/>
              </a:spcAft>
              <a:buSzPts val="7000"/>
              <a:buNone/>
              <a:defRPr sz="7000"/>
            </a:lvl4pPr>
            <a:lvl5pPr lvl="4" algn="ctr" rtl="0">
              <a:spcBef>
                <a:spcPts val="0"/>
              </a:spcBef>
              <a:spcAft>
                <a:spcPts val="0"/>
              </a:spcAft>
              <a:buSzPts val="7000"/>
              <a:buNone/>
              <a:defRPr sz="7000"/>
            </a:lvl5pPr>
            <a:lvl6pPr lvl="5" algn="ctr" rtl="0">
              <a:spcBef>
                <a:spcPts val="0"/>
              </a:spcBef>
              <a:spcAft>
                <a:spcPts val="0"/>
              </a:spcAft>
              <a:buSzPts val="7000"/>
              <a:buNone/>
              <a:defRPr sz="7000"/>
            </a:lvl6pPr>
            <a:lvl7pPr lvl="6" algn="ctr" rtl="0">
              <a:spcBef>
                <a:spcPts val="0"/>
              </a:spcBef>
              <a:spcAft>
                <a:spcPts val="0"/>
              </a:spcAft>
              <a:buSzPts val="7000"/>
              <a:buNone/>
              <a:defRPr sz="7000"/>
            </a:lvl7pPr>
            <a:lvl8pPr lvl="7" algn="ctr" rtl="0">
              <a:spcBef>
                <a:spcPts val="0"/>
              </a:spcBef>
              <a:spcAft>
                <a:spcPts val="0"/>
              </a:spcAft>
              <a:buSzPts val="7000"/>
              <a:buNone/>
              <a:defRPr sz="7000"/>
            </a:lvl8pPr>
            <a:lvl9pPr lvl="8" algn="ctr" rtl="0">
              <a:spcBef>
                <a:spcPts val="0"/>
              </a:spcBef>
              <a:spcAft>
                <a:spcPts val="0"/>
              </a:spcAft>
              <a:buSzPts val="7000"/>
              <a:buNone/>
              <a:defRPr sz="7000"/>
            </a:lvl9pPr>
          </a:lstStyle>
          <a:p>
            <a:r>
              <a:t>xx%</a:t>
            </a:r>
          </a:p>
        </p:txBody>
      </p:sp>
      <p:sp>
        <p:nvSpPr>
          <p:cNvPr id="109" name="Google Shape;109;p3"/>
          <p:cNvSpPr txBox="1">
            <a:spLocks noGrp="1"/>
          </p:cNvSpPr>
          <p:nvPr>
            <p:ph type="subTitle" idx="1"/>
          </p:nvPr>
        </p:nvSpPr>
        <p:spPr>
          <a:xfrm>
            <a:off x="685800" y="3345000"/>
            <a:ext cx="4323900" cy="463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5"/>
        <p:cNvGrpSpPr/>
        <p:nvPr/>
      </p:nvGrpSpPr>
      <p:grpSpPr>
        <a:xfrm>
          <a:off x="0" y="0"/>
          <a:ext cx="0" cy="0"/>
          <a:chOff x="0" y="0"/>
          <a:chExt cx="0" cy="0"/>
        </a:xfrm>
      </p:grpSpPr>
      <p:sp>
        <p:nvSpPr>
          <p:cNvPr id="46" name="Google Shape;46;p10"/>
          <p:cNvSpPr txBox="1">
            <a:spLocks noGrp="1"/>
          </p:cNvSpPr>
          <p:nvPr>
            <p:ph type="sldNum" idx="12"/>
          </p:nvPr>
        </p:nvSpPr>
        <p:spPr>
          <a:xfrm>
            <a:off x="4297650" y="474990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ct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42633833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body 1">
  <p:cSld name="Title and body 1">
    <p:spTree>
      <p:nvGrpSpPr>
        <p:cNvPr id="1" name="Shape 48"/>
        <p:cNvGrpSpPr/>
        <p:nvPr/>
      </p:nvGrpSpPr>
      <p:grpSpPr>
        <a:xfrm>
          <a:off x="0" y="0"/>
          <a:ext cx="0" cy="0"/>
          <a:chOff x="0" y="0"/>
          <a:chExt cx="0" cy="0"/>
        </a:xfrm>
      </p:grpSpPr>
      <p:sp>
        <p:nvSpPr>
          <p:cNvPr id="49" name="Google Shape;49;p10"/>
          <p:cNvSpPr txBox="1">
            <a:spLocks noGrp="1"/>
          </p:cNvSpPr>
          <p:nvPr>
            <p:ph type="title"/>
          </p:nvPr>
        </p:nvSpPr>
        <p:spPr>
          <a:xfrm>
            <a:off x="437650" y="579250"/>
            <a:ext cx="4124100" cy="10587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CC4125"/>
              </a:buClr>
              <a:buSzPts val="2800"/>
              <a:buFont typeface="Roboto Slab"/>
              <a:buNone/>
              <a:defRPr b="1">
                <a:solidFill>
                  <a:srgbClr val="CC4125"/>
                </a:solidFill>
                <a:latin typeface="Roboto Slab"/>
                <a:ea typeface="Roboto Slab"/>
                <a:cs typeface="Roboto Slab"/>
                <a:sym typeface="Roboto Slab"/>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0" name="Google Shape;50;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GB" smtClean="0"/>
              <a:pPr/>
              <a:t>‹#›</a:t>
            </a:fld>
            <a:endParaRPr lang="en-GB"/>
          </a:p>
        </p:txBody>
      </p:sp>
      <p:sp>
        <p:nvSpPr>
          <p:cNvPr id="51" name="Google Shape;51;p10"/>
          <p:cNvSpPr/>
          <p:nvPr/>
        </p:nvSpPr>
        <p:spPr>
          <a:xfrm>
            <a:off x="544926" y="499667"/>
            <a:ext cx="701400" cy="66000"/>
          </a:xfrm>
          <a:prstGeom prst="rect">
            <a:avLst/>
          </a:prstGeom>
          <a:solidFill>
            <a:srgbClr val="CC412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2" name="Google Shape;52;p10"/>
          <p:cNvSpPr txBox="1"/>
          <p:nvPr/>
        </p:nvSpPr>
        <p:spPr>
          <a:xfrm>
            <a:off x="471675" y="4738975"/>
            <a:ext cx="1523400" cy="242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GB" sz="800">
                <a:solidFill>
                  <a:schemeClr val="dk2"/>
                </a:solidFill>
              </a:rPr>
              <a:t>Your Company Name</a:t>
            </a:r>
            <a:endParaRPr sz="800">
              <a:solidFill>
                <a:schemeClr val="dk2"/>
              </a:solidFill>
            </a:endParaRPr>
          </a:p>
        </p:txBody>
      </p:sp>
    </p:spTree>
    <p:extLst>
      <p:ext uri="{BB962C8B-B14F-4D97-AF65-F5344CB8AC3E}">
        <p14:creationId xmlns:p14="http://schemas.microsoft.com/office/powerpoint/2010/main" val="3955191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sp>
        <p:nvSpPr>
          <p:cNvPr id="10" name="Google Shape;10;p2"/>
          <p:cNvSpPr/>
          <p:nvPr/>
        </p:nvSpPr>
        <p:spPr>
          <a:xfrm>
            <a:off x="361950" y="-571500"/>
            <a:ext cx="6286500" cy="6286500"/>
          </a:xfrm>
          <a:prstGeom prst="ellipse">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txBox="1">
            <a:spLocks noGrp="1"/>
          </p:cNvSpPr>
          <p:nvPr>
            <p:ph type="ctrTitle"/>
          </p:nvPr>
        </p:nvSpPr>
        <p:spPr>
          <a:xfrm>
            <a:off x="1031425" y="1991850"/>
            <a:ext cx="4947600" cy="1159800"/>
          </a:xfrm>
          <a:prstGeom prst="rect">
            <a:avLst/>
          </a:prstGeom>
        </p:spPr>
        <p:txBody>
          <a:bodyPr spcFirstLastPara="1" wrap="square" lIns="91425" tIns="91425" rIns="91425" bIns="91425" anchor="ctr" anchorCtr="0">
            <a:noAutofit/>
          </a:bodyPr>
          <a:lstStyle>
            <a:lvl1pPr lvl="0" algn="l">
              <a:spcBef>
                <a:spcPts val="0"/>
              </a:spcBef>
              <a:spcAft>
                <a:spcPts val="0"/>
              </a:spcAft>
              <a:buClr>
                <a:srgbClr val="FFFFFF"/>
              </a:buClr>
              <a:buSzPts val="6000"/>
              <a:buFont typeface="Cabin Condensed"/>
              <a:buNone/>
              <a:defRPr sz="6000">
                <a:solidFill>
                  <a:srgbClr val="FFFFFF"/>
                </a:solidFill>
                <a:latin typeface="Cabin Condensed"/>
                <a:ea typeface="Cabin Condensed"/>
                <a:cs typeface="Cabin Condensed"/>
                <a:sym typeface="Cabin Condensed"/>
              </a:defRPr>
            </a:lvl1pPr>
            <a:lvl2pPr lvl="1" algn="l">
              <a:spcBef>
                <a:spcPts val="0"/>
              </a:spcBef>
              <a:spcAft>
                <a:spcPts val="0"/>
              </a:spcAft>
              <a:buClr>
                <a:srgbClr val="FFFFFF"/>
              </a:buClr>
              <a:buSzPts val="6000"/>
              <a:buFont typeface="Cabin Condensed"/>
              <a:buNone/>
              <a:defRPr sz="6000">
                <a:solidFill>
                  <a:srgbClr val="FFFFFF"/>
                </a:solidFill>
                <a:latin typeface="Cabin Condensed"/>
                <a:ea typeface="Cabin Condensed"/>
                <a:cs typeface="Cabin Condensed"/>
                <a:sym typeface="Cabin Condensed"/>
              </a:defRPr>
            </a:lvl2pPr>
            <a:lvl3pPr lvl="2" algn="l">
              <a:spcBef>
                <a:spcPts val="0"/>
              </a:spcBef>
              <a:spcAft>
                <a:spcPts val="0"/>
              </a:spcAft>
              <a:buClr>
                <a:srgbClr val="FFFFFF"/>
              </a:buClr>
              <a:buSzPts val="6000"/>
              <a:buFont typeface="Cabin Condensed"/>
              <a:buNone/>
              <a:defRPr sz="6000">
                <a:solidFill>
                  <a:srgbClr val="FFFFFF"/>
                </a:solidFill>
                <a:latin typeface="Cabin Condensed"/>
                <a:ea typeface="Cabin Condensed"/>
                <a:cs typeface="Cabin Condensed"/>
                <a:sym typeface="Cabin Condensed"/>
              </a:defRPr>
            </a:lvl3pPr>
            <a:lvl4pPr lvl="3" algn="l">
              <a:spcBef>
                <a:spcPts val="0"/>
              </a:spcBef>
              <a:spcAft>
                <a:spcPts val="0"/>
              </a:spcAft>
              <a:buClr>
                <a:srgbClr val="FFFFFF"/>
              </a:buClr>
              <a:buSzPts val="6000"/>
              <a:buFont typeface="Cabin Condensed"/>
              <a:buNone/>
              <a:defRPr sz="6000">
                <a:solidFill>
                  <a:srgbClr val="FFFFFF"/>
                </a:solidFill>
                <a:latin typeface="Cabin Condensed"/>
                <a:ea typeface="Cabin Condensed"/>
                <a:cs typeface="Cabin Condensed"/>
                <a:sym typeface="Cabin Condensed"/>
              </a:defRPr>
            </a:lvl4pPr>
            <a:lvl5pPr lvl="4" algn="l">
              <a:spcBef>
                <a:spcPts val="0"/>
              </a:spcBef>
              <a:spcAft>
                <a:spcPts val="0"/>
              </a:spcAft>
              <a:buClr>
                <a:srgbClr val="FFFFFF"/>
              </a:buClr>
              <a:buSzPts val="6000"/>
              <a:buFont typeface="Cabin Condensed"/>
              <a:buNone/>
              <a:defRPr sz="6000">
                <a:solidFill>
                  <a:srgbClr val="FFFFFF"/>
                </a:solidFill>
                <a:latin typeface="Cabin Condensed"/>
                <a:ea typeface="Cabin Condensed"/>
                <a:cs typeface="Cabin Condensed"/>
                <a:sym typeface="Cabin Condensed"/>
              </a:defRPr>
            </a:lvl5pPr>
            <a:lvl6pPr lvl="5" algn="l">
              <a:spcBef>
                <a:spcPts val="0"/>
              </a:spcBef>
              <a:spcAft>
                <a:spcPts val="0"/>
              </a:spcAft>
              <a:buClr>
                <a:srgbClr val="FFFFFF"/>
              </a:buClr>
              <a:buSzPts val="6000"/>
              <a:buFont typeface="Cabin Condensed"/>
              <a:buNone/>
              <a:defRPr sz="6000">
                <a:solidFill>
                  <a:srgbClr val="FFFFFF"/>
                </a:solidFill>
                <a:latin typeface="Cabin Condensed"/>
                <a:ea typeface="Cabin Condensed"/>
                <a:cs typeface="Cabin Condensed"/>
                <a:sym typeface="Cabin Condensed"/>
              </a:defRPr>
            </a:lvl6pPr>
            <a:lvl7pPr lvl="6" algn="l">
              <a:spcBef>
                <a:spcPts val="0"/>
              </a:spcBef>
              <a:spcAft>
                <a:spcPts val="0"/>
              </a:spcAft>
              <a:buClr>
                <a:srgbClr val="FFFFFF"/>
              </a:buClr>
              <a:buSzPts val="6000"/>
              <a:buFont typeface="Cabin Condensed"/>
              <a:buNone/>
              <a:defRPr sz="6000">
                <a:solidFill>
                  <a:srgbClr val="FFFFFF"/>
                </a:solidFill>
                <a:latin typeface="Cabin Condensed"/>
                <a:ea typeface="Cabin Condensed"/>
                <a:cs typeface="Cabin Condensed"/>
                <a:sym typeface="Cabin Condensed"/>
              </a:defRPr>
            </a:lvl7pPr>
            <a:lvl8pPr lvl="7" algn="l">
              <a:spcBef>
                <a:spcPts val="0"/>
              </a:spcBef>
              <a:spcAft>
                <a:spcPts val="0"/>
              </a:spcAft>
              <a:buClr>
                <a:srgbClr val="FFFFFF"/>
              </a:buClr>
              <a:buSzPts val="6000"/>
              <a:buFont typeface="Cabin Condensed"/>
              <a:buNone/>
              <a:defRPr sz="6000">
                <a:solidFill>
                  <a:srgbClr val="FFFFFF"/>
                </a:solidFill>
                <a:latin typeface="Cabin Condensed"/>
                <a:ea typeface="Cabin Condensed"/>
                <a:cs typeface="Cabin Condensed"/>
                <a:sym typeface="Cabin Condensed"/>
              </a:defRPr>
            </a:lvl8pPr>
            <a:lvl9pPr lvl="8" algn="l">
              <a:spcBef>
                <a:spcPts val="0"/>
              </a:spcBef>
              <a:spcAft>
                <a:spcPts val="0"/>
              </a:spcAft>
              <a:buClr>
                <a:srgbClr val="FFFFFF"/>
              </a:buClr>
              <a:buSzPts val="6000"/>
              <a:buFont typeface="Cabin Condensed"/>
              <a:buNone/>
              <a:defRPr sz="6000">
                <a:solidFill>
                  <a:srgbClr val="FFFFFF"/>
                </a:solidFill>
                <a:latin typeface="Cabin Condensed"/>
                <a:ea typeface="Cabin Condensed"/>
                <a:cs typeface="Cabin Condensed"/>
                <a:sym typeface="Cabin Condensed"/>
              </a:defRPr>
            </a:lvl9pPr>
          </a:lstStyle>
          <a:p>
            <a:endParaRPr/>
          </a:p>
        </p:txBody>
      </p:sp>
    </p:spTree>
    <p:extLst>
      <p:ext uri="{BB962C8B-B14F-4D97-AF65-F5344CB8AC3E}">
        <p14:creationId xmlns:p14="http://schemas.microsoft.com/office/powerpoint/2010/main" val="14904322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12"/>
        <p:cNvGrpSpPr/>
        <p:nvPr/>
      </p:nvGrpSpPr>
      <p:grpSpPr>
        <a:xfrm>
          <a:off x="0" y="0"/>
          <a:ext cx="0" cy="0"/>
          <a:chOff x="0" y="0"/>
          <a:chExt cx="0" cy="0"/>
        </a:xfrm>
      </p:grpSpPr>
      <p:sp>
        <p:nvSpPr>
          <p:cNvPr id="13" name="Google Shape;13;p3"/>
          <p:cNvSpPr/>
          <p:nvPr/>
        </p:nvSpPr>
        <p:spPr>
          <a:xfrm>
            <a:off x="2266950" y="266700"/>
            <a:ext cx="4610100" cy="4610100"/>
          </a:xfrm>
          <a:prstGeom prst="ellipse">
            <a:avLst/>
          </a:prstGeom>
          <a:noFill/>
          <a:ln w="7620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3"/>
          <p:cNvSpPr txBox="1">
            <a:spLocks noGrp="1"/>
          </p:cNvSpPr>
          <p:nvPr>
            <p:ph type="ctrTitle"/>
          </p:nvPr>
        </p:nvSpPr>
        <p:spPr>
          <a:xfrm>
            <a:off x="2733675" y="2116750"/>
            <a:ext cx="3676500" cy="11598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000000"/>
              </a:buClr>
              <a:buSzPts val="4800"/>
              <a:buNone/>
              <a:defRPr sz="4800">
                <a:solidFill>
                  <a:srgbClr val="000000"/>
                </a:solidFill>
              </a:defRPr>
            </a:lvl1pPr>
            <a:lvl2pPr lvl="1" algn="ctr" rtl="0">
              <a:spcBef>
                <a:spcPts val="0"/>
              </a:spcBef>
              <a:spcAft>
                <a:spcPts val="0"/>
              </a:spcAft>
              <a:buClr>
                <a:srgbClr val="000000"/>
              </a:buClr>
              <a:buSzPts val="4800"/>
              <a:buNone/>
              <a:defRPr sz="4800">
                <a:solidFill>
                  <a:srgbClr val="000000"/>
                </a:solidFill>
              </a:defRPr>
            </a:lvl2pPr>
            <a:lvl3pPr lvl="2" algn="ctr" rtl="0">
              <a:spcBef>
                <a:spcPts val="0"/>
              </a:spcBef>
              <a:spcAft>
                <a:spcPts val="0"/>
              </a:spcAft>
              <a:buClr>
                <a:srgbClr val="000000"/>
              </a:buClr>
              <a:buSzPts val="4800"/>
              <a:buNone/>
              <a:defRPr sz="4800">
                <a:solidFill>
                  <a:srgbClr val="000000"/>
                </a:solidFill>
              </a:defRPr>
            </a:lvl3pPr>
            <a:lvl4pPr lvl="3" algn="ctr" rtl="0">
              <a:spcBef>
                <a:spcPts val="0"/>
              </a:spcBef>
              <a:spcAft>
                <a:spcPts val="0"/>
              </a:spcAft>
              <a:buClr>
                <a:srgbClr val="000000"/>
              </a:buClr>
              <a:buSzPts val="4800"/>
              <a:buNone/>
              <a:defRPr sz="4800">
                <a:solidFill>
                  <a:srgbClr val="000000"/>
                </a:solidFill>
              </a:defRPr>
            </a:lvl4pPr>
            <a:lvl5pPr lvl="4" algn="ctr" rtl="0">
              <a:spcBef>
                <a:spcPts val="0"/>
              </a:spcBef>
              <a:spcAft>
                <a:spcPts val="0"/>
              </a:spcAft>
              <a:buClr>
                <a:srgbClr val="000000"/>
              </a:buClr>
              <a:buSzPts val="4800"/>
              <a:buNone/>
              <a:defRPr sz="4800">
                <a:solidFill>
                  <a:srgbClr val="000000"/>
                </a:solidFill>
              </a:defRPr>
            </a:lvl5pPr>
            <a:lvl6pPr lvl="5" algn="ctr" rtl="0">
              <a:spcBef>
                <a:spcPts val="0"/>
              </a:spcBef>
              <a:spcAft>
                <a:spcPts val="0"/>
              </a:spcAft>
              <a:buClr>
                <a:srgbClr val="000000"/>
              </a:buClr>
              <a:buSzPts val="4800"/>
              <a:buNone/>
              <a:defRPr sz="4800">
                <a:solidFill>
                  <a:srgbClr val="000000"/>
                </a:solidFill>
              </a:defRPr>
            </a:lvl6pPr>
            <a:lvl7pPr lvl="6" algn="ctr" rtl="0">
              <a:spcBef>
                <a:spcPts val="0"/>
              </a:spcBef>
              <a:spcAft>
                <a:spcPts val="0"/>
              </a:spcAft>
              <a:buClr>
                <a:srgbClr val="000000"/>
              </a:buClr>
              <a:buSzPts val="4800"/>
              <a:buNone/>
              <a:defRPr sz="4800">
                <a:solidFill>
                  <a:srgbClr val="000000"/>
                </a:solidFill>
              </a:defRPr>
            </a:lvl7pPr>
            <a:lvl8pPr lvl="7" algn="ctr" rtl="0">
              <a:spcBef>
                <a:spcPts val="0"/>
              </a:spcBef>
              <a:spcAft>
                <a:spcPts val="0"/>
              </a:spcAft>
              <a:buClr>
                <a:srgbClr val="000000"/>
              </a:buClr>
              <a:buSzPts val="4800"/>
              <a:buNone/>
              <a:defRPr sz="4800">
                <a:solidFill>
                  <a:srgbClr val="000000"/>
                </a:solidFill>
              </a:defRPr>
            </a:lvl8pPr>
            <a:lvl9pPr lvl="8" algn="ctr" rtl="0">
              <a:spcBef>
                <a:spcPts val="0"/>
              </a:spcBef>
              <a:spcAft>
                <a:spcPts val="0"/>
              </a:spcAft>
              <a:buClr>
                <a:srgbClr val="000000"/>
              </a:buClr>
              <a:buSzPts val="4800"/>
              <a:buNone/>
              <a:defRPr sz="4800">
                <a:solidFill>
                  <a:srgbClr val="000000"/>
                </a:solidFill>
              </a:defRPr>
            </a:lvl9pPr>
          </a:lstStyle>
          <a:p>
            <a:endParaRPr/>
          </a:p>
        </p:txBody>
      </p:sp>
      <p:sp>
        <p:nvSpPr>
          <p:cNvPr id="15" name="Google Shape;15;p3"/>
          <p:cNvSpPr txBox="1">
            <a:spLocks noGrp="1"/>
          </p:cNvSpPr>
          <p:nvPr>
            <p:ph type="subTitle" idx="1"/>
          </p:nvPr>
        </p:nvSpPr>
        <p:spPr>
          <a:xfrm>
            <a:off x="3143250" y="3373450"/>
            <a:ext cx="2857500" cy="784800"/>
          </a:xfrm>
          <a:prstGeom prst="rect">
            <a:avLst/>
          </a:prstGeom>
        </p:spPr>
        <p:txBody>
          <a:bodyPr spcFirstLastPara="1" wrap="square" lIns="91425" tIns="91425" rIns="91425" bIns="91425" anchor="t" anchorCtr="0">
            <a:noAutofit/>
          </a:bodyPr>
          <a:lstStyle>
            <a:lvl1pPr lvl="0" algn="ctr" rtl="0">
              <a:spcBef>
                <a:spcPts val="0"/>
              </a:spcBef>
              <a:spcAft>
                <a:spcPts val="0"/>
              </a:spcAft>
              <a:buClr>
                <a:srgbClr val="FFFFFF"/>
              </a:buClr>
              <a:buSzPts val="2400"/>
              <a:buNone/>
              <a:defRPr sz="2400">
                <a:solidFill>
                  <a:srgbClr val="FFFFFF"/>
                </a:solidFill>
                <a:highlight>
                  <a:srgbClr val="000000"/>
                </a:highlight>
              </a:defRPr>
            </a:lvl1pPr>
            <a:lvl2pPr lvl="1" algn="ctr" rtl="0">
              <a:spcBef>
                <a:spcPts val="0"/>
              </a:spcBef>
              <a:spcAft>
                <a:spcPts val="0"/>
              </a:spcAft>
              <a:buClr>
                <a:srgbClr val="FFFFFF"/>
              </a:buClr>
              <a:buSzPts val="2400"/>
              <a:buNone/>
              <a:defRPr>
                <a:solidFill>
                  <a:srgbClr val="FFFFFF"/>
                </a:solidFill>
                <a:highlight>
                  <a:srgbClr val="000000"/>
                </a:highlight>
              </a:defRPr>
            </a:lvl2pPr>
            <a:lvl3pPr lvl="2" algn="ctr" rtl="0">
              <a:spcBef>
                <a:spcPts val="0"/>
              </a:spcBef>
              <a:spcAft>
                <a:spcPts val="0"/>
              </a:spcAft>
              <a:buClr>
                <a:srgbClr val="FFFFFF"/>
              </a:buClr>
              <a:buSzPts val="2400"/>
              <a:buNone/>
              <a:defRPr>
                <a:solidFill>
                  <a:srgbClr val="FFFFFF"/>
                </a:solidFill>
                <a:highlight>
                  <a:srgbClr val="000000"/>
                </a:highlight>
              </a:defRPr>
            </a:lvl3pPr>
            <a:lvl4pPr lvl="3" algn="ctr" rtl="0">
              <a:spcBef>
                <a:spcPts val="0"/>
              </a:spcBef>
              <a:spcAft>
                <a:spcPts val="0"/>
              </a:spcAft>
              <a:buClr>
                <a:srgbClr val="FFFFFF"/>
              </a:buClr>
              <a:buSzPts val="2400"/>
              <a:buNone/>
              <a:defRPr sz="2400">
                <a:solidFill>
                  <a:srgbClr val="FFFFFF"/>
                </a:solidFill>
                <a:highlight>
                  <a:srgbClr val="000000"/>
                </a:highlight>
              </a:defRPr>
            </a:lvl4pPr>
            <a:lvl5pPr lvl="4" algn="ctr" rtl="0">
              <a:spcBef>
                <a:spcPts val="0"/>
              </a:spcBef>
              <a:spcAft>
                <a:spcPts val="0"/>
              </a:spcAft>
              <a:buClr>
                <a:srgbClr val="FFFFFF"/>
              </a:buClr>
              <a:buSzPts val="2400"/>
              <a:buNone/>
              <a:defRPr sz="2400">
                <a:solidFill>
                  <a:srgbClr val="FFFFFF"/>
                </a:solidFill>
                <a:highlight>
                  <a:srgbClr val="000000"/>
                </a:highlight>
              </a:defRPr>
            </a:lvl5pPr>
            <a:lvl6pPr lvl="5" algn="ctr" rtl="0">
              <a:spcBef>
                <a:spcPts val="0"/>
              </a:spcBef>
              <a:spcAft>
                <a:spcPts val="0"/>
              </a:spcAft>
              <a:buClr>
                <a:srgbClr val="FFFFFF"/>
              </a:buClr>
              <a:buSzPts val="2400"/>
              <a:buNone/>
              <a:defRPr sz="2400">
                <a:solidFill>
                  <a:srgbClr val="FFFFFF"/>
                </a:solidFill>
                <a:highlight>
                  <a:srgbClr val="000000"/>
                </a:highlight>
              </a:defRPr>
            </a:lvl6pPr>
            <a:lvl7pPr lvl="6" algn="ctr" rtl="0">
              <a:spcBef>
                <a:spcPts val="0"/>
              </a:spcBef>
              <a:spcAft>
                <a:spcPts val="0"/>
              </a:spcAft>
              <a:buClr>
                <a:srgbClr val="FFFFFF"/>
              </a:buClr>
              <a:buSzPts val="2400"/>
              <a:buNone/>
              <a:defRPr sz="2400">
                <a:solidFill>
                  <a:srgbClr val="FFFFFF"/>
                </a:solidFill>
                <a:highlight>
                  <a:srgbClr val="000000"/>
                </a:highlight>
              </a:defRPr>
            </a:lvl7pPr>
            <a:lvl8pPr lvl="7" algn="ctr" rtl="0">
              <a:spcBef>
                <a:spcPts val="0"/>
              </a:spcBef>
              <a:spcAft>
                <a:spcPts val="0"/>
              </a:spcAft>
              <a:buClr>
                <a:srgbClr val="FFFFFF"/>
              </a:buClr>
              <a:buSzPts val="2400"/>
              <a:buNone/>
              <a:defRPr sz="2400">
                <a:solidFill>
                  <a:srgbClr val="FFFFFF"/>
                </a:solidFill>
                <a:highlight>
                  <a:srgbClr val="000000"/>
                </a:highlight>
              </a:defRPr>
            </a:lvl8pPr>
            <a:lvl9pPr lvl="8" algn="ctr" rtl="0">
              <a:spcBef>
                <a:spcPts val="0"/>
              </a:spcBef>
              <a:spcAft>
                <a:spcPts val="0"/>
              </a:spcAft>
              <a:buClr>
                <a:srgbClr val="FFFFFF"/>
              </a:buClr>
              <a:buSzPts val="2400"/>
              <a:buNone/>
              <a:defRPr sz="2400">
                <a:solidFill>
                  <a:srgbClr val="FFFFFF"/>
                </a:solidFill>
                <a:highlight>
                  <a:srgbClr val="000000"/>
                </a:highlight>
              </a:defRPr>
            </a:lvl9pPr>
          </a:lstStyle>
          <a:p>
            <a:endParaRPr/>
          </a:p>
        </p:txBody>
      </p:sp>
      <p:sp>
        <p:nvSpPr>
          <p:cNvPr id="16" name="Google Shape;16;p3"/>
          <p:cNvSpPr txBox="1">
            <a:spLocks noGrp="1"/>
          </p:cNvSpPr>
          <p:nvPr>
            <p:ph type="sldNum" idx="12"/>
          </p:nvPr>
        </p:nvSpPr>
        <p:spPr>
          <a:xfrm>
            <a:off x="4297650" y="4445051"/>
            <a:ext cx="548700" cy="393600"/>
          </a:xfrm>
          <a:prstGeom prst="rect">
            <a:avLst/>
          </a:prstGeom>
        </p:spPr>
        <p:txBody>
          <a:bodyPr spcFirstLastPara="1" wrap="square" lIns="91425" tIns="91425" rIns="91425" bIns="91425" anchor="t" anchorCtr="0">
            <a:noAutofit/>
          </a:bodyPr>
          <a:lstStyle>
            <a:lvl1pPr lvl="0" algn="ctr">
              <a:buNone/>
              <a:defRPr/>
            </a:lvl1pPr>
            <a:lvl2pPr lvl="1" algn="ctr">
              <a:buNone/>
              <a:defRPr/>
            </a:lvl2pPr>
            <a:lvl3pPr lvl="2" algn="ctr">
              <a:buNone/>
              <a:defRPr/>
            </a:lvl3pPr>
            <a:lvl4pPr lvl="3" algn="ctr">
              <a:buNone/>
              <a:defRPr/>
            </a:lvl4pPr>
            <a:lvl5pPr lvl="4" algn="ctr">
              <a:buNone/>
              <a:defRPr/>
            </a:lvl5pPr>
            <a:lvl6pPr lvl="5" algn="ctr">
              <a:buNone/>
              <a:defRPr/>
            </a:lvl6pPr>
            <a:lvl7pPr lvl="6" algn="ctr">
              <a:buNone/>
              <a:defRPr/>
            </a:lvl7pPr>
            <a:lvl8pPr lvl="7" algn="ctr">
              <a:buNone/>
              <a:defRPr/>
            </a:lvl8pPr>
            <a:lvl9pPr lvl="8" algn="ctr">
              <a:buNone/>
              <a:defRPr/>
            </a:lvl9pPr>
          </a:lstStyle>
          <a:p>
            <a:pPr marL="0" lvl="0" indent="0" algn="ct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5386448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Quote">
  <p:cSld name="Quote">
    <p:bg>
      <p:bgPr>
        <a:solidFill>
          <a:srgbClr val="000000"/>
        </a:solidFill>
        <a:effectLst/>
      </p:bgPr>
    </p:bg>
    <p:spTree>
      <p:nvGrpSpPr>
        <p:cNvPr id="1" name="Shape 17"/>
        <p:cNvGrpSpPr/>
        <p:nvPr/>
      </p:nvGrpSpPr>
      <p:grpSpPr>
        <a:xfrm>
          <a:off x="0" y="0"/>
          <a:ext cx="0" cy="0"/>
          <a:chOff x="0" y="0"/>
          <a:chExt cx="0" cy="0"/>
        </a:xfrm>
      </p:grpSpPr>
      <p:sp>
        <p:nvSpPr>
          <p:cNvPr id="18" name="Google Shape;18;p4"/>
          <p:cNvSpPr txBox="1">
            <a:spLocks noGrp="1"/>
          </p:cNvSpPr>
          <p:nvPr>
            <p:ph type="body" idx="1"/>
          </p:nvPr>
        </p:nvSpPr>
        <p:spPr>
          <a:xfrm>
            <a:off x="2676525" y="1247775"/>
            <a:ext cx="4905300" cy="819900"/>
          </a:xfrm>
          <a:prstGeom prst="rect">
            <a:avLst/>
          </a:prstGeom>
        </p:spPr>
        <p:txBody>
          <a:bodyPr spcFirstLastPara="1" wrap="square" lIns="91425" tIns="91425" rIns="91425" bIns="91425" anchor="t" anchorCtr="0">
            <a:noAutofit/>
          </a:bodyPr>
          <a:lstStyle>
            <a:lvl1pPr marL="457200" lvl="0" indent="-419100" rtl="0">
              <a:spcBef>
                <a:spcPts val="600"/>
              </a:spcBef>
              <a:spcAft>
                <a:spcPts val="0"/>
              </a:spcAft>
              <a:buClr>
                <a:srgbClr val="000000"/>
              </a:buClr>
              <a:buSzPts val="3000"/>
              <a:buChar char="⊙"/>
              <a:defRPr>
                <a:solidFill>
                  <a:srgbClr val="000000"/>
                </a:solidFill>
                <a:highlight>
                  <a:srgbClr val="FFFF00"/>
                </a:highlight>
              </a:defRPr>
            </a:lvl1pPr>
            <a:lvl2pPr marL="914400" lvl="1" indent="-381000" rtl="0">
              <a:spcBef>
                <a:spcPts val="0"/>
              </a:spcBef>
              <a:spcAft>
                <a:spcPts val="0"/>
              </a:spcAft>
              <a:buClr>
                <a:srgbClr val="000000"/>
              </a:buClr>
              <a:buSzPts val="2400"/>
              <a:buChar char="○"/>
              <a:defRPr>
                <a:solidFill>
                  <a:srgbClr val="000000"/>
                </a:solidFill>
                <a:highlight>
                  <a:srgbClr val="FFFF00"/>
                </a:highlight>
              </a:defRPr>
            </a:lvl2pPr>
            <a:lvl3pPr marL="1371600" lvl="2" indent="-381000" rtl="0">
              <a:spcBef>
                <a:spcPts val="0"/>
              </a:spcBef>
              <a:spcAft>
                <a:spcPts val="0"/>
              </a:spcAft>
              <a:buClr>
                <a:srgbClr val="000000"/>
              </a:buClr>
              <a:buSzPts val="2400"/>
              <a:buChar char="■"/>
              <a:defRPr>
                <a:solidFill>
                  <a:srgbClr val="000000"/>
                </a:solidFill>
                <a:highlight>
                  <a:srgbClr val="FFFF00"/>
                </a:highlight>
              </a:defRPr>
            </a:lvl3pPr>
            <a:lvl4pPr marL="1828800" lvl="3" indent="-342900" rtl="0">
              <a:spcBef>
                <a:spcPts val="0"/>
              </a:spcBef>
              <a:spcAft>
                <a:spcPts val="0"/>
              </a:spcAft>
              <a:buClr>
                <a:srgbClr val="000000"/>
              </a:buClr>
              <a:buSzPts val="1800"/>
              <a:buChar char="●"/>
              <a:defRPr>
                <a:solidFill>
                  <a:srgbClr val="000000"/>
                </a:solidFill>
                <a:highlight>
                  <a:srgbClr val="FFFF00"/>
                </a:highlight>
              </a:defRPr>
            </a:lvl4pPr>
            <a:lvl5pPr marL="2286000" lvl="4" indent="-342900" rtl="0">
              <a:spcBef>
                <a:spcPts val="0"/>
              </a:spcBef>
              <a:spcAft>
                <a:spcPts val="0"/>
              </a:spcAft>
              <a:buClr>
                <a:srgbClr val="000000"/>
              </a:buClr>
              <a:buSzPts val="1800"/>
              <a:buChar char="○"/>
              <a:defRPr>
                <a:solidFill>
                  <a:srgbClr val="000000"/>
                </a:solidFill>
                <a:highlight>
                  <a:srgbClr val="FFFF00"/>
                </a:highlight>
              </a:defRPr>
            </a:lvl5pPr>
            <a:lvl6pPr marL="2743200" lvl="5" indent="-342900" rtl="0">
              <a:spcBef>
                <a:spcPts val="0"/>
              </a:spcBef>
              <a:spcAft>
                <a:spcPts val="0"/>
              </a:spcAft>
              <a:buClr>
                <a:srgbClr val="000000"/>
              </a:buClr>
              <a:buSzPts val="1800"/>
              <a:buChar char="■"/>
              <a:defRPr>
                <a:solidFill>
                  <a:srgbClr val="000000"/>
                </a:solidFill>
                <a:highlight>
                  <a:srgbClr val="FFFF00"/>
                </a:highlight>
              </a:defRPr>
            </a:lvl6pPr>
            <a:lvl7pPr marL="3200400" lvl="6" indent="-342900" rtl="0">
              <a:spcBef>
                <a:spcPts val="0"/>
              </a:spcBef>
              <a:spcAft>
                <a:spcPts val="0"/>
              </a:spcAft>
              <a:buClr>
                <a:srgbClr val="000000"/>
              </a:buClr>
              <a:buSzPts val="1800"/>
              <a:buChar char="●"/>
              <a:defRPr>
                <a:solidFill>
                  <a:srgbClr val="000000"/>
                </a:solidFill>
                <a:highlight>
                  <a:srgbClr val="FFFF00"/>
                </a:highlight>
              </a:defRPr>
            </a:lvl7pPr>
            <a:lvl8pPr marL="3657600" lvl="7" indent="-342900" rtl="0">
              <a:spcBef>
                <a:spcPts val="0"/>
              </a:spcBef>
              <a:spcAft>
                <a:spcPts val="0"/>
              </a:spcAft>
              <a:buClr>
                <a:srgbClr val="000000"/>
              </a:buClr>
              <a:buSzPts val="1800"/>
              <a:buChar char="○"/>
              <a:defRPr>
                <a:solidFill>
                  <a:srgbClr val="000000"/>
                </a:solidFill>
                <a:highlight>
                  <a:srgbClr val="FFFF00"/>
                </a:highlight>
              </a:defRPr>
            </a:lvl8pPr>
            <a:lvl9pPr marL="4114800" lvl="8" indent="-342900">
              <a:spcBef>
                <a:spcPts val="0"/>
              </a:spcBef>
              <a:spcAft>
                <a:spcPts val="0"/>
              </a:spcAft>
              <a:buClr>
                <a:srgbClr val="000000"/>
              </a:buClr>
              <a:buSzPts val="1800"/>
              <a:buChar char="■"/>
              <a:defRPr>
                <a:solidFill>
                  <a:srgbClr val="000000"/>
                </a:solidFill>
                <a:highlight>
                  <a:srgbClr val="FFFF00"/>
                </a:highlight>
              </a:defRPr>
            </a:lvl9pPr>
          </a:lstStyle>
          <a:p>
            <a:endParaRPr/>
          </a:p>
        </p:txBody>
      </p:sp>
      <p:sp>
        <p:nvSpPr>
          <p:cNvPr id="19" name="Google Shape;19;p4"/>
          <p:cNvSpPr txBox="1"/>
          <p:nvPr/>
        </p:nvSpPr>
        <p:spPr>
          <a:xfrm>
            <a:off x="1238250" y="705175"/>
            <a:ext cx="1178700" cy="6537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15000" b="1">
                <a:solidFill>
                  <a:srgbClr val="FFFF00"/>
                </a:solidFill>
                <a:latin typeface="Cabin Condensed"/>
                <a:ea typeface="Cabin Condensed"/>
                <a:cs typeface="Cabin Condensed"/>
                <a:sym typeface="Cabin Condensed"/>
              </a:rPr>
              <a:t>“</a:t>
            </a:r>
            <a:endParaRPr sz="15000" b="1">
              <a:solidFill>
                <a:srgbClr val="FFFF00"/>
              </a:solidFill>
              <a:latin typeface="Cabin Condensed"/>
              <a:ea typeface="Cabin Condensed"/>
              <a:cs typeface="Cabin Condensed"/>
              <a:sym typeface="Cabin Condensed"/>
            </a:endParaRPr>
          </a:p>
        </p:txBody>
      </p:sp>
      <p:sp>
        <p:nvSpPr>
          <p:cNvPr id="20" name="Google Shape;20;p4"/>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solidFill>
                  <a:srgbClr val="FFFF00"/>
                </a:solidFill>
              </a:defRPr>
            </a:lvl1pPr>
            <a:lvl2pPr lvl="1">
              <a:buNone/>
              <a:defRPr>
                <a:solidFill>
                  <a:srgbClr val="FFFF00"/>
                </a:solidFill>
              </a:defRPr>
            </a:lvl2pPr>
            <a:lvl3pPr lvl="2">
              <a:buNone/>
              <a:defRPr>
                <a:solidFill>
                  <a:srgbClr val="FFFF00"/>
                </a:solidFill>
              </a:defRPr>
            </a:lvl3pPr>
            <a:lvl4pPr lvl="3">
              <a:buNone/>
              <a:defRPr>
                <a:solidFill>
                  <a:srgbClr val="FFFF00"/>
                </a:solidFill>
              </a:defRPr>
            </a:lvl4pPr>
            <a:lvl5pPr lvl="4">
              <a:buNone/>
              <a:defRPr>
                <a:solidFill>
                  <a:srgbClr val="FFFF00"/>
                </a:solidFill>
              </a:defRPr>
            </a:lvl5pPr>
            <a:lvl6pPr lvl="5">
              <a:buNone/>
              <a:defRPr>
                <a:solidFill>
                  <a:srgbClr val="FFFF00"/>
                </a:solidFill>
              </a:defRPr>
            </a:lvl6pPr>
            <a:lvl7pPr lvl="6">
              <a:buNone/>
              <a:defRPr>
                <a:solidFill>
                  <a:srgbClr val="FFFF00"/>
                </a:solidFill>
              </a:defRPr>
            </a:lvl7pPr>
            <a:lvl8pPr lvl="7">
              <a:buNone/>
              <a:defRPr>
                <a:solidFill>
                  <a:srgbClr val="FFFF00"/>
                </a:solidFill>
              </a:defRPr>
            </a:lvl8pPr>
            <a:lvl9pPr lvl="8">
              <a:buNone/>
              <a:defRPr>
                <a:solidFill>
                  <a:srgbClr val="FFFF00"/>
                </a:solidFill>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3462756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21"/>
        <p:cNvGrpSpPr/>
        <p:nvPr/>
      </p:nvGrpSpPr>
      <p:grpSpPr>
        <a:xfrm>
          <a:off x="0" y="0"/>
          <a:ext cx="0" cy="0"/>
          <a:chOff x="0" y="0"/>
          <a:chExt cx="0" cy="0"/>
        </a:xfrm>
      </p:grpSpPr>
      <p:sp>
        <p:nvSpPr>
          <p:cNvPr id="22" name="Google Shape;22;p5"/>
          <p:cNvSpPr/>
          <p:nvPr/>
        </p:nvSpPr>
        <p:spPr>
          <a:xfrm>
            <a:off x="0" y="0"/>
            <a:ext cx="2418600" cy="51495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5"/>
          <p:cNvSpPr txBox="1">
            <a:spLocks noGrp="1"/>
          </p:cNvSpPr>
          <p:nvPr>
            <p:ph type="title"/>
          </p:nvPr>
        </p:nvSpPr>
        <p:spPr>
          <a:xfrm>
            <a:off x="398150" y="1129130"/>
            <a:ext cx="1700700" cy="1483800"/>
          </a:xfrm>
          <a:prstGeom prst="rect">
            <a:avLst/>
          </a:prstGeom>
        </p:spPr>
        <p:txBody>
          <a:bodyPr spcFirstLastPara="1" wrap="square" lIns="91425" tIns="91425" rIns="91425" bIns="91425" anchor="ctr"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24" name="Google Shape;24;p5"/>
          <p:cNvSpPr txBox="1">
            <a:spLocks noGrp="1"/>
          </p:cNvSpPr>
          <p:nvPr>
            <p:ph type="body" idx="1"/>
          </p:nvPr>
        </p:nvSpPr>
        <p:spPr>
          <a:xfrm>
            <a:off x="2871075" y="1007295"/>
            <a:ext cx="5561100" cy="3571200"/>
          </a:xfrm>
          <a:prstGeom prst="rect">
            <a:avLst/>
          </a:prstGeom>
        </p:spPr>
        <p:txBody>
          <a:bodyPr spcFirstLastPara="1" wrap="square" lIns="91425" tIns="91425" rIns="91425" bIns="91425" anchor="t" anchorCtr="0">
            <a:noAutofit/>
          </a:bodyPr>
          <a:lstStyle>
            <a:lvl1pPr marL="457200" lvl="0" indent="-419100">
              <a:spcBef>
                <a:spcPts val="600"/>
              </a:spcBef>
              <a:spcAft>
                <a:spcPts val="0"/>
              </a:spcAft>
              <a:buSzPts val="3000"/>
              <a:buChar char="⊙"/>
              <a:defRPr/>
            </a:lvl1pPr>
            <a:lvl2pPr marL="914400" lvl="1" indent="-381000">
              <a:spcBef>
                <a:spcPts val="0"/>
              </a:spcBef>
              <a:spcAft>
                <a:spcPts val="0"/>
              </a:spcAft>
              <a:buSzPts val="2400"/>
              <a:buChar char="○"/>
              <a:defRPr/>
            </a:lvl2pPr>
            <a:lvl3pPr marL="1371600" lvl="2" indent="-381000">
              <a:spcBef>
                <a:spcPts val="0"/>
              </a:spcBef>
              <a:spcAft>
                <a:spcPts val="0"/>
              </a:spcAft>
              <a:buSzPts val="2400"/>
              <a:buChar char="■"/>
              <a:defRPr/>
            </a:lvl3pPr>
            <a:lvl4pPr marL="1828800" lvl="3" indent="-342900">
              <a:spcBef>
                <a:spcPts val="0"/>
              </a:spcBef>
              <a:spcAft>
                <a:spcPts val="0"/>
              </a:spcAft>
              <a:buSzPts val="1800"/>
              <a:buChar char="●"/>
              <a:defRPr/>
            </a:lvl4pPr>
            <a:lvl5pPr marL="2286000" lvl="4" indent="-342900">
              <a:spcBef>
                <a:spcPts val="0"/>
              </a:spcBef>
              <a:spcAft>
                <a:spcPts val="0"/>
              </a:spcAft>
              <a:buSzPts val="1800"/>
              <a:buChar char="○"/>
              <a:defRPr/>
            </a:lvl5pPr>
            <a:lvl6pPr marL="2743200" lvl="5" indent="-342900">
              <a:spcBef>
                <a:spcPts val="0"/>
              </a:spcBef>
              <a:spcAft>
                <a:spcPts val="0"/>
              </a:spcAft>
              <a:buSzPts val="1800"/>
              <a:buChar char="■"/>
              <a:defRPr/>
            </a:lvl6pPr>
            <a:lvl7pPr marL="3200400" lvl="6" indent="-342900">
              <a:spcBef>
                <a:spcPts val="0"/>
              </a:spcBef>
              <a:spcAft>
                <a:spcPts val="0"/>
              </a:spcAft>
              <a:buSzPts val="1800"/>
              <a:buChar char="●"/>
              <a:defRPr/>
            </a:lvl7pPr>
            <a:lvl8pPr marL="3657600" lvl="7" indent="-342900">
              <a:spcBef>
                <a:spcPts val="0"/>
              </a:spcBef>
              <a:spcAft>
                <a:spcPts val="0"/>
              </a:spcAft>
              <a:buSzPts val="1800"/>
              <a:buChar char="○"/>
              <a:defRPr/>
            </a:lvl8pPr>
            <a:lvl9pPr marL="4114800" lvl="8" indent="-342900">
              <a:spcBef>
                <a:spcPts val="0"/>
              </a:spcBef>
              <a:spcAft>
                <a:spcPts val="0"/>
              </a:spcAft>
              <a:buSzPts val="1800"/>
              <a:buChar char="■"/>
              <a:defRPr/>
            </a:lvl9pPr>
          </a:lstStyle>
          <a:p>
            <a:endParaRPr/>
          </a:p>
        </p:txBody>
      </p:sp>
      <p:sp>
        <p:nvSpPr>
          <p:cNvPr id="25" name="Google Shape;25;p5"/>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8114507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26"/>
        <p:cNvGrpSpPr/>
        <p:nvPr/>
      </p:nvGrpSpPr>
      <p:grpSpPr>
        <a:xfrm>
          <a:off x="0" y="0"/>
          <a:ext cx="0" cy="0"/>
          <a:chOff x="0" y="0"/>
          <a:chExt cx="0" cy="0"/>
        </a:xfrm>
      </p:grpSpPr>
      <p:sp>
        <p:nvSpPr>
          <p:cNvPr id="27" name="Google Shape;27;p6"/>
          <p:cNvSpPr/>
          <p:nvPr/>
        </p:nvSpPr>
        <p:spPr>
          <a:xfrm>
            <a:off x="0" y="0"/>
            <a:ext cx="2418600" cy="51495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6"/>
          <p:cNvSpPr txBox="1">
            <a:spLocks noGrp="1"/>
          </p:cNvSpPr>
          <p:nvPr>
            <p:ph type="title"/>
          </p:nvPr>
        </p:nvSpPr>
        <p:spPr>
          <a:xfrm>
            <a:off x="398150" y="1129130"/>
            <a:ext cx="1700700" cy="1483800"/>
          </a:xfrm>
          <a:prstGeom prst="rect">
            <a:avLst/>
          </a:prstGeom>
        </p:spPr>
        <p:txBody>
          <a:bodyPr spcFirstLastPara="1" wrap="square" lIns="91425" tIns="91425" rIns="91425" bIns="91425" anchor="t"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29" name="Google Shape;29;p6"/>
          <p:cNvSpPr txBox="1">
            <a:spLocks noGrp="1"/>
          </p:cNvSpPr>
          <p:nvPr>
            <p:ph type="body" idx="1"/>
          </p:nvPr>
        </p:nvSpPr>
        <p:spPr>
          <a:xfrm>
            <a:off x="3082175" y="1091725"/>
            <a:ext cx="2623200" cy="3834300"/>
          </a:xfrm>
          <a:prstGeom prst="rect">
            <a:avLst/>
          </a:prstGeom>
        </p:spPr>
        <p:txBody>
          <a:bodyPr spcFirstLastPara="1" wrap="square" lIns="91425" tIns="91425" rIns="91425" bIns="91425" anchor="t" anchorCtr="0">
            <a:noAutofit/>
          </a:bodyPr>
          <a:lstStyle>
            <a:lvl1pPr marL="457200" lvl="0" indent="-355600">
              <a:spcBef>
                <a:spcPts val="600"/>
              </a:spcBef>
              <a:spcAft>
                <a:spcPts val="0"/>
              </a:spcAft>
              <a:buSzPts val="2000"/>
              <a:buChar char="⊙"/>
              <a:defRPr sz="2000"/>
            </a:lvl1pPr>
            <a:lvl2pPr marL="914400" lvl="1" indent="-355600">
              <a:spcBef>
                <a:spcPts val="0"/>
              </a:spcBef>
              <a:spcAft>
                <a:spcPts val="0"/>
              </a:spcAft>
              <a:buSzPts val="2000"/>
              <a:buChar char="○"/>
              <a:defRPr sz="2000"/>
            </a:lvl2pPr>
            <a:lvl3pPr marL="1371600" lvl="2" indent="-355600">
              <a:spcBef>
                <a:spcPts val="0"/>
              </a:spcBef>
              <a:spcAft>
                <a:spcPts val="0"/>
              </a:spcAft>
              <a:buSzPts val="2000"/>
              <a:buChar char="■"/>
              <a:defRPr sz="2000"/>
            </a:lvl3pPr>
            <a:lvl4pPr marL="1828800" lvl="3" indent="-355600">
              <a:spcBef>
                <a:spcPts val="0"/>
              </a:spcBef>
              <a:spcAft>
                <a:spcPts val="0"/>
              </a:spcAft>
              <a:buSzPts val="2000"/>
              <a:buChar char="●"/>
              <a:defRPr sz="2000"/>
            </a:lvl4pPr>
            <a:lvl5pPr marL="2286000" lvl="4" indent="-355600">
              <a:spcBef>
                <a:spcPts val="0"/>
              </a:spcBef>
              <a:spcAft>
                <a:spcPts val="0"/>
              </a:spcAft>
              <a:buSzPts val="2000"/>
              <a:buChar char="○"/>
              <a:defRPr sz="2000"/>
            </a:lvl5pPr>
            <a:lvl6pPr marL="2743200" lvl="5" indent="-355600">
              <a:spcBef>
                <a:spcPts val="0"/>
              </a:spcBef>
              <a:spcAft>
                <a:spcPts val="0"/>
              </a:spcAft>
              <a:buSzPts val="2000"/>
              <a:buChar char="■"/>
              <a:defRPr sz="2000"/>
            </a:lvl6pPr>
            <a:lvl7pPr marL="3200400" lvl="6" indent="-355600">
              <a:spcBef>
                <a:spcPts val="0"/>
              </a:spcBef>
              <a:spcAft>
                <a:spcPts val="0"/>
              </a:spcAft>
              <a:buSzPts val="2000"/>
              <a:buChar char="●"/>
              <a:defRPr sz="2000"/>
            </a:lvl7pPr>
            <a:lvl8pPr marL="3657600" lvl="7" indent="-355600">
              <a:spcBef>
                <a:spcPts val="0"/>
              </a:spcBef>
              <a:spcAft>
                <a:spcPts val="0"/>
              </a:spcAft>
              <a:buSzPts val="2000"/>
              <a:buChar char="○"/>
              <a:defRPr sz="2000"/>
            </a:lvl8pPr>
            <a:lvl9pPr marL="4114800" lvl="8" indent="-355600">
              <a:spcBef>
                <a:spcPts val="0"/>
              </a:spcBef>
              <a:spcAft>
                <a:spcPts val="0"/>
              </a:spcAft>
              <a:buSzPts val="2000"/>
              <a:buChar char="■"/>
              <a:defRPr sz="2000"/>
            </a:lvl9pPr>
          </a:lstStyle>
          <a:p>
            <a:endParaRPr/>
          </a:p>
        </p:txBody>
      </p:sp>
      <p:sp>
        <p:nvSpPr>
          <p:cNvPr id="30" name="Google Shape;30;p6"/>
          <p:cNvSpPr txBox="1">
            <a:spLocks noGrp="1"/>
          </p:cNvSpPr>
          <p:nvPr>
            <p:ph type="body" idx="2"/>
          </p:nvPr>
        </p:nvSpPr>
        <p:spPr>
          <a:xfrm>
            <a:off x="5863323" y="1091725"/>
            <a:ext cx="2623200" cy="3834300"/>
          </a:xfrm>
          <a:prstGeom prst="rect">
            <a:avLst/>
          </a:prstGeom>
        </p:spPr>
        <p:txBody>
          <a:bodyPr spcFirstLastPara="1" wrap="square" lIns="91425" tIns="91425" rIns="91425" bIns="91425" anchor="t" anchorCtr="0">
            <a:noAutofit/>
          </a:bodyPr>
          <a:lstStyle>
            <a:lvl1pPr marL="457200" lvl="0" indent="-355600">
              <a:spcBef>
                <a:spcPts val="600"/>
              </a:spcBef>
              <a:spcAft>
                <a:spcPts val="0"/>
              </a:spcAft>
              <a:buSzPts val="2000"/>
              <a:buChar char="⊙"/>
              <a:defRPr sz="2000"/>
            </a:lvl1pPr>
            <a:lvl2pPr marL="914400" lvl="1" indent="-355600">
              <a:spcBef>
                <a:spcPts val="0"/>
              </a:spcBef>
              <a:spcAft>
                <a:spcPts val="0"/>
              </a:spcAft>
              <a:buSzPts val="2000"/>
              <a:buChar char="○"/>
              <a:defRPr sz="2000"/>
            </a:lvl2pPr>
            <a:lvl3pPr marL="1371600" lvl="2" indent="-355600">
              <a:spcBef>
                <a:spcPts val="0"/>
              </a:spcBef>
              <a:spcAft>
                <a:spcPts val="0"/>
              </a:spcAft>
              <a:buSzPts val="2000"/>
              <a:buChar char="■"/>
              <a:defRPr sz="2000"/>
            </a:lvl3pPr>
            <a:lvl4pPr marL="1828800" lvl="3" indent="-355600">
              <a:spcBef>
                <a:spcPts val="0"/>
              </a:spcBef>
              <a:spcAft>
                <a:spcPts val="0"/>
              </a:spcAft>
              <a:buSzPts val="2000"/>
              <a:buChar char="●"/>
              <a:defRPr sz="2000"/>
            </a:lvl4pPr>
            <a:lvl5pPr marL="2286000" lvl="4" indent="-355600">
              <a:spcBef>
                <a:spcPts val="0"/>
              </a:spcBef>
              <a:spcAft>
                <a:spcPts val="0"/>
              </a:spcAft>
              <a:buSzPts val="2000"/>
              <a:buChar char="○"/>
              <a:defRPr sz="2000"/>
            </a:lvl5pPr>
            <a:lvl6pPr marL="2743200" lvl="5" indent="-355600">
              <a:spcBef>
                <a:spcPts val="0"/>
              </a:spcBef>
              <a:spcAft>
                <a:spcPts val="0"/>
              </a:spcAft>
              <a:buSzPts val="2000"/>
              <a:buChar char="■"/>
              <a:defRPr sz="2000"/>
            </a:lvl6pPr>
            <a:lvl7pPr marL="3200400" lvl="6" indent="-355600">
              <a:spcBef>
                <a:spcPts val="0"/>
              </a:spcBef>
              <a:spcAft>
                <a:spcPts val="0"/>
              </a:spcAft>
              <a:buSzPts val="2000"/>
              <a:buChar char="●"/>
              <a:defRPr sz="2000"/>
            </a:lvl7pPr>
            <a:lvl8pPr marL="3657600" lvl="7" indent="-355600">
              <a:spcBef>
                <a:spcPts val="0"/>
              </a:spcBef>
              <a:spcAft>
                <a:spcPts val="0"/>
              </a:spcAft>
              <a:buSzPts val="2000"/>
              <a:buChar char="○"/>
              <a:defRPr sz="2000"/>
            </a:lvl8pPr>
            <a:lvl9pPr marL="4114800" lvl="8" indent="-355600">
              <a:spcBef>
                <a:spcPts val="0"/>
              </a:spcBef>
              <a:spcAft>
                <a:spcPts val="0"/>
              </a:spcAft>
              <a:buSzPts val="2000"/>
              <a:buChar char="■"/>
              <a:defRPr sz="2000"/>
            </a:lvl9pPr>
          </a:lstStyle>
          <a:p>
            <a:endParaRPr/>
          </a:p>
        </p:txBody>
      </p:sp>
      <p:sp>
        <p:nvSpPr>
          <p:cNvPr id="31" name="Google Shape;31;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0964259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 3 columns">
  <p:cSld name="Title + 3 columns">
    <p:spTree>
      <p:nvGrpSpPr>
        <p:cNvPr id="1" name="Shape 32"/>
        <p:cNvGrpSpPr/>
        <p:nvPr/>
      </p:nvGrpSpPr>
      <p:grpSpPr>
        <a:xfrm>
          <a:off x="0" y="0"/>
          <a:ext cx="0" cy="0"/>
          <a:chOff x="0" y="0"/>
          <a:chExt cx="0" cy="0"/>
        </a:xfrm>
      </p:grpSpPr>
      <p:sp>
        <p:nvSpPr>
          <p:cNvPr id="33" name="Google Shape;33;p7"/>
          <p:cNvSpPr/>
          <p:nvPr/>
        </p:nvSpPr>
        <p:spPr>
          <a:xfrm>
            <a:off x="0" y="0"/>
            <a:ext cx="2418600" cy="51495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7"/>
          <p:cNvSpPr txBox="1">
            <a:spLocks noGrp="1"/>
          </p:cNvSpPr>
          <p:nvPr>
            <p:ph type="title"/>
          </p:nvPr>
        </p:nvSpPr>
        <p:spPr>
          <a:xfrm>
            <a:off x="398150" y="1129130"/>
            <a:ext cx="1700700" cy="14838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sp>
        <p:nvSpPr>
          <p:cNvPr id="35" name="Google Shape;35;p7"/>
          <p:cNvSpPr txBox="1">
            <a:spLocks noGrp="1"/>
          </p:cNvSpPr>
          <p:nvPr>
            <p:ph type="body" idx="1"/>
          </p:nvPr>
        </p:nvSpPr>
        <p:spPr>
          <a:xfrm>
            <a:off x="2907250" y="1129125"/>
            <a:ext cx="1842900" cy="3796800"/>
          </a:xfrm>
          <a:prstGeom prst="rect">
            <a:avLst/>
          </a:prstGeom>
        </p:spPr>
        <p:txBody>
          <a:bodyPr spcFirstLastPara="1" wrap="square" lIns="91425" tIns="91425" rIns="91425" bIns="91425" anchor="t" anchorCtr="0">
            <a:noAutofit/>
          </a:bodyPr>
          <a:lstStyle>
            <a:lvl1pPr marL="457200" lvl="0" indent="-342900" rtl="0">
              <a:spcBef>
                <a:spcPts val="600"/>
              </a:spcBef>
              <a:spcAft>
                <a:spcPts val="0"/>
              </a:spcAft>
              <a:buSzPts val="1800"/>
              <a:buChar char="⊙"/>
              <a:defRPr sz="1800"/>
            </a:lvl1pPr>
            <a:lvl2pPr marL="914400" lvl="1" indent="-342900" rtl="0">
              <a:spcBef>
                <a:spcPts val="0"/>
              </a:spcBef>
              <a:spcAft>
                <a:spcPts val="0"/>
              </a:spcAft>
              <a:buSzPts val="1800"/>
              <a:buChar char="○"/>
              <a:defRPr sz="1800"/>
            </a:lvl2pPr>
            <a:lvl3pPr marL="1371600" lvl="2" indent="-342900" rtl="0">
              <a:spcBef>
                <a:spcPts val="0"/>
              </a:spcBef>
              <a:spcAft>
                <a:spcPts val="0"/>
              </a:spcAft>
              <a:buSzPts val="1800"/>
              <a:buChar char="■"/>
              <a:defRPr sz="1800"/>
            </a:lvl3pPr>
            <a:lvl4pPr marL="1828800" lvl="3" indent="-342900" rtl="0">
              <a:spcBef>
                <a:spcPts val="0"/>
              </a:spcBef>
              <a:spcAft>
                <a:spcPts val="0"/>
              </a:spcAft>
              <a:buSzPts val="1800"/>
              <a:buChar char="●"/>
              <a:defRPr/>
            </a:lvl4pPr>
            <a:lvl5pPr marL="2286000" lvl="4" indent="-342900" rtl="0">
              <a:spcBef>
                <a:spcPts val="0"/>
              </a:spcBef>
              <a:spcAft>
                <a:spcPts val="0"/>
              </a:spcAft>
              <a:buSzPts val="1800"/>
              <a:buChar char="○"/>
              <a:defRPr/>
            </a:lvl5pPr>
            <a:lvl6pPr marL="2743200" lvl="5" indent="-342900" rtl="0">
              <a:spcBef>
                <a:spcPts val="0"/>
              </a:spcBef>
              <a:spcAft>
                <a:spcPts val="0"/>
              </a:spcAft>
              <a:buSzPts val="1800"/>
              <a:buChar char="■"/>
              <a:defRPr/>
            </a:lvl6pPr>
            <a:lvl7pPr marL="3200400" lvl="6" indent="-342900" rtl="0">
              <a:spcBef>
                <a:spcPts val="0"/>
              </a:spcBef>
              <a:spcAft>
                <a:spcPts val="0"/>
              </a:spcAft>
              <a:buSzPts val="1800"/>
              <a:buChar char="●"/>
              <a:defRPr/>
            </a:lvl7pPr>
            <a:lvl8pPr marL="3657600" lvl="7" indent="-342900" rtl="0">
              <a:spcBef>
                <a:spcPts val="0"/>
              </a:spcBef>
              <a:spcAft>
                <a:spcPts val="0"/>
              </a:spcAft>
              <a:buSzPts val="1800"/>
              <a:buChar char="○"/>
              <a:defRPr/>
            </a:lvl8pPr>
            <a:lvl9pPr marL="4114800" lvl="8" indent="-342900" rtl="0">
              <a:spcBef>
                <a:spcPts val="0"/>
              </a:spcBef>
              <a:spcAft>
                <a:spcPts val="0"/>
              </a:spcAft>
              <a:buSzPts val="1800"/>
              <a:buChar char="■"/>
              <a:defRPr/>
            </a:lvl9pPr>
          </a:lstStyle>
          <a:p>
            <a:endParaRPr/>
          </a:p>
        </p:txBody>
      </p:sp>
      <p:sp>
        <p:nvSpPr>
          <p:cNvPr id="36" name="Google Shape;36;p7"/>
          <p:cNvSpPr txBox="1">
            <a:spLocks noGrp="1"/>
          </p:cNvSpPr>
          <p:nvPr>
            <p:ph type="body" idx="2"/>
          </p:nvPr>
        </p:nvSpPr>
        <p:spPr>
          <a:xfrm>
            <a:off x="4844762" y="1129125"/>
            <a:ext cx="1842900" cy="3796800"/>
          </a:xfrm>
          <a:prstGeom prst="rect">
            <a:avLst/>
          </a:prstGeom>
        </p:spPr>
        <p:txBody>
          <a:bodyPr spcFirstLastPara="1" wrap="square" lIns="91425" tIns="91425" rIns="91425" bIns="91425" anchor="t" anchorCtr="0">
            <a:noAutofit/>
          </a:bodyPr>
          <a:lstStyle>
            <a:lvl1pPr marL="457200" lvl="0" indent="-342900" rtl="0">
              <a:spcBef>
                <a:spcPts val="600"/>
              </a:spcBef>
              <a:spcAft>
                <a:spcPts val="0"/>
              </a:spcAft>
              <a:buSzPts val="1800"/>
              <a:buChar char="⊙"/>
              <a:defRPr sz="1800"/>
            </a:lvl1pPr>
            <a:lvl2pPr marL="914400" lvl="1" indent="-342900" rtl="0">
              <a:spcBef>
                <a:spcPts val="0"/>
              </a:spcBef>
              <a:spcAft>
                <a:spcPts val="0"/>
              </a:spcAft>
              <a:buSzPts val="1800"/>
              <a:buChar char="○"/>
              <a:defRPr sz="1800"/>
            </a:lvl2pPr>
            <a:lvl3pPr marL="1371600" lvl="2" indent="-342900" rtl="0">
              <a:spcBef>
                <a:spcPts val="0"/>
              </a:spcBef>
              <a:spcAft>
                <a:spcPts val="0"/>
              </a:spcAft>
              <a:buSzPts val="1800"/>
              <a:buChar char="■"/>
              <a:defRPr sz="1800"/>
            </a:lvl3pPr>
            <a:lvl4pPr marL="1828800" lvl="3" indent="-342900" rtl="0">
              <a:spcBef>
                <a:spcPts val="0"/>
              </a:spcBef>
              <a:spcAft>
                <a:spcPts val="0"/>
              </a:spcAft>
              <a:buSzPts val="1800"/>
              <a:buChar char="●"/>
              <a:defRPr/>
            </a:lvl4pPr>
            <a:lvl5pPr marL="2286000" lvl="4" indent="-342900" rtl="0">
              <a:spcBef>
                <a:spcPts val="0"/>
              </a:spcBef>
              <a:spcAft>
                <a:spcPts val="0"/>
              </a:spcAft>
              <a:buSzPts val="1800"/>
              <a:buChar char="○"/>
              <a:defRPr/>
            </a:lvl5pPr>
            <a:lvl6pPr marL="2743200" lvl="5" indent="-342900" rtl="0">
              <a:spcBef>
                <a:spcPts val="0"/>
              </a:spcBef>
              <a:spcAft>
                <a:spcPts val="0"/>
              </a:spcAft>
              <a:buSzPts val="1800"/>
              <a:buChar char="■"/>
              <a:defRPr/>
            </a:lvl6pPr>
            <a:lvl7pPr marL="3200400" lvl="6" indent="-342900" rtl="0">
              <a:spcBef>
                <a:spcPts val="0"/>
              </a:spcBef>
              <a:spcAft>
                <a:spcPts val="0"/>
              </a:spcAft>
              <a:buSzPts val="1800"/>
              <a:buChar char="●"/>
              <a:defRPr/>
            </a:lvl7pPr>
            <a:lvl8pPr marL="3657600" lvl="7" indent="-342900" rtl="0">
              <a:spcBef>
                <a:spcPts val="0"/>
              </a:spcBef>
              <a:spcAft>
                <a:spcPts val="0"/>
              </a:spcAft>
              <a:buSzPts val="1800"/>
              <a:buChar char="○"/>
              <a:defRPr/>
            </a:lvl8pPr>
            <a:lvl9pPr marL="4114800" lvl="8" indent="-342900" rtl="0">
              <a:spcBef>
                <a:spcPts val="0"/>
              </a:spcBef>
              <a:spcAft>
                <a:spcPts val="0"/>
              </a:spcAft>
              <a:buSzPts val="1800"/>
              <a:buChar char="■"/>
              <a:defRPr/>
            </a:lvl9pPr>
          </a:lstStyle>
          <a:p>
            <a:endParaRPr/>
          </a:p>
        </p:txBody>
      </p:sp>
      <p:sp>
        <p:nvSpPr>
          <p:cNvPr id="37" name="Google Shape;37;p7"/>
          <p:cNvSpPr txBox="1">
            <a:spLocks noGrp="1"/>
          </p:cNvSpPr>
          <p:nvPr>
            <p:ph type="body" idx="3"/>
          </p:nvPr>
        </p:nvSpPr>
        <p:spPr>
          <a:xfrm>
            <a:off x="6782273" y="1129125"/>
            <a:ext cx="1842900" cy="3796800"/>
          </a:xfrm>
          <a:prstGeom prst="rect">
            <a:avLst/>
          </a:prstGeom>
        </p:spPr>
        <p:txBody>
          <a:bodyPr spcFirstLastPara="1" wrap="square" lIns="91425" tIns="91425" rIns="91425" bIns="91425" anchor="t" anchorCtr="0">
            <a:noAutofit/>
          </a:bodyPr>
          <a:lstStyle>
            <a:lvl1pPr marL="457200" lvl="0" indent="-342900" rtl="0">
              <a:spcBef>
                <a:spcPts val="600"/>
              </a:spcBef>
              <a:spcAft>
                <a:spcPts val="0"/>
              </a:spcAft>
              <a:buSzPts val="1800"/>
              <a:buChar char="⊙"/>
              <a:defRPr sz="1800"/>
            </a:lvl1pPr>
            <a:lvl2pPr marL="914400" lvl="1" indent="-342900" rtl="0">
              <a:spcBef>
                <a:spcPts val="0"/>
              </a:spcBef>
              <a:spcAft>
                <a:spcPts val="0"/>
              </a:spcAft>
              <a:buSzPts val="1800"/>
              <a:buChar char="○"/>
              <a:defRPr sz="1800"/>
            </a:lvl2pPr>
            <a:lvl3pPr marL="1371600" lvl="2" indent="-342900" rtl="0">
              <a:spcBef>
                <a:spcPts val="0"/>
              </a:spcBef>
              <a:spcAft>
                <a:spcPts val="0"/>
              </a:spcAft>
              <a:buSzPts val="1800"/>
              <a:buChar char="■"/>
              <a:defRPr sz="1800"/>
            </a:lvl3pPr>
            <a:lvl4pPr marL="1828800" lvl="3" indent="-342900" rtl="0">
              <a:spcBef>
                <a:spcPts val="0"/>
              </a:spcBef>
              <a:spcAft>
                <a:spcPts val="0"/>
              </a:spcAft>
              <a:buSzPts val="1800"/>
              <a:buChar char="●"/>
              <a:defRPr/>
            </a:lvl4pPr>
            <a:lvl5pPr marL="2286000" lvl="4" indent="-342900" rtl="0">
              <a:spcBef>
                <a:spcPts val="0"/>
              </a:spcBef>
              <a:spcAft>
                <a:spcPts val="0"/>
              </a:spcAft>
              <a:buSzPts val="1800"/>
              <a:buChar char="○"/>
              <a:defRPr/>
            </a:lvl5pPr>
            <a:lvl6pPr marL="2743200" lvl="5" indent="-342900" rtl="0">
              <a:spcBef>
                <a:spcPts val="0"/>
              </a:spcBef>
              <a:spcAft>
                <a:spcPts val="0"/>
              </a:spcAft>
              <a:buSzPts val="1800"/>
              <a:buChar char="■"/>
              <a:defRPr/>
            </a:lvl6pPr>
            <a:lvl7pPr marL="3200400" lvl="6" indent="-342900" rtl="0">
              <a:spcBef>
                <a:spcPts val="0"/>
              </a:spcBef>
              <a:spcAft>
                <a:spcPts val="0"/>
              </a:spcAft>
              <a:buSzPts val="1800"/>
              <a:buChar char="●"/>
              <a:defRPr/>
            </a:lvl7pPr>
            <a:lvl8pPr marL="3657600" lvl="7" indent="-342900" rtl="0">
              <a:spcBef>
                <a:spcPts val="0"/>
              </a:spcBef>
              <a:spcAft>
                <a:spcPts val="0"/>
              </a:spcAft>
              <a:buSzPts val="1800"/>
              <a:buChar char="○"/>
              <a:defRPr/>
            </a:lvl8pPr>
            <a:lvl9pPr marL="4114800" lvl="8" indent="-342900" rtl="0">
              <a:spcBef>
                <a:spcPts val="0"/>
              </a:spcBef>
              <a:spcAft>
                <a:spcPts val="0"/>
              </a:spcAft>
              <a:buSzPts val="1800"/>
              <a:buChar char="■"/>
              <a:defRPr/>
            </a:lvl9pPr>
          </a:lstStyle>
          <a:p>
            <a:endParaRPr/>
          </a:p>
        </p:txBody>
      </p:sp>
      <p:sp>
        <p:nvSpPr>
          <p:cNvPr id="38" name="Google Shape;38;p7"/>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7446562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39"/>
        <p:cNvGrpSpPr/>
        <p:nvPr/>
      </p:nvGrpSpPr>
      <p:grpSpPr>
        <a:xfrm>
          <a:off x="0" y="0"/>
          <a:ext cx="0" cy="0"/>
          <a:chOff x="0" y="0"/>
          <a:chExt cx="0" cy="0"/>
        </a:xfrm>
      </p:grpSpPr>
      <p:sp>
        <p:nvSpPr>
          <p:cNvPr id="40" name="Google Shape;40;p8"/>
          <p:cNvSpPr/>
          <p:nvPr/>
        </p:nvSpPr>
        <p:spPr>
          <a:xfrm>
            <a:off x="0" y="0"/>
            <a:ext cx="2418600" cy="51495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8"/>
          <p:cNvSpPr txBox="1">
            <a:spLocks noGrp="1"/>
          </p:cNvSpPr>
          <p:nvPr>
            <p:ph type="title"/>
          </p:nvPr>
        </p:nvSpPr>
        <p:spPr>
          <a:xfrm>
            <a:off x="398150" y="1129130"/>
            <a:ext cx="1700700" cy="1483800"/>
          </a:xfrm>
          <a:prstGeom prst="rect">
            <a:avLst/>
          </a:prstGeom>
        </p:spPr>
        <p:txBody>
          <a:bodyPr spcFirstLastPara="1" wrap="square" lIns="91425" tIns="91425" rIns="91425" bIns="91425" anchor="t"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42" name="Google Shape;42;p8"/>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3953400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aption">
  <p:cSld name="Caption">
    <p:bg>
      <p:bgPr>
        <a:solidFill>
          <a:srgbClr val="000000"/>
        </a:solidFill>
        <a:effectLst/>
      </p:bgPr>
    </p:bg>
    <p:spTree>
      <p:nvGrpSpPr>
        <p:cNvPr id="1" name="Shape 43"/>
        <p:cNvGrpSpPr/>
        <p:nvPr/>
      </p:nvGrpSpPr>
      <p:grpSpPr>
        <a:xfrm>
          <a:off x="0" y="0"/>
          <a:ext cx="0" cy="0"/>
          <a:chOff x="0" y="0"/>
          <a:chExt cx="0" cy="0"/>
        </a:xfrm>
      </p:grpSpPr>
      <p:sp>
        <p:nvSpPr>
          <p:cNvPr id="44" name="Google Shape;44;p9"/>
          <p:cNvSpPr txBox="1">
            <a:spLocks noGrp="1"/>
          </p:cNvSpPr>
          <p:nvPr>
            <p:ph type="body" idx="1"/>
          </p:nvPr>
        </p:nvSpPr>
        <p:spPr>
          <a:xfrm>
            <a:off x="457200" y="4406309"/>
            <a:ext cx="8229600" cy="519600"/>
          </a:xfrm>
          <a:prstGeom prst="rect">
            <a:avLst/>
          </a:prstGeom>
        </p:spPr>
        <p:txBody>
          <a:bodyPr spcFirstLastPara="1" wrap="square" lIns="91425" tIns="91425" rIns="91425" bIns="91425" anchor="t" anchorCtr="0">
            <a:noAutofit/>
          </a:bodyPr>
          <a:lstStyle>
            <a:lvl1pPr marL="457200" lvl="0" indent="-228600" algn="ctr">
              <a:spcBef>
                <a:spcPts val="360"/>
              </a:spcBef>
              <a:spcAft>
                <a:spcPts val="0"/>
              </a:spcAft>
              <a:buClr>
                <a:srgbClr val="FFFF00"/>
              </a:buClr>
              <a:buSzPts val="1800"/>
              <a:buNone/>
              <a:defRPr sz="1800">
                <a:solidFill>
                  <a:srgbClr val="FFFF00"/>
                </a:solidFill>
              </a:defRPr>
            </a:lvl1pPr>
          </a:lstStyle>
          <a:p>
            <a:endParaRPr/>
          </a:p>
        </p:txBody>
      </p:sp>
      <p:sp>
        <p:nvSpPr>
          <p:cNvPr id="45" name="Google Shape;45;p9"/>
          <p:cNvSpPr txBox="1">
            <a:spLocks noGrp="1"/>
          </p:cNvSpPr>
          <p:nvPr>
            <p:ph type="sldNum" idx="12"/>
          </p:nvPr>
        </p:nvSpPr>
        <p:spPr>
          <a:xfrm>
            <a:off x="4297650" y="4749851"/>
            <a:ext cx="548700" cy="393600"/>
          </a:xfrm>
          <a:prstGeom prst="rect">
            <a:avLst/>
          </a:prstGeom>
        </p:spPr>
        <p:txBody>
          <a:bodyPr spcFirstLastPara="1" wrap="square" lIns="91425" tIns="91425" rIns="91425" bIns="91425" anchor="t" anchorCtr="0">
            <a:noAutofit/>
          </a:bodyPr>
          <a:lstStyle>
            <a:lvl1pPr lvl="0" algn="ctr">
              <a:buNone/>
              <a:defRPr>
                <a:solidFill>
                  <a:srgbClr val="FFFF00"/>
                </a:solidFill>
              </a:defRPr>
            </a:lvl1pPr>
            <a:lvl2pPr lvl="1" algn="ctr">
              <a:buNone/>
              <a:defRPr>
                <a:solidFill>
                  <a:srgbClr val="FFFF00"/>
                </a:solidFill>
              </a:defRPr>
            </a:lvl2pPr>
            <a:lvl3pPr lvl="2" algn="ctr">
              <a:buNone/>
              <a:defRPr>
                <a:solidFill>
                  <a:srgbClr val="FFFF00"/>
                </a:solidFill>
              </a:defRPr>
            </a:lvl3pPr>
            <a:lvl4pPr lvl="3" algn="ctr">
              <a:buNone/>
              <a:defRPr>
                <a:solidFill>
                  <a:srgbClr val="FFFF00"/>
                </a:solidFill>
              </a:defRPr>
            </a:lvl4pPr>
            <a:lvl5pPr lvl="4" algn="ctr">
              <a:buNone/>
              <a:defRPr>
                <a:solidFill>
                  <a:srgbClr val="FFFF00"/>
                </a:solidFill>
              </a:defRPr>
            </a:lvl5pPr>
            <a:lvl6pPr lvl="5" algn="ctr">
              <a:buNone/>
              <a:defRPr>
                <a:solidFill>
                  <a:srgbClr val="FFFF00"/>
                </a:solidFill>
              </a:defRPr>
            </a:lvl6pPr>
            <a:lvl7pPr lvl="6" algn="ctr">
              <a:buNone/>
              <a:defRPr>
                <a:solidFill>
                  <a:srgbClr val="FFFF00"/>
                </a:solidFill>
              </a:defRPr>
            </a:lvl7pPr>
            <a:lvl8pPr lvl="7" algn="ctr">
              <a:buNone/>
              <a:defRPr>
                <a:solidFill>
                  <a:srgbClr val="FFFF00"/>
                </a:solidFill>
              </a:defRPr>
            </a:lvl8pPr>
            <a:lvl9pPr lvl="8" algn="ctr">
              <a:buNone/>
              <a:defRPr>
                <a:solidFill>
                  <a:srgbClr val="FFFF00"/>
                </a:solidFill>
              </a:defRPr>
            </a:lvl9pPr>
          </a:lstStyle>
          <a:p>
            <a:pPr marL="0" lvl="0" indent="0" algn="ct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0797188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10"/>
        <p:cNvGrpSpPr/>
        <p:nvPr/>
      </p:nvGrpSpPr>
      <p:grpSpPr>
        <a:xfrm>
          <a:off x="0" y="0"/>
          <a:ext cx="0" cy="0"/>
          <a:chOff x="0" y="0"/>
          <a:chExt cx="0" cy="0"/>
        </a:xfrm>
      </p:grpSpPr>
      <p:sp>
        <p:nvSpPr>
          <p:cNvPr id="111" name="Google Shape;111;p4"/>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4"/>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4"/>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4"/>
          <p:cNvSpPr txBox="1">
            <a:spLocks noGrp="1"/>
          </p:cNvSpPr>
          <p:nvPr>
            <p:ph type="title"/>
          </p:nvPr>
        </p:nvSpPr>
        <p:spPr>
          <a:xfrm>
            <a:off x="685800" y="445025"/>
            <a:ext cx="77724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15" name="Google Shape;115;p4"/>
          <p:cNvSpPr txBox="1">
            <a:spLocks noGrp="1"/>
          </p:cNvSpPr>
          <p:nvPr>
            <p:ph type="body" idx="1"/>
          </p:nvPr>
        </p:nvSpPr>
        <p:spPr>
          <a:xfrm>
            <a:off x="685800" y="1152475"/>
            <a:ext cx="7772400" cy="3416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Clr>
                <a:srgbClr val="434343"/>
              </a:buClr>
              <a:buSzPts val="1200"/>
              <a:buFont typeface="Livvic"/>
              <a:buAutoNum type="arabicPeriod"/>
              <a:defRPr sz="1100"/>
            </a:lvl1pPr>
            <a:lvl2pPr marL="914400" lvl="1" indent="-304800">
              <a:spcBef>
                <a:spcPts val="0"/>
              </a:spcBef>
              <a:spcAft>
                <a:spcPts val="0"/>
              </a:spcAft>
              <a:buClr>
                <a:srgbClr val="434343"/>
              </a:buClr>
              <a:buSzPts val="1200"/>
              <a:buFont typeface="Roboto Condensed Light"/>
              <a:buAutoNum type="alphaLcPeriod"/>
              <a:defRPr/>
            </a:lvl2pPr>
            <a:lvl3pPr marL="1371600" lvl="2" indent="-304800">
              <a:spcBef>
                <a:spcPts val="0"/>
              </a:spcBef>
              <a:spcAft>
                <a:spcPts val="0"/>
              </a:spcAft>
              <a:buClr>
                <a:srgbClr val="434343"/>
              </a:buClr>
              <a:buSzPts val="1200"/>
              <a:buFont typeface="Roboto Condensed Light"/>
              <a:buAutoNum type="romanLcPeriod"/>
              <a:defRPr/>
            </a:lvl3pPr>
            <a:lvl4pPr marL="1828800" lvl="3" indent="-304800">
              <a:spcBef>
                <a:spcPts val="0"/>
              </a:spcBef>
              <a:spcAft>
                <a:spcPts val="0"/>
              </a:spcAft>
              <a:buClr>
                <a:srgbClr val="434343"/>
              </a:buClr>
              <a:buSzPts val="1200"/>
              <a:buFont typeface="Roboto Condensed Light"/>
              <a:buAutoNum type="arabicPeriod"/>
              <a:defRPr/>
            </a:lvl4pPr>
            <a:lvl5pPr marL="2286000" lvl="4" indent="-304800">
              <a:spcBef>
                <a:spcPts val="0"/>
              </a:spcBef>
              <a:spcAft>
                <a:spcPts val="0"/>
              </a:spcAft>
              <a:buClr>
                <a:srgbClr val="434343"/>
              </a:buClr>
              <a:buSzPts val="1200"/>
              <a:buFont typeface="Roboto Condensed Light"/>
              <a:buAutoNum type="alphaLcPeriod"/>
              <a:defRPr/>
            </a:lvl5pPr>
            <a:lvl6pPr marL="2743200" lvl="5" indent="-304800">
              <a:spcBef>
                <a:spcPts val="0"/>
              </a:spcBef>
              <a:spcAft>
                <a:spcPts val="0"/>
              </a:spcAft>
              <a:buClr>
                <a:srgbClr val="434343"/>
              </a:buClr>
              <a:buSzPts val="1200"/>
              <a:buFont typeface="Roboto Condensed Light"/>
              <a:buAutoNum type="romanLcPeriod"/>
              <a:defRPr/>
            </a:lvl6pPr>
            <a:lvl7pPr marL="3200400" lvl="6" indent="-304800">
              <a:spcBef>
                <a:spcPts val="0"/>
              </a:spcBef>
              <a:spcAft>
                <a:spcPts val="0"/>
              </a:spcAft>
              <a:buClr>
                <a:srgbClr val="434343"/>
              </a:buClr>
              <a:buSzPts val="1200"/>
              <a:buFont typeface="Roboto Condensed Light"/>
              <a:buAutoNum type="arabicPeriod"/>
              <a:defRPr/>
            </a:lvl7pPr>
            <a:lvl8pPr marL="3657600" lvl="7" indent="-304800">
              <a:spcBef>
                <a:spcPts val="0"/>
              </a:spcBef>
              <a:spcAft>
                <a:spcPts val="0"/>
              </a:spcAft>
              <a:buClr>
                <a:srgbClr val="434343"/>
              </a:buClr>
              <a:buSzPts val="1200"/>
              <a:buFont typeface="Roboto Condensed Light"/>
              <a:buAutoNum type="alphaLcPeriod"/>
              <a:defRPr/>
            </a:lvl8pPr>
            <a:lvl9pPr marL="4114800" lvl="8" indent="-304800">
              <a:spcBef>
                <a:spcPts val="0"/>
              </a:spcBef>
              <a:spcAft>
                <a:spcPts val="0"/>
              </a:spcAft>
              <a:buClr>
                <a:srgbClr val="434343"/>
              </a:buClr>
              <a:buSzPts val="1200"/>
              <a:buFont typeface="Roboto Condensed Light"/>
              <a:buAutoNum type="romanLcPeriod"/>
              <a:defRPr/>
            </a:lvl9pPr>
          </a:lstStyle>
          <a:p>
            <a:endParaRPr/>
          </a:p>
        </p:txBody>
      </p:sp>
      <p:sp>
        <p:nvSpPr>
          <p:cNvPr id="116" name="Google Shape;116;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6"/>
        <p:cNvGrpSpPr/>
        <p:nvPr/>
      </p:nvGrpSpPr>
      <p:grpSpPr>
        <a:xfrm>
          <a:off x="0" y="0"/>
          <a:ext cx="0" cy="0"/>
          <a:chOff x="0" y="0"/>
          <a:chExt cx="0" cy="0"/>
        </a:xfrm>
      </p:grpSpPr>
      <p:sp>
        <p:nvSpPr>
          <p:cNvPr id="47" name="Google Shape;47;p10"/>
          <p:cNvSpPr/>
          <p:nvPr/>
        </p:nvSpPr>
        <p:spPr>
          <a:xfrm>
            <a:off x="361950" y="-571500"/>
            <a:ext cx="6286500" cy="6286500"/>
          </a:xfrm>
          <a:prstGeom prst="ellipse">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10"/>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51114231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mpletely blank">
  <p:cSld name="Completely blank">
    <p:spTree>
      <p:nvGrpSpPr>
        <p:cNvPr id="1" name="Shape 49"/>
        <p:cNvGrpSpPr/>
        <p:nvPr/>
      </p:nvGrpSpPr>
      <p:grpSpPr>
        <a:xfrm>
          <a:off x="0" y="0"/>
          <a:ext cx="0" cy="0"/>
          <a:chOff x="0" y="0"/>
          <a:chExt cx="0" cy="0"/>
        </a:xfrm>
      </p:grpSpPr>
      <p:sp>
        <p:nvSpPr>
          <p:cNvPr id="50" name="Google Shape;50;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6704074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Inverse">
  <p:cSld name="Blank Inverse">
    <p:bg>
      <p:bgPr>
        <a:solidFill>
          <a:srgbClr val="000000"/>
        </a:solidFill>
        <a:effectLst/>
      </p:bgPr>
    </p:bg>
    <p:spTree>
      <p:nvGrpSpPr>
        <p:cNvPr id="1" name="Shape 51"/>
        <p:cNvGrpSpPr/>
        <p:nvPr/>
      </p:nvGrpSpPr>
      <p:grpSpPr>
        <a:xfrm>
          <a:off x="0" y="0"/>
          <a:ext cx="0" cy="0"/>
          <a:chOff x="0" y="0"/>
          <a:chExt cx="0" cy="0"/>
        </a:xfrm>
      </p:grpSpPr>
      <p:sp>
        <p:nvSpPr>
          <p:cNvPr id="52" name="Google Shape;52;p12"/>
          <p:cNvSpPr/>
          <p:nvPr/>
        </p:nvSpPr>
        <p:spPr>
          <a:xfrm>
            <a:off x="361950" y="-571500"/>
            <a:ext cx="6286500" cy="6286500"/>
          </a:xfrm>
          <a:prstGeom prst="ellipse">
            <a:avLst/>
          </a:pr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highlight>
                <a:srgbClr val="FFFF00"/>
              </a:highlight>
            </a:endParaRPr>
          </a:p>
        </p:txBody>
      </p:sp>
      <p:sp>
        <p:nvSpPr>
          <p:cNvPr id="53" name="Google Shape;53;p12"/>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solidFill>
                  <a:srgbClr val="FFFF00"/>
                </a:solidFill>
              </a:defRPr>
            </a:lvl1pPr>
            <a:lvl2pPr lvl="1">
              <a:buNone/>
              <a:defRPr>
                <a:solidFill>
                  <a:srgbClr val="FFFF00"/>
                </a:solidFill>
              </a:defRPr>
            </a:lvl2pPr>
            <a:lvl3pPr lvl="2">
              <a:buNone/>
              <a:defRPr>
                <a:solidFill>
                  <a:srgbClr val="FFFF00"/>
                </a:solidFill>
              </a:defRPr>
            </a:lvl3pPr>
            <a:lvl4pPr lvl="3">
              <a:buNone/>
              <a:defRPr>
                <a:solidFill>
                  <a:srgbClr val="FFFF00"/>
                </a:solidFill>
              </a:defRPr>
            </a:lvl4pPr>
            <a:lvl5pPr lvl="4">
              <a:buNone/>
              <a:defRPr>
                <a:solidFill>
                  <a:srgbClr val="FFFF00"/>
                </a:solidFill>
              </a:defRPr>
            </a:lvl5pPr>
            <a:lvl6pPr lvl="5">
              <a:buNone/>
              <a:defRPr>
                <a:solidFill>
                  <a:srgbClr val="FFFF00"/>
                </a:solidFill>
              </a:defRPr>
            </a:lvl6pPr>
            <a:lvl7pPr lvl="6">
              <a:buNone/>
              <a:defRPr>
                <a:solidFill>
                  <a:srgbClr val="FFFF00"/>
                </a:solidFill>
              </a:defRPr>
            </a:lvl7pPr>
            <a:lvl8pPr lvl="7">
              <a:buNone/>
              <a:defRPr>
                <a:solidFill>
                  <a:srgbClr val="FFFF00"/>
                </a:solidFill>
              </a:defRPr>
            </a:lvl8pPr>
            <a:lvl9pPr lvl="8">
              <a:buNone/>
              <a:defRPr>
                <a:solidFill>
                  <a:srgbClr val="FFFF00"/>
                </a:solidFill>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63440260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CA5824B6-364B-8E43-BEE8-4A21601975B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D3614E8C-30C3-BF46-B523-95520A22073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80DBA327-0045-844D-8C56-3B43D784A5DF}"/>
              </a:ext>
            </a:extLst>
          </p:cNvPr>
          <p:cNvSpPr>
            <a:spLocks noGrp="1" noChangeArrowheads="1"/>
          </p:cNvSpPr>
          <p:nvPr>
            <p:ph type="sldNum" sz="quarter" idx="12"/>
          </p:nvPr>
        </p:nvSpPr>
        <p:spPr>
          <a:ln/>
        </p:spPr>
        <p:txBody>
          <a:bodyPr/>
          <a:lstStyle>
            <a:lvl1pPr>
              <a:defRPr/>
            </a:lvl1pPr>
          </a:lstStyle>
          <a:p>
            <a:fld id="{AFE9FA22-DFF0-E447-B7A0-A85D66AACFA6}" type="slidenum">
              <a:rPr lang="en-US" altLang="en-VN"/>
              <a:pPr/>
              <a:t>‹#›</a:t>
            </a:fld>
            <a:endParaRPr lang="en-US" altLang="en-VN"/>
          </a:p>
        </p:txBody>
      </p:sp>
    </p:spTree>
    <p:extLst>
      <p:ext uri="{BB962C8B-B14F-4D97-AF65-F5344CB8AC3E}">
        <p14:creationId xmlns:p14="http://schemas.microsoft.com/office/powerpoint/2010/main" val="26267699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1" y="1597822"/>
            <a:ext cx="7772400" cy="1102518"/>
          </a:xfrm>
        </p:spPr>
        <p:txBody>
          <a:bodyPr/>
          <a:lstStyle/>
          <a:p>
            <a:r>
              <a:rPr lang="en-US"/>
              <a:t>Click to edit Master title style</a:t>
            </a:r>
          </a:p>
        </p:txBody>
      </p:sp>
      <p:sp>
        <p:nvSpPr>
          <p:cNvPr id="3" name="Subtitle 2"/>
          <p:cNvSpPr>
            <a:spLocks noGrp="1"/>
          </p:cNvSpPr>
          <p:nvPr>
            <p:ph type="subTitle" idx="1"/>
          </p:nvPr>
        </p:nvSpPr>
        <p:spPr>
          <a:xfrm>
            <a:off x="1371601" y="2914650"/>
            <a:ext cx="6400800" cy="1314450"/>
          </a:xfrm>
        </p:spPr>
        <p:txBody>
          <a:bodyPr/>
          <a:lstStyle>
            <a:lvl1pPr marL="0" indent="0" algn="ctr">
              <a:buNone/>
              <a:defRPr>
                <a:solidFill>
                  <a:schemeClr val="tx1">
                    <a:tint val="75000"/>
                  </a:schemeClr>
                </a:solidFill>
              </a:defRPr>
            </a:lvl1pPr>
            <a:lvl2pPr marL="457067" indent="0" algn="ctr">
              <a:buNone/>
              <a:defRPr>
                <a:solidFill>
                  <a:schemeClr val="tx1">
                    <a:tint val="75000"/>
                  </a:schemeClr>
                </a:solidFill>
              </a:defRPr>
            </a:lvl2pPr>
            <a:lvl3pPr marL="914134" indent="0" algn="ctr">
              <a:buNone/>
              <a:defRPr>
                <a:solidFill>
                  <a:schemeClr val="tx1">
                    <a:tint val="75000"/>
                  </a:schemeClr>
                </a:solidFill>
              </a:defRPr>
            </a:lvl3pPr>
            <a:lvl4pPr marL="1371200" indent="0" algn="ctr">
              <a:buNone/>
              <a:defRPr>
                <a:solidFill>
                  <a:schemeClr val="tx1">
                    <a:tint val="75000"/>
                  </a:schemeClr>
                </a:solidFill>
              </a:defRPr>
            </a:lvl4pPr>
            <a:lvl5pPr marL="1828267" indent="0" algn="ctr">
              <a:buNone/>
              <a:defRPr>
                <a:solidFill>
                  <a:schemeClr val="tx1">
                    <a:tint val="75000"/>
                  </a:schemeClr>
                </a:solidFill>
              </a:defRPr>
            </a:lvl5pPr>
            <a:lvl6pPr marL="2285333" indent="0" algn="ctr">
              <a:buNone/>
              <a:defRPr>
                <a:solidFill>
                  <a:schemeClr val="tx1">
                    <a:tint val="75000"/>
                  </a:schemeClr>
                </a:solidFill>
              </a:defRPr>
            </a:lvl6pPr>
            <a:lvl7pPr marL="2742400" indent="0" algn="ctr">
              <a:buNone/>
              <a:defRPr>
                <a:solidFill>
                  <a:schemeClr val="tx1">
                    <a:tint val="75000"/>
                  </a:schemeClr>
                </a:solidFill>
              </a:defRPr>
            </a:lvl7pPr>
            <a:lvl8pPr marL="3199466" indent="0" algn="ctr">
              <a:buNone/>
              <a:defRPr>
                <a:solidFill>
                  <a:schemeClr val="tx1">
                    <a:tint val="75000"/>
                  </a:schemeClr>
                </a:solidFill>
              </a:defRPr>
            </a:lvl8pPr>
            <a:lvl9pPr marL="3656533"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685617" rtl="0" eaLnBrk="1" fontAlgn="auto" latinLnBrk="0" hangingPunct="1">
              <a:lnSpc>
                <a:spcPct val="100000"/>
              </a:lnSpc>
              <a:spcBef>
                <a:spcPts val="0"/>
              </a:spcBef>
              <a:spcAft>
                <a:spcPts val="0"/>
              </a:spcAft>
              <a:buClrTx/>
              <a:buSzTx/>
              <a:buFont typeface="Arial"/>
              <a:buNone/>
              <a:tabLst/>
              <a:defRPr/>
            </a:pPr>
            <a:fld id="{406E9206-D2D6-4057-92D4-39C87A03E66D}" type="datetime1">
              <a:rPr kumimoji="0" lang="en-US" altLang="zh-CN"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Arial"/>
                <a:sym typeface="Arial"/>
              </a:rPr>
              <a:pPr marL="0" marR="0" lvl="0" indent="0" algn="l" defTabSz="685617" rtl="0" eaLnBrk="1" fontAlgn="auto" latinLnBrk="0" hangingPunct="1">
                <a:lnSpc>
                  <a:spcPct val="100000"/>
                </a:lnSpc>
                <a:spcBef>
                  <a:spcPts val="0"/>
                </a:spcBef>
                <a:spcAft>
                  <a:spcPts val="0"/>
                </a:spcAft>
                <a:buClrTx/>
                <a:buSzTx/>
                <a:buFont typeface="Arial"/>
                <a:buNone/>
                <a:tabLst/>
                <a:defRPr/>
              </a:pPr>
              <a:t>3/1/22</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5" name="Footer Placeholder 4"/>
          <p:cNvSpPr>
            <a:spLocks noGrp="1"/>
          </p:cNvSpPr>
          <p:nvPr>
            <p:ph type="ftr" sz="quarter" idx="11"/>
          </p:nvPr>
        </p:nvSpPr>
        <p:spPr/>
        <p:txBody>
          <a:bodyPr/>
          <a:lstStyle/>
          <a:p>
            <a:pPr marL="0" marR="0" lvl="0" indent="0" algn="ctr" defTabSz="685617" rtl="0" eaLnBrk="1" fontAlgn="auto" latinLnBrk="0" hangingPunct="1">
              <a:lnSpc>
                <a:spcPct val="100000"/>
              </a:lnSpc>
              <a:spcBef>
                <a:spcPts val="0"/>
              </a:spcBef>
              <a:spcAft>
                <a:spcPts val="0"/>
              </a:spcAft>
              <a:buClrTx/>
              <a:buSzTx/>
              <a:buFont typeface="Arial"/>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6" name="Slide Number Placeholder 5"/>
          <p:cNvSpPr>
            <a:spLocks noGrp="1"/>
          </p:cNvSpPr>
          <p:nvPr>
            <p:ph type="sldNum" sz="quarter" idx="12"/>
          </p:nvPr>
        </p:nvSpPr>
        <p:spPr/>
        <p:txBody>
          <a:bodyPr/>
          <a:lstStyle/>
          <a:p>
            <a:pPr marL="0" marR="0" lvl="0" indent="0" algn="r" defTabSz="685617" rtl="0" eaLnBrk="1" fontAlgn="auto" latinLnBrk="0" hangingPunct="1">
              <a:lnSpc>
                <a:spcPct val="100000"/>
              </a:lnSpc>
              <a:spcBef>
                <a:spcPts val="0"/>
              </a:spcBef>
              <a:spcAft>
                <a:spcPts val="0"/>
              </a:spcAft>
              <a:buClrTx/>
              <a:buSzTx/>
              <a:buFont typeface="Arial"/>
              <a:buNone/>
              <a:tabLst/>
              <a:defRPr/>
            </a:pPr>
            <a:fld id="{601EE9E8-4134-49B0-9AA7-3089E652162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r" defTabSz="685617" rtl="0" eaLnBrk="1" fontAlgn="auto" latinLnBrk="0" hangingPunct="1">
                <a:lnSpc>
                  <a:spcPct val="100000"/>
                </a:lnSpc>
                <a:spcBef>
                  <a:spcPts val="0"/>
                </a:spcBef>
                <a:spcAft>
                  <a:spcPts val="0"/>
                </a:spcAft>
                <a:buClrTx/>
                <a:buSzTx/>
                <a:buFont typeface="Arial"/>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Tree>
    <p:extLst>
      <p:ext uri="{BB962C8B-B14F-4D97-AF65-F5344CB8AC3E}">
        <p14:creationId xmlns:p14="http://schemas.microsoft.com/office/powerpoint/2010/main" val="222226881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685617" rtl="0" eaLnBrk="1" fontAlgn="auto" latinLnBrk="0" hangingPunct="1">
              <a:lnSpc>
                <a:spcPct val="100000"/>
              </a:lnSpc>
              <a:spcBef>
                <a:spcPts val="0"/>
              </a:spcBef>
              <a:spcAft>
                <a:spcPts val="0"/>
              </a:spcAft>
              <a:buClrTx/>
              <a:buSzTx/>
              <a:buFont typeface="Arial"/>
              <a:buNone/>
              <a:tabLst/>
              <a:defRPr/>
            </a:pPr>
            <a:fld id="{C052E9E1-D97D-4C90-BB96-FA1ED58B786F}" type="datetime1">
              <a:rPr kumimoji="0" lang="en-US" altLang="zh-CN"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Arial"/>
                <a:sym typeface="Arial"/>
              </a:rPr>
              <a:pPr marL="0" marR="0" lvl="0" indent="0" algn="l" defTabSz="685617" rtl="0" eaLnBrk="1" fontAlgn="auto" latinLnBrk="0" hangingPunct="1">
                <a:lnSpc>
                  <a:spcPct val="100000"/>
                </a:lnSpc>
                <a:spcBef>
                  <a:spcPts val="0"/>
                </a:spcBef>
                <a:spcAft>
                  <a:spcPts val="0"/>
                </a:spcAft>
                <a:buClrTx/>
                <a:buSzTx/>
                <a:buFont typeface="Arial"/>
                <a:buNone/>
                <a:tabLst/>
                <a:defRPr/>
              </a:pPr>
              <a:t>3/1/22</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5" name="Footer Placeholder 4"/>
          <p:cNvSpPr>
            <a:spLocks noGrp="1"/>
          </p:cNvSpPr>
          <p:nvPr>
            <p:ph type="ftr" sz="quarter" idx="11"/>
          </p:nvPr>
        </p:nvSpPr>
        <p:spPr/>
        <p:txBody>
          <a:bodyPr/>
          <a:lstStyle/>
          <a:p>
            <a:pPr marL="0" marR="0" lvl="0" indent="0" algn="ctr" defTabSz="685617" rtl="0" eaLnBrk="1" fontAlgn="auto" latinLnBrk="0" hangingPunct="1">
              <a:lnSpc>
                <a:spcPct val="100000"/>
              </a:lnSpc>
              <a:spcBef>
                <a:spcPts val="0"/>
              </a:spcBef>
              <a:spcAft>
                <a:spcPts val="0"/>
              </a:spcAft>
              <a:buClrTx/>
              <a:buSzTx/>
              <a:buFont typeface="Arial"/>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6" name="Slide Number Placeholder 5"/>
          <p:cNvSpPr>
            <a:spLocks noGrp="1"/>
          </p:cNvSpPr>
          <p:nvPr>
            <p:ph type="sldNum" sz="quarter" idx="12"/>
          </p:nvPr>
        </p:nvSpPr>
        <p:spPr/>
        <p:txBody>
          <a:bodyPr/>
          <a:lstStyle/>
          <a:p>
            <a:pPr marL="0" marR="0" lvl="0" indent="0" algn="r" defTabSz="685617" rtl="0" eaLnBrk="1" fontAlgn="auto" latinLnBrk="0" hangingPunct="1">
              <a:lnSpc>
                <a:spcPct val="100000"/>
              </a:lnSpc>
              <a:spcBef>
                <a:spcPts val="0"/>
              </a:spcBef>
              <a:spcAft>
                <a:spcPts val="0"/>
              </a:spcAft>
              <a:buClrTx/>
              <a:buSzTx/>
              <a:buFont typeface="Arial"/>
              <a:buNone/>
              <a:tabLst/>
              <a:defRPr/>
            </a:pPr>
            <a:fld id="{601EE9E8-4134-49B0-9AA7-3089E652162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r" defTabSz="685617" rtl="0" eaLnBrk="1" fontAlgn="auto" latinLnBrk="0" hangingPunct="1">
                <a:lnSpc>
                  <a:spcPct val="100000"/>
                </a:lnSpc>
                <a:spcBef>
                  <a:spcPts val="0"/>
                </a:spcBef>
                <a:spcAft>
                  <a:spcPts val="0"/>
                </a:spcAft>
                <a:buClrTx/>
                <a:buSzTx/>
                <a:buFont typeface="Arial"/>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Tree>
    <p:extLst>
      <p:ext uri="{BB962C8B-B14F-4D97-AF65-F5344CB8AC3E}">
        <p14:creationId xmlns:p14="http://schemas.microsoft.com/office/powerpoint/2010/main" val="308219146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4" y="3305177"/>
            <a:ext cx="7772400" cy="1021556"/>
          </a:xfrm>
        </p:spPr>
        <p:txBody>
          <a:bodyPr anchor="t"/>
          <a:lstStyle>
            <a:lvl1pPr algn="l">
              <a:defRPr sz="4049" b="1" cap="all"/>
            </a:lvl1pPr>
          </a:lstStyle>
          <a:p>
            <a:r>
              <a:rPr lang="en-US"/>
              <a:t>Click to edit Master title style</a:t>
            </a:r>
          </a:p>
        </p:txBody>
      </p:sp>
      <p:sp>
        <p:nvSpPr>
          <p:cNvPr id="3" name="Text Placeholder 2"/>
          <p:cNvSpPr>
            <a:spLocks noGrp="1"/>
          </p:cNvSpPr>
          <p:nvPr>
            <p:ph type="body" idx="1"/>
          </p:nvPr>
        </p:nvSpPr>
        <p:spPr>
          <a:xfrm>
            <a:off x="722314" y="2180035"/>
            <a:ext cx="7772400" cy="1125140"/>
          </a:xfrm>
        </p:spPr>
        <p:txBody>
          <a:bodyPr anchor="b"/>
          <a:lstStyle>
            <a:lvl1pPr marL="0" indent="0">
              <a:buNone/>
              <a:defRPr sz="2024">
                <a:solidFill>
                  <a:schemeClr val="tx1">
                    <a:tint val="75000"/>
                  </a:schemeClr>
                </a:solidFill>
              </a:defRPr>
            </a:lvl1pPr>
            <a:lvl2pPr marL="457067" indent="0">
              <a:buNone/>
              <a:defRPr sz="1800">
                <a:solidFill>
                  <a:schemeClr val="tx1">
                    <a:tint val="75000"/>
                  </a:schemeClr>
                </a:solidFill>
              </a:defRPr>
            </a:lvl2pPr>
            <a:lvl3pPr marL="914134" indent="0">
              <a:buNone/>
              <a:defRPr sz="1650">
                <a:solidFill>
                  <a:schemeClr val="tx1">
                    <a:tint val="75000"/>
                  </a:schemeClr>
                </a:solidFill>
              </a:defRPr>
            </a:lvl3pPr>
            <a:lvl4pPr marL="1371200" indent="0">
              <a:buNone/>
              <a:defRPr sz="1425">
                <a:solidFill>
                  <a:schemeClr val="tx1">
                    <a:tint val="75000"/>
                  </a:schemeClr>
                </a:solidFill>
              </a:defRPr>
            </a:lvl4pPr>
            <a:lvl5pPr marL="1828267" indent="0">
              <a:buNone/>
              <a:defRPr sz="1425">
                <a:solidFill>
                  <a:schemeClr val="tx1">
                    <a:tint val="75000"/>
                  </a:schemeClr>
                </a:solidFill>
              </a:defRPr>
            </a:lvl5pPr>
            <a:lvl6pPr marL="2285333" indent="0">
              <a:buNone/>
              <a:defRPr sz="1425">
                <a:solidFill>
                  <a:schemeClr val="tx1">
                    <a:tint val="75000"/>
                  </a:schemeClr>
                </a:solidFill>
              </a:defRPr>
            </a:lvl6pPr>
            <a:lvl7pPr marL="2742400" indent="0">
              <a:buNone/>
              <a:defRPr sz="1425">
                <a:solidFill>
                  <a:schemeClr val="tx1">
                    <a:tint val="75000"/>
                  </a:schemeClr>
                </a:solidFill>
              </a:defRPr>
            </a:lvl7pPr>
            <a:lvl8pPr marL="3199466" indent="0">
              <a:buNone/>
              <a:defRPr sz="1425">
                <a:solidFill>
                  <a:schemeClr val="tx1">
                    <a:tint val="75000"/>
                  </a:schemeClr>
                </a:solidFill>
              </a:defRPr>
            </a:lvl8pPr>
            <a:lvl9pPr marL="3656533" indent="0">
              <a:buNone/>
              <a:defRPr sz="1425">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685617" rtl="0" eaLnBrk="1" fontAlgn="auto" latinLnBrk="0" hangingPunct="1">
              <a:lnSpc>
                <a:spcPct val="100000"/>
              </a:lnSpc>
              <a:spcBef>
                <a:spcPts val="0"/>
              </a:spcBef>
              <a:spcAft>
                <a:spcPts val="0"/>
              </a:spcAft>
              <a:buClrTx/>
              <a:buSzTx/>
              <a:buFont typeface="Arial"/>
              <a:buNone/>
              <a:tabLst/>
              <a:defRPr/>
            </a:pPr>
            <a:fld id="{814779EE-1E16-4CC5-A459-C716090F6017}" type="datetime1">
              <a:rPr kumimoji="0" lang="en-US" altLang="zh-CN"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Arial"/>
                <a:sym typeface="Arial"/>
              </a:rPr>
              <a:pPr marL="0" marR="0" lvl="0" indent="0" algn="l" defTabSz="685617" rtl="0" eaLnBrk="1" fontAlgn="auto" latinLnBrk="0" hangingPunct="1">
                <a:lnSpc>
                  <a:spcPct val="100000"/>
                </a:lnSpc>
                <a:spcBef>
                  <a:spcPts val="0"/>
                </a:spcBef>
                <a:spcAft>
                  <a:spcPts val="0"/>
                </a:spcAft>
                <a:buClrTx/>
                <a:buSzTx/>
                <a:buFont typeface="Arial"/>
                <a:buNone/>
                <a:tabLst/>
                <a:defRPr/>
              </a:pPr>
              <a:t>3/1/22</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5" name="Footer Placeholder 4"/>
          <p:cNvSpPr>
            <a:spLocks noGrp="1"/>
          </p:cNvSpPr>
          <p:nvPr>
            <p:ph type="ftr" sz="quarter" idx="11"/>
          </p:nvPr>
        </p:nvSpPr>
        <p:spPr/>
        <p:txBody>
          <a:bodyPr/>
          <a:lstStyle/>
          <a:p>
            <a:pPr marL="0" marR="0" lvl="0" indent="0" algn="ctr" defTabSz="685617" rtl="0" eaLnBrk="1" fontAlgn="auto" latinLnBrk="0" hangingPunct="1">
              <a:lnSpc>
                <a:spcPct val="100000"/>
              </a:lnSpc>
              <a:spcBef>
                <a:spcPts val="0"/>
              </a:spcBef>
              <a:spcAft>
                <a:spcPts val="0"/>
              </a:spcAft>
              <a:buClrTx/>
              <a:buSzTx/>
              <a:buFont typeface="Arial"/>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6" name="Slide Number Placeholder 5"/>
          <p:cNvSpPr>
            <a:spLocks noGrp="1"/>
          </p:cNvSpPr>
          <p:nvPr>
            <p:ph type="sldNum" sz="quarter" idx="12"/>
          </p:nvPr>
        </p:nvSpPr>
        <p:spPr/>
        <p:txBody>
          <a:bodyPr/>
          <a:lstStyle/>
          <a:p>
            <a:pPr marL="0" marR="0" lvl="0" indent="0" algn="r" defTabSz="685617" rtl="0" eaLnBrk="1" fontAlgn="auto" latinLnBrk="0" hangingPunct="1">
              <a:lnSpc>
                <a:spcPct val="100000"/>
              </a:lnSpc>
              <a:spcBef>
                <a:spcPts val="0"/>
              </a:spcBef>
              <a:spcAft>
                <a:spcPts val="0"/>
              </a:spcAft>
              <a:buClrTx/>
              <a:buSzTx/>
              <a:buFont typeface="Arial"/>
              <a:buNone/>
              <a:tabLst/>
              <a:defRPr/>
            </a:pPr>
            <a:fld id="{601EE9E8-4134-49B0-9AA7-3089E652162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r" defTabSz="685617" rtl="0" eaLnBrk="1" fontAlgn="auto" latinLnBrk="0" hangingPunct="1">
                <a:lnSpc>
                  <a:spcPct val="100000"/>
                </a:lnSpc>
                <a:spcBef>
                  <a:spcPts val="0"/>
                </a:spcBef>
                <a:spcAft>
                  <a:spcPts val="0"/>
                </a:spcAft>
                <a:buClrTx/>
                <a:buSzTx/>
                <a:buFont typeface="Arial"/>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Tree>
    <p:extLst>
      <p:ext uri="{BB962C8B-B14F-4D97-AF65-F5344CB8AC3E}">
        <p14:creationId xmlns:p14="http://schemas.microsoft.com/office/powerpoint/2010/main" val="274058909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1" y="1200152"/>
            <a:ext cx="4038600" cy="3394472"/>
          </a:xfrm>
        </p:spPr>
        <p:txBody>
          <a:bodyPr/>
          <a:lstStyle>
            <a:lvl1pPr>
              <a:defRPr sz="2849"/>
            </a:lvl1pPr>
            <a:lvl2pPr>
              <a:defRPr sz="2399"/>
            </a:lvl2pPr>
            <a:lvl3pPr>
              <a:defRPr sz="2024"/>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1" y="1200152"/>
            <a:ext cx="4038600" cy="3394472"/>
          </a:xfrm>
        </p:spPr>
        <p:txBody>
          <a:bodyPr/>
          <a:lstStyle>
            <a:lvl1pPr>
              <a:defRPr sz="2849"/>
            </a:lvl1pPr>
            <a:lvl2pPr>
              <a:defRPr sz="2399"/>
            </a:lvl2pPr>
            <a:lvl3pPr>
              <a:defRPr sz="2024"/>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685617" rtl="0" eaLnBrk="1" fontAlgn="auto" latinLnBrk="0" hangingPunct="1">
              <a:lnSpc>
                <a:spcPct val="100000"/>
              </a:lnSpc>
              <a:spcBef>
                <a:spcPts val="0"/>
              </a:spcBef>
              <a:spcAft>
                <a:spcPts val="0"/>
              </a:spcAft>
              <a:buClrTx/>
              <a:buSzTx/>
              <a:buFont typeface="Arial"/>
              <a:buNone/>
              <a:tabLst/>
              <a:defRPr/>
            </a:pPr>
            <a:fld id="{A3311C9F-D64E-4824-A709-CF61DE4E0BDD}" type="datetime1">
              <a:rPr kumimoji="0" lang="en-US" altLang="zh-CN"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Arial"/>
                <a:sym typeface="Arial"/>
              </a:rPr>
              <a:pPr marL="0" marR="0" lvl="0" indent="0" algn="l" defTabSz="685617" rtl="0" eaLnBrk="1" fontAlgn="auto" latinLnBrk="0" hangingPunct="1">
                <a:lnSpc>
                  <a:spcPct val="100000"/>
                </a:lnSpc>
                <a:spcBef>
                  <a:spcPts val="0"/>
                </a:spcBef>
                <a:spcAft>
                  <a:spcPts val="0"/>
                </a:spcAft>
                <a:buClrTx/>
                <a:buSzTx/>
                <a:buFont typeface="Arial"/>
                <a:buNone/>
                <a:tabLst/>
                <a:defRPr/>
              </a:pPr>
              <a:t>3/1/22</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6" name="Footer Placeholder 5"/>
          <p:cNvSpPr>
            <a:spLocks noGrp="1"/>
          </p:cNvSpPr>
          <p:nvPr>
            <p:ph type="ftr" sz="quarter" idx="11"/>
          </p:nvPr>
        </p:nvSpPr>
        <p:spPr/>
        <p:txBody>
          <a:bodyPr/>
          <a:lstStyle/>
          <a:p>
            <a:pPr marL="0" marR="0" lvl="0" indent="0" algn="ctr" defTabSz="685617" rtl="0" eaLnBrk="1" fontAlgn="auto" latinLnBrk="0" hangingPunct="1">
              <a:lnSpc>
                <a:spcPct val="100000"/>
              </a:lnSpc>
              <a:spcBef>
                <a:spcPts val="0"/>
              </a:spcBef>
              <a:spcAft>
                <a:spcPts val="0"/>
              </a:spcAft>
              <a:buClrTx/>
              <a:buSzTx/>
              <a:buFont typeface="Arial"/>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7" name="Slide Number Placeholder 6"/>
          <p:cNvSpPr>
            <a:spLocks noGrp="1"/>
          </p:cNvSpPr>
          <p:nvPr>
            <p:ph type="sldNum" sz="quarter" idx="12"/>
          </p:nvPr>
        </p:nvSpPr>
        <p:spPr/>
        <p:txBody>
          <a:bodyPr/>
          <a:lstStyle/>
          <a:p>
            <a:pPr marL="0" marR="0" lvl="0" indent="0" algn="r" defTabSz="685617" rtl="0" eaLnBrk="1" fontAlgn="auto" latinLnBrk="0" hangingPunct="1">
              <a:lnSpc>
                <a:spcPct val="100000"/>
              </a:lnSpc>
              <a:spcBef>
                <a:spcPts val="0"/>
              </a:spcBef>
              <a:spcAft>
                <a:spcPts val="0"/>
              </a:spcAft>
              <a:buClrTx/>
              <a:buSzTx/>
              <a:buFont typeface="Arial"/>
              <a:buNone/>
              <a:tabLst/>
              <a:defRPr/>
            </a:pPr>
            <a:fld id="{601EE9E8-4134-49B0-9AA7-3089E652162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r" defTabSz="685617" rtl="0" eaLnBrk="1" fontAlgn="auto" latinLnBrk="0" hangingPunct="1">
                <a:lnSpc>
                  <a:spcPct val="100000"/>
                </a:lnSpc>
                <a:spcBef>
                  <a:spcPts val="0"/>
                </a:spcBef>
                <a:spcAft>
                  <a:spcPts val="0"/>
                </a:spcAft>
                <a:buClrTx/>
                <a:buSzTx/>
                <a:buFont typeface="Arial"/>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Tree>
    <p:extLst>
      <p:ext uri="{BB962C8B-B14F-4D97-AF65-F5344CB8AC3E}">
        <p14:creationId xmlns:p14="http://schemas.microsoft.com/office/powerpoint/2010/main" val="34338581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1" y="1151336"/>
            <a:ext cx="4040188" cy="479822"/>
          </a:xfrm>
        </p:spPr>
        <p:txBody>
          <a:bodyPr anchor="b"/>
          <a:lstStyle>
            <a:lvl1pPr marL="0" indent="0">
              <a:buNone/>
              <a:defRPr sz="2399" b="1"/>
            </a:lvl1pPr>
            <a:lvl2pPr marL="457067" indent="0">
              <a:buNone/>
              <a:defRPr sz="2024" b="1"/>
            </a:lvl2pPr>
            <a:lvl3pPr marL="914134" indent="0">
              <a:buNone/>
              <a:defRPr sz="1800" b="1"/>
            </a:lvl3pPr>
            <a:lvl4pPr marL="1371200" indent="0">
              <a:buNone/>
              <a:defRPr sz="1650" b="1"/>
            </a:lvl4pPr>
            <a:lvl5pPr marL="1828267" indent="0">
              <a:buNone/>
              <a:defRPr sz="1650" b="1"/>
            </a:lvl5pPr>
            <a:lvl6pPr marL="2285333" indent="0">
              <a:buNone/>
              <a:defRPr sz="1650" b="1"/>
            </a:lvl6pPr>
            <a:lvl7pPr marL="2742400" indent="0">
              <a:buNone/>
              <a:defRPr sz="1650" b="1"/>
            </a:lvl7pPr>
            <a:lvl8pPr marL="3199466" indent="0">
              <a:buNone/>
              <a:defRPr sz="1650" b="1"/>
            </a:lvl8pPr>
            <a:lvl9pPr marL="3656533" indent="0">
              <a:buNone/>
              <a:defRPr sz="1650" b="1"/>
            </a:lvl9pPr>
          </a:lstStyle>
          <a:p>
            <a:pPr lvl="0"/>
            <a:r>
              <a:rPr lang="en-US"/>
              <a:t>Click to edit Master text styles</a:t>
            </a:r>
          </a:p>
        </p:txBody>
      </p:sp>
      <p:sp>
        <p:nvSpPr>
          <p:cNvPr id="4" name="Content Placeholder 3"/>
          <p:cNvSpPr>
            <a:spLocks noGrp="1"/>
          </p:cNvSpPr>
          <p:nvPr>
            <p:ph sz="half" idx="2"/>
          </p:nvPr>
        </p:nvSpPr>
        <p:spPr>
          <a:xfrm>
            <a:off x="457201" y="1631158"/>
            <a:ext cx="4040188" cy="2963466"/>
          </a:xfrm>
        </p:spPr>
        <p:txBody>
          <a:bodyPr/>
          <a:lstStyle>
            <a:lvl1pPr>
              <a:defRPr sz="2399"/>
            </a:lvl1pPr>
            <a:lvl2pPr>
              <a:defRPr sz="2024"/>
            </a:lvl2pPr>
            <a:lvl3pPr>
              <a:defRPr sz="1800"/>
            </a:lvl3pPr>
            <a:lvl4pPr>
              <a:defRPr sz="1650"/>
            </a:lvl4pPr>
            <a:lvl5pPr>
              <a:defRPr sz="1650"/>
            </a:lvl5pPr>
            <a:lvl6pPr>
              <a:defRPr sz="1650"/>
            </a:lvl6pPr>
            <a:lvl7pPr>
              <a:defRPr sz="1650"/>
            </a:lvl7pPr>
            <a:lvl8pPr>
              <a:defRPr sz="1650"/>
            </a:lvl8pPr>
            <a:lvl9pPr>
              <a:defRPr sz="16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0" y="1151336"/>
            <a:ext cx="4041775" cy="479822"/>
          </a:xfrm>
        </p:spPr>
        <p:txBody>
          <a:bodyPr anchor="b"/>
          <a:lstStyle>
            <a:lvl1pPr marL="0" indent="0">
              <a:buNone/>
              <a:defRPr sz="2399" b="1"/>
            </a:lvl1pPr>
            <a:lvl2pPr marL="457067" indent="0">
              <a:buNone/>
              <a:defRPr sz="2024" b="1"/>
            </a:lvl2pPr>
            <a:lvl3pPr marL="914134" indent="0">
              <a:buNone/>
              <a:defRPr sz="1800" b="1"/>
            </a:lvl3pPr>
            <a:lvl4pPr marL="1371200" indent="0">
              <a:buNone/>
              <a:defRPr sz="1650" b="1"/>
            </a:lvl4pPr>
            <a:lvl5pPr marL="1828267" indent="0">
              <a:buNone/>
              <a:defRPr sz="1650" b="1"/>
            </a:lvl5pPr>
            <a:lvl6pPr marL="2285333" indent="0">
              <a:buNone/>
              <a:defRPr sz="1650" b="1"/>
            </a:lvl6pPr>
            <a:lvl7pPr marL="2742400" indent="0">
              <a:buNone/>
              <a:defRPr sz="1650" b="1"/>
            </a:lvl7pPr>
            <a:lvl8pPr marL="3199466" indent="0">
              <a:buNone/>
              <a:defRPr sz="1650" b="1"/>
            </a:lvl8pPr>
            <a:lvl9pPr marL="3656533" indent="0">
              <a:buNone/>
              <a:defRPr sz="1650" b="1"/>
            </a:lvl9pPr>
          </a:lstStyle>
          <a:p>
            <a:pPr lvl="0"/>
            <a:r>
              <a:rPr lang="en-US"/>
              <a:t>Click to edit Master text styles</a:t>
            </a:r>
          </a:p>
        </p:txBody>
      </p:sp>
      <p:sp>
        <p:nvSpPr>
          <p:cNvPr id="6" name="Content Placeholder 5"/>
          <p:cNvSpPr>
            <a:spLocks noGrp="1"/>
          </p:cNvSpPr>
          <p:nvPr>
            <p:ph sz="quarter" idx="4"/>
          </p:nvPr>
        </p:nvSpPr>
        <p:spPr>
          <a:xfrm>
            <a:off x="4645030" y="1631158"/>
            <a:ext cx="4041775" cy="2963466"/>
          </a:xfrm>
        </p:spPr>
        <p:txBody>
          <a:bodyPr/>
          <a:lstStyle>
            <a:lvl1pPr>
              <a:defRPr sz="2399"/>
            </a:lvl1pPr>
            <a:lvl2pPr>
              <a:defRPr sz="2024"/>
            </a:lvl2pPr>
            <a:lvl3pPr>
              <a:defRPr sz="1800"/>
            </a:lvl3pPr>
            <a:lvl4pPr>
              <a:defRPr sz="1650"/>
            </a:lvl4pPr>
            <a:lvl5pPr>
              <a:defRPr sz="1650"/>
            </a:lvl5pPr>
            <a:lvl6pPr>
              <a:defRPr sz="1650"/>
            </a:lvl6pPr>
            <a:lvl7pPr>
              <a:defRPr sz="1650"/>
            </a:lvl7pPr>
            <a:lvl8pPr>
              <a:defRPr sz="1650"/>
            </a:lvl8pPr>
            <a:lvl9pPr>
              <a:defRPr sz="16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685617" rtl="0" eaLnBrk="1" fontAlgn="auto" latinLnBrk="0" hangingPunct="1">
              <a:lnSpc>
                <a:spcPct val="100000"/>
              </a:lnSpc>
              <a:spcBef>
                <a:spcPts val="0"/>
              </a:spcBef>
              <a:spcAft>
                <a:spcPts val="0"/>
              </a:spcAft>
              <a:buClrTx/>
              <a:buSzTx/>
              <a:buFont typeface="Arial"/>
              <a:buNone/>
              <a:tabLst/>
              <a:defRPr/>
            </a:pPr>
            <a:fld id="{0A4318BD-B3C6-4D4B-B871-C29490A2E55A}" type="datetime1">
              <a:rPr kumimoji="0" lang="en-US" altLang="zh-CN"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Arial"/>
                <a:sym typeface="Arial"/>
              </a:rPr>
              <a:pPr marL="0" marR="0" lvl="0" indent="0" algn="l" defTabSz="685617" rtl="0" eaLnBrk="1" fontAlgn="auto" latinLnBrk="0" hangingPunct="1">
                <a:lnSpc>
                  <a:spcPct val="100000"/>
                </a:lnSpc>
                <a:spcBef>
                  <a:spcPts val="0"/>
                </a:spcBef>
                <a:spcAft>
                  <a:spcPts val="0"/>
                </a:spcAft>
                <a:buClrTx/>
                <a:buSzTx/>
                <a:buFont typeface="Arial"/>
                <a:buNone/>
                <a:tabLst/>
                <a:defRPr/>
              </a:pPr>
              <a:t>3/1/22</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8" name="Footer Placeholder 7"/>
          <p:cNvSpPr>
            <a:spLocks noGrp="1"/>
          </p:cNvSpPr>
          <p:nvPr>
            <p:ph type="ftr" sz="quarter" idx="11"/>
          </p:nvPr>
        </p:nvSpPr>
        <p:spPr/>
        <p:txBody>
          <a:bodyPr/>
          <a:lstStyle/>
          <a:p>
            <a:pPr marL="0" marR="0" lvl="0" indent="0" algn="ctr" defTabSz="685617" rtl="0" eaLnBrk="1" fontAlgn="auto" latinLnBrk="0" hangingPunct="1">
              <a:lnSpc>
                <a:spcPct val="100000"/>
              </a:lnSpc>
              <a:spcBef>
                <a:spcPts val="0"/>
              </a:spcBef>
              <a:spcAft>
                <a:spcPts val="0"/>
              </a:spcAft>
              <a:buClrTx/>
              <a:buSzTx/>
              <a:buFont typeface="Arial"/>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9" name="Slide Number Placeholder 8"/>
          <p:cNvSpPr>
            <a:spLocks noGrp="1"/>
          </p:cNvSpPr>
          <p:nvPr>
            <p:ph type="sldNum" sz="quarter" idx="12"/>
          </p:nvPr>
        </p:nvSpPr>
        <p:spPr/>
        <p:txBody>
          <a:bodyPr/>
          <a:lstStyle/>
          <a:p>
            <a:pPr marL="0" marR="0" lvl="0" indent="0" algn="r" defTabSz="685617" rtl="0" eaLnBrk="1" fontAlgn="auto" latinLnBrk="0" hangingPunct="1">
              <a:lnSpc>
                <a:spcPct val="100000"/>
              </a:lnSpc>
              <a:spcBef>
                <a:spcPts val="0"/>
              </a:spcBef>
              <a:spcAft>
                <a:spcPts val="0"/>
              </a:spcAft>
              <a:buClrTx/>
              <a:buSzTx/>
              <a:buFont typeface="Arial"/>
              <a:buNone/>
              <a:tabLst/>
              <a:defRPr/>
            </a:pPr>
            <a:fld id="{601EE9E8-4134-49B0-9AA7-3089E652162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r" defTabSz="685617" rtl="0" eaLnBrk="1" fontAlgn="auto" latinLnBrk="0" hangingPunct="1">
                <a:lnSpc>
                  <a:spcPct val="100000"/>
                </a:lnSpc>
                <a:spcBef>
                  <a:spcPts val="0"/>
                </a:spcBef>
                <a:spcAft>
                  <a:spcPts val="0"/>
                </a:spcAft>
                <a:buClrTx/>
                <a:buSzTx/>
                <a:buFont typeface="Arial"/>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Tree>
    <p:extLst>
      <p:ext uri="{BB962C8B-B14F-4D97-AF65-F5344CB8AC3E}">
        <p14:creationId xmlns:p14="http://schemas.microsoft.com/office/powerpoint/2010/main" val="11593870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685617" rtl="0" eaLnBrk="1" fontAlgn="auto" latinLnBrk="0" hangingPunct="1">
              <a:lnSpc>
                <a:spcPct val="100000"/>
              </a:lnSpc>
              <a:spcBef>
                <a:spcPts val="0"/>
              </a:spcBef>
              <a:spcAft>
                <a:spcPts val="0"/>
              </a:spcAft>
              <a:buClrTx/>
              <a:buSzTx/>
              <a:buFont typeface="Arial"/>
              <a:buNone/>
              <a:tabLst/>
              <a:defRPr/>
            </a:pPr>
            <a:fld id="{E14CAFC4-799C-4CDE-B92B-8C262F06CF3E}" type="datetime1">
              <a:rPr kumimoji="0" lang="en-US" altLang="zh-CN"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Arial"/>
                <a:sym typeface="Arial"/>
              </a:rPr>
              <a:pPr marL="0" marR="0" lvl="0" indent="0" algn="l" defTabSz="685617" rtl="0" eaLnBrk="1" fontAlgn="auto" latinLnBrk="0" hangingPunct="1">
                <a:lnSpc>
                  <a:spcPct val="100000"/>
                </a:lnSpc>
                <a:spcBef>
                  <a:spcPts val="0"/>
                </a:spcBef>
                <a:spcAft>
                  <a:spcPts val="0"/>
                </a:spcAft>
                <a:buClrTx/>
                <a:buSzTx/>
                <a:buFont typeface="Arial"/>
                <a:buNone/>
                <a:tabLst/>
                <a:defRPr/>
              </a:pPr>
              <a:t>3/1/22</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4" name="Footer Placeholder 3"/>
          <p:cNvSpPr>
            <a:spLocks noGrp="1"/>
          </p:cNvSpPr>
          <p:nvPr>
            <p:ph type="ftr" sz="quarter" idx="11"/>
          </p:nvPr>
        </p:nvSpPr>
        <p:spPr/>
        <p:txBody>
          <a:bodyPr/>
          <a:lstStyle/>
          <a:p>
            <a:pPr marL="0" marR="0" lvl="0" indent="0" algn="ctr" defTabSz="685617" rtl="0" eaLnBrk="1" fontAlgn="auto" latinLnBrk="0" hangingPunct="1">
              <a:lnSpc>
                <a:spcPct val="100000"/>
              </a:lnSpc>
              <a:spcBef>
                <a:spcPts val="0"/>
              </a:spcBef>
              <a:spcAft>
                <a:spcPts val="0"/>
              </a:spcAft>
              <a:buClrTx/>
              <a:buSzTx/>
              <a:buFont typeface="Arial"/>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5" name="Slide Number Placeholder 4"/>
          <p:cNvSpPr>
            <a:spLocks noGrp="1"/>
          </p:cNvSpPr>
          <p:nvPr>
            <p:ph type="sldNum" sz="quarter" idx="12"/>
          </p:nvPr>
        </p:nvSpPr>
        <p:spPr/>
        <p:txBody>
          <a:bodyPr/>
          <a:lstStyle/>
          <a:p>
            <a:pPr marL="0" marR="0" lvl="0" indent="0" algn="r" defTabSz="685617" rtl="0" eaLnBrk="1" fontAlgn="auto" latinLnBrk="0" hangingPunct="1">
              <a:lnSpc>
                <a:spcPct val="100000"/>
              </a:lnSpc>
              <a:spcBef>
                <a:spcPts val="0"/>
              </a:spcBef>
              <a:spcAft>
                <a:spcPts val="0"/>
              </a:spcAft>
              <a:buClrTx/>
              <a:buSzTx/>
              <a:buFont typeface="Arial"/>
              <a:buNone/>
              <a:tabLst/>
              <a:defRPr/>
            </a:pPr>
            <a:fld id="{601EE9E8-4134-49B0-9AA7-3089E652162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r" defTabSz="685617" rtl="0" eaLnBrk="1" fontAlgn="auto" latinLnBrk="0" hangingPunct="1">
                <a:lnSpc>
                  <a:spcPct val="100000"/>
                </a:lnSpc>
                <a:spcBef>
                  <a:spcPts val="0"/>
                </a:spcBef>
                <a:spcAft>
                  <a:spcPts val="0"/>
                </a:spcAft>
                <a:buClrTx/>
                <a:buSzTx/>
                <a:buFont typeface="Arial"/>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Tree>
    <p:extLst>
      <p:ext uri="{BB962C8B-B14F-4D97-AF65-F5344CB8AC3E}">
        <p14:creationId xmlns:p14="http://schemas.microsoft.com/office/powerpoint/2010/main" val="29950253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Quote">
  <p:cSld name="CUSTOM_1">
    <p:spTree>
      <p:nvGrpSpPr>
        <p:cNvPr id="1" name="Shape 208"/>
        <p:cNvGrpSpPr/>
        <p:nvPr/>
      </p:nvGrpSpPr>
      <p:grpSpPr>
        <a:xfrm>
          <a:off x="0" y="0"/>
          <a:ext cx="0" cy="0"/>
          <a:chOff x="0" y="0"/>
          <a:chExt cx="0" cy="0"/>
        </a:xfrm>
      </p:grpSpPr>
      <p:sp>
        <p:nvSpPr>
          <p:cNvPr id="209" name="Google Shape;209;p14"/>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14"/>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14"/>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14"/>
          <p:cNvSpPr txBox="1">
            <a:spLocks noGrp="1"/>
          </p:cNvSpPr>
          <p:nvPr>
            <p:ph type="title"/>
          </p:nvPr>
        </p:nvSpPr>
        <p:spPr>
          <a:xfrm>
            <a:off x="3519600" y="3017513"/>
            <a:ext cx="2104800" cy="409500"/>
          </a:xfrm>
          <a:prstGeom prst="rect">
            <a:avLst/>
          </a:prstGeom>
        </p:spPr>
        <p:txBody>
          <a:bodyPr spcFirstLastPara="1" wrap="square" lIns="91425" tIns="91425" rIns="91425" bIns="91425" anchor="t" anchorCtr="0">
            <a:noAutofit/>
          </a:bodyPr>
          <a:lstStyle>
            <a:lvl1pPr lvl="0" algn="ctr">
              <a:spcBef>
                <a:spcPts val="0"/>
              </a:spcBef>
              <a:spcAft>
                <a:spcPts val="0"/>
              </a:spcAft>
              <a:buSzPts val="2800"/>
              <a:buNone/>
              <a:defRPr sz="1600">
                <a:latin typeface="Open Sans"/>
                <a:ea typeface="Open Sans"/>
                <a:cs typeface="Open Sans"/>
                <a:sym typeface="Open Sans"/>
              </a:defRPr>
            </a:lvl1pPr>
            <a:lvl2pPr lvl="1">
              <a:spcBef>
                <a:spcPts val="0"/>
              </a:spcBef>
              <a:spcAft>
                <a:spcPts val="0"/>
              </a:spcAft>
              <a:buSzPts val="2800"/>
              <a:buNone/>
              <a:defRPr>
                <a:latin typeface="Open Sans"/>
                <a:ea typeface="Open Sans"/>
                <a:cs typeface="Open Sans"/>
                <a:sym typeface="Open Sans"/>
              </a:defRPr>
            </a:lvl2pPr>
            <a:lvl3pPr lvl="2">
              <a:spcBef>
                <a:spcPts val="0"/>
              </a:spcBef>
              <a:spcAft>
                <a:spcPts val="0"/>
              </a:spcAft>
              <a:buSzPts val="2800"/>
              <a:buNone/>
              <a:defRPr>
                <a:latin typeface="Open Sans"/>
                <a:ea typeface="Open Sans"/>
                <a:cs typeface="Open Sans"/>
                <a:sym typeface="Open Sans"/>
              </a:defRPr>
            </a:lvl3pPr>
            <a:lvl4pPr lvl="3">
              <a:spcBef>
                <a:spcPts val="0"/>
              </a:spcBef>
              <a:spcAft>
                <a:spcPts val="0"/>
              </a:spcAft>
              <a:buSzPts val="2800"/>
              <a:buNone/>
              <a:defRPr>
                <a:latin typeface="Open Sans"/>
                <a:ea typeface="Open Sans"/>
                <a:cs typeface="Open Sans"/>
                <a:sym typeface="Open Sans"/>
              </a:defRPr>
            </a:lvl4pPr>
            <a:lvl5pPr lvl="4">
              <a:spcBef>
                <a:spcPts val="0"/>
              </a:spcBef>
              <a:spcAft>
                <a:spcPts val="0"/>
              </a:spcAft>
              <a:buSzPts val="2800"/>
              <a:buNone/>
              <a:defRPr>
                <a:latin typeface="Open Sans"/>
                <a:ea typeface="Open Sans"/>
                <a:cs typeface="Open Sans"/>
                <a:sym typeface="Open Sans"/>
              </a:defRPr>
            </a:lvl5pPr>
            <a:lvl6pPr lvl="5">
              <a:spcBef>
                <a:spcPts val="0"/>
              </a:spcBef>
              <a:spcAft>
                <a:spcPts val="0"/>
              </a:spcAft>
              <a:buSzPts val="2800"/>
              <a:buNone/>
              <a:defRPr>
                <a:latin typeface="Open Sans"/>
                <a:ea typeface="Open Sans"/>
                <a:cs typeface="Open Sans"/>
                <a:sym typeface="Open Sans"/>
              </a:defRPr>
            </a:lvl6pPr>
            <a:lvl7pPr lvl="6">
              <a:spcBef>
                <a:spcPts val="0"/>
              </a:spcBef>
              <a:spcAft>
                <a:spcPts val="0"/>
              </a:spcAft>
              <a:buSzPts val="2800"/>
              <a:buNone/>
              <a:defRPr>
                <a:latin typeface="Open Sans"/>
                <a:ea typeface="Open Sans"/>
                <a:cs typeface="Open Sans"/>
                <a:sym typeface="Open Sans"/>
              </a:defRPr>
            </a:lvl7pPr>
            <a:lvl8pPr lvl="7">
              <a:spcBef>
                <a:spcPts val="0"/>
              </a:spcBef>
              <a:spcAft>
                <a:spcPts val="0"/>
              </a:spcAft>
              <a:buSzPts val="2800"/>
              <a:buNone/>
              <a:defRPr>
                <a:latin typeface="Open Sans"/>
                <a:ea typeface="Open Sans"/>
                <a:cs typeface="Open Sans"/>
                <a:sym typeface="Open Sans"/>
              </a:defRPr>
            </a:lvl8pPr>
            <a:lvl9pPr lvl="8">
              <a:spcBef>
                <a:spcPts val="0"/>
              </a:spcBef>
              <a:spcAft>
                <a:spcPts val="0"/>
              </a:spcAft>
              <a:buSzPts val="2800"/>
              <a:buNone/>
              <a:defRPr>
                <a:latin typeface="Open Sans"/>
                <a:ea typeface="Open Sans"/>
                <a:cs typeface="Open Sans"/>
                <a:sym typeface="Open Sans"/>
              </a:defRPr>
            </a:lvl9pPr>
          </a:lstStyle>
          <a:p>
            <a:endParaRPr/>
          </a:p>
        </p:txBody>
      </p:sp>
      <p:sp>
        <p:nvSpPr>
          <p:cNvPr id="213" name="Google Shape;213;p14"/>
          <p:cNvSpPr txBox="1">
            <a:spLocks noGrp="1"/>
          </p:cNvSpPr>
          <p:nvPr>
            <p:ph type="subTitle" idx="1"/>
          </p:nvPr>
        </p:nvSpPr>
        <p:spPr>
          <a:xfrm>
            <a:off x="1398900" y="1716488"/>
            <a:ext cx="6346200" cy="1131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600"/>
              <a:buFont typeface="PT Serif"/>
              <a:buNone/>
              <a:defRPr sz="2000" b="1">
                <a:latin typeface="PT Serif"/>
                <a:ea typeface="PT Serif"/>
                <a:cs typeface="PT Serif"/>
                <a:sym typeface="PT Serif"/>
              </a:defRPr>
            </a:lvl1pPr>
            <a:lvl2pPr lvl="1"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2pPr>
            <a:lvl3pPr lvl="2"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3pPr>
            <a:lvl4pPr lvl="3"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4pPr>
            <a:lvl5pPr lvl="4"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5pPr>
            <a:lvl6pPr lvl="5"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6pPr>
            <a:lvl7pPr lvl="6"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7pPr>
            <a:lvl8pPr lvl="7"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8pPr>
            <a:lvl9pPr lvl="8" algn="ctr" rtl="0">
              <a:lnSpc>
                <a:spcPct val="100000"/>
              </a:lnSpc>
              <a:spcBef>
                <a:spcPts val="0"/>
              </a:spcBef>
              <a:spcAft>
                <a:spcPts val="0"/>
              </a:spcAft>
              <a:buClr>
                <a:schemeClr val="dk2"/>
              </a:buClr>
              <a:buSzPts val="1600"/>
              <a:buFont typeface="PT Serif"/>
              <a:buNone/>
              <a:defRPr sz="1600" b="1">
                <a:solidFill>
                  <a:schemeClr val="dk2"/>
                </a:solidFill>
                <a:latin typeface="PT Serif"/>
                <a:ea typeface="PT Serif"/>
                <a:cs typeface="PT Serif"/>
                <a:sym typeface="PT Serif"/>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854725" y="773443"/>
            <a:ext cx="7434551"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marL="0" marR="0" lvl="0" indent="0" algn="ctr" defTabSz="685617"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宋体" panose="02010600030101010101" pitchFamily="2" charset="-122"/>
              <a:cs typeface="+mn-cs"/>
              <a:sym typeface="Arial"/>
            </a:endParaRPr>
          </a:p>
        </p:txBody>
      </p:sp>
      <p:sp>
        <p:nvSpPr>
          <p:cNvPr id="6" name="圆角矩形 5"/>
          <p:cNvSpPr/>
          <p:nvPr userDrawn="1"/>
        </p:nvSpPr>
        <p:spPr>
          <a:xfrm>
            <a:off x="4425043" y="4838925"/>
            <a:ext cx="293917" cy="16507"/>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61" tIns="34281" rIns="68561" bIns="34281" rtlCol="0" anchor="ctr"/>
          <a:lstStyle/>
          <a:p>
            <a:pPr marL="0" marR="0" lvl="0" indent="0" algn="ctr" defTabSz="685617"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a:ea typeface="宋体" panose="02010600030101010101" pitchFamily="2" charset="-122"/>
              <a:cs typeface="+mn-cs"/>
              <a:sym typeface="Arial"/>
            </a:endParaRPr>
          </a:p>
        </p:txBody>
      </p:sp>
      <p:sp>
        <p:nvSpPr>
          <p:cNvPr id="7" name="日期占位符 6"/>
          <p:cNvSpPr>
            <a:spLocks noGrp="1"/>
          </p:cNvSpPr>
          <p:nvPr>
            <p:ph type="dt" sz="half" idx="10"/>
          </p:nvPr>
        </p:nvSpPr>
        <p:spPr/>
        <p:txBody>
          <a:bodyPr/>
          <a:lstStyle/>
          <a:p>
            <a:pPr marL="0" marR="0" lvl="0" indent="0" algn="l" defTabSz="685617" rtl="0" eaLnBrk="1" fontAlgn="auto" latinLnBrk="0" hangingPunct="1">
              <a:lnSpc>
                <a:spcPct val="100000"/>
              </a:lnSpc>
              <a:spcBef>
                <a:spcPts val="0"/>
              </a:spcBef>
              <a:spcAft>
                <a:spcPts val="0"/>
              </a:spcAft>
              <a:buClrTx/>
              <a:buSzTx/>
              <a:buFont typeface="Arial"/>
              <a:buNone/>
              <a:tabLst/>
              <a:defRPr/>
            </a:pPr>
            <a:fld id="{3E729073-8FFE-4F18-B513-07581FC6638E}" type="datetime1">
              <a:rPr kumimoji="0" lang="en-US" altLang="zh-CN"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Arial"/>
                <a:sym typeface="Arial"/>
              </a:rPr>
              <a:pPr marL="0" marR="0" lvl="0" indent="0" algn="l" defTabSz="685617" rtl="0" eaLnBrk="1" fontAlgn="auto" latinLnBrk="0" hangingPunct="1">
                <a:lnSpc>
                  <a:spcPct val="100000"/>
                </a:lnSpc>
                <a:spcBef>
                  <a:spcPts val="0"/>
                </a:spcBef>
                <a:spcAft>
                  <a:spcPts val="0"/>
                </a:spcAft>
                <a:buClrTx/>
                <a:buSzTx/>
                <a:buFont typeface="Arial"/>
                <a:buNone/>
                <a:tabLst/>
                <a:defRPr/>
              </a:pPr>
              <a:t>3/1/22</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9" name="灯片编号占位符 8"/>
          <p:cNvSpPr>
            <a:spLocks noGrp="1"/>
          </p:cNvSpPr>
          <p:nvPr>
            <p:ph type="sldNum" sz="quarter" idx="12"/>
          </p:nvPr>
        </p:nvSpPr>
        <p:spPr>
          <a:xfrm>
            <a:off x="3505200" y="4797170"/>
            <a:ext cx="2133600" cy="273844"/>
          </a:xfrm>
        </p:spPr>
        <p:txBody>
          <a:bodyPr/>
          <a:lstStyle>
            <a:lvl1pPr algn="ctr">
              <a:defRPr>
                <a:latin typeface="ITC Avant Garde Std Bk" panose="020B0502020202020204" pitchFamily="34" charset="0"/>
              </a:defRPr>
            </a:lvl1pPr>
          </a:lstStyle>
          <a:p>
            <a:pPr marL="0" marR="0" lvl="0" indent="0" algn="ctr" defTabSz="685617" rtl="0" eaLnBrk="1" fontAlgn="auto" latinLnBrk="0" hangingPunct="1">
              <a:lnSpc>
                <a:spcPct val="100000"/>
              </a:lnSpc>
              <a:spcBef>
                <a:spcPts val="0"/>
              </a:spcBef>
              <a:spcAft>
                <a:spcPts val="0"/>
              </a:spcAft>
              <a:buClrTx/>
              <a:buSzTx/>
              <a:buFont typeface="Arial"/>
              <a:buNone/>
              <a:tabLst/>
              <a:defRPr/>
            </a:pPr>
            <a:fld id="{601EE9E8-4134-49B0-9AA7-3089E6521627}" type="slidenum">
              <a:rPr kumimoji="0" lang="en-US" sz="1200" b="0" i="0" u="none" strike="noStrike" kern="1200" cap="none" spc="0" normalizeH="0" baseline="0" noProof="0" smtClean="0">
                <a:ln>
                  <a:noFill/>
                </a:ln>
                <a:solidFill>
                  <a:prstClr val="black">
                    <a:tint val="75000"/>
                  </a:prstClr>
                </a:solidFill>
                <a:effectLst/>
                <a:uLnTx/>
                <a:uFillTx/>
                <a:latin typeface="ITC Avant Garde Std Bk" panose="020B0502020202020204" pitchFamily="34" charset="0"/>
                <a:ea typeface="+mn-ea"/>
                <a:cs typeface="Arial"/>
                <a:sym typeface="Arial"/>
              </a:rPr>
              <a:pPr marL="0" marR="0" lvl="0" indent="0" algn="ctr" defTabSz="685617" rtl="0" eaLnBrk="1" fontAlgn="auto" latinLnBrk="0" hangingPunct="1">
                <a:lnSpc>
                  <a:spcPct val="100000"/>
                </a:lnSpc>
                <a:spcBef>
                  <a:spcPts val="0"/>
                </a:spcBef>
                <a:spcAft>
                  <a:spcPts val="0"/>
                </a:spcAft>
                <a:buClrTx/>
                <a:buSzTx/>
                <a:buFont typeface="Arial"/>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ITC Avant Garde Std Bk" panose="020B0502020202020204" pitchFamily="34" charset="0"/>
              <a:ea typeface="+mn-ea"/>
              <a:cs typeface="Arial"/>
              <a:sym typeface="Arial"/>
            </a:endParaRPr>
          </a:p>
        </p:txBody>
      </p:sp>
    </p:spTree>
    <p:extLst>
      <p:ext uri="{BB962C8B-B14F-4D97-AF65-F5344CB8AC3E}">
        <p14:creationId xmlns:p14="http://schemas.microsoft.com/office/powerpoint/2010/main" val="282096163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339152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04787"/>
            <a:ext cx="3008313" cy="871538"/>
          </a:xfrm>
        </p:spPr>
        <p:txBody>
          <a:bodyPr anchor="b"/>
          <a:lstStyle>
            <a:lvl1pPr algn="l">
              <a:defRPr sz="2024" b="1"/>
            </a:lvl1pPr>
          </a:lstStyle>
          <a:p>
            <a:r>
              <a:rPr lang="en-US"/>
              <a:t>Click to edit Master title style</a:t>
            </a:r>
          </a:p>
        </p:txBody>
      </p:sp>
      <p:sp>
        <p:nvSpPr>
          <p:cNvPr id="3" name="Content Placeholder 2"/>
          <p:cNvSpPr>
            <a:spLocks noGrp="1"/>
          </p:cNvSpPr>
          <p:nvPr>
            <p:ph idx="1"/>
          </p:nvPr>
        </p:nvSpPr>
        <p:spPr>
          <a:xfrm>
            <a:off x="3575050" y="204790"/>
            <a:ext cx="5111750" cy="4389835"/>
          </a:xfrm>
        </p:spPr>
        <p:txBody>
          <a:bodyPr/>
          <a:lstStyle>
            <a:lvl1pPr>
              <a:defRPr sz="3224"/>
            </a:lvl1pPr>
            <a:lvl2pPr>
              <a:defRPr sz="2849"/>
            </a:lvl2pPr>
            <a:lvl3pPr>
              <a:defRPr sz="2399"/>
            </a:lvl3pPr>
            <a:lvl4pPr>
              <a:defRPr sz="2024"/>
            </a:lvl4pPr>
            <a:lvl5pPr>
              <a:defRPr sz="2024"/>
            </a:lvl5pPr>
            <a:lvl6pPr>
              <a:defRPr sz="2024"/>
            </a:lvl6pPr>
            <a:lvl7pPr>
              <a:defRPr sz="2024"/>
            </a:lvl7pPr>
            <a:lvl8pPr>
              <a:defRPr sz="2024"/>
            </a:lvl8pPr>
            <a:lvl9pPr>
              <a:defRPr sz="202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3" y="1076329"/>
            <a:ext cx="3008313" cy="3518297"/>
          </a:xfrm>
        </p:spPr>
        <p:txBody>
          <a:bodyPr/>
          <a:lstStyle>
            <a:lvl1pPr marL="0" indent="0">
              <a:buNone/>
              <a:defRPr sz="1425"/>
            </a:lvl1pPr>
            <a:lvl2pPr marL="457067" indent="0">
              <a:buNone/>
              <a:defRPr sz="1200"/>
            </a:lvl2pPr>
            <a:lvl3pPr marL="914134" indent="0">
              <a:buNone/>
              <a:defRPr sz="1050"/>
            </a:lvl3pPr>
            <a:lvl4pPr marL="1371200" indent="0">
              <a:buNone/>
              <a:defRPr sz="900"/>
            </a:lvl4pPr>
            <a:lvl5pPr marL="1828267" indent="0">
              <a:buNone/>
              <a:defRPr sz="900"/>
            </a:lvl5pPr>
            <a:lvl6pPr marL="2285333" indent="0">
              <a:buNone/>
              <a:defRPr sz="900"/>
            </a:lvl6pPr>
            <a:lvl7pPr marL="2742400" indent="0">
              <a:buNone/>
              <a:defRPr sz="900"/>
            </a:lvl7pPr>
            <a:lvl8pPr marL="3199466" indent="0">
              <a:buNone/>
              <a:defRPr sz="900"/>
            </a:lvl8pPr>
            <a:lvl9pPr marL="3656533"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685617" rtl="0" eaLnBrk="1" fontAlgn="auto" latinLnBrk="0" hangingPunct="1">
              <a:lnSpc>
                <a:spcPct val="100000"/>
              </a:lnSpc>
              <a:spcBef>
                <a:spcPts val="0"/>
              </a:spcBef>
              <a:spcAft>
                <a:spcPts val="0"/>
              </a:spcAft>
              <a:buClrTx/>
              <a:buSzTx/>
              <a:buFont typeface="Arial"/>
              <a:buNone/>
              <a:tabLst/>
              <a:defRPr/>
            </a:pPr>
            <a:fld id="{43C7FCF6-76BD-4495-B08F-4C059D2BA31F}" type="datetime1">
              <a:rPr kumimoji="0" lang="en-US" altLang="zh-CN"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Arial"/>
                <a:sym typeface="Arial"/>
              </a:rPr>
              <a:pPr marL="0" marR="0" lvl="0" indent="0" algn="l" defTabSz="685617" rtl="0" eaLnBrk="1" fontAlgn="auto" latinLnBrk="0" hangingPunct="1">
                <a:lnSpc>
                  <a:spcPct val="100000"/>
                </a:lnSpc>
                <a:spcBef>
                  <a:spcPts val="0"/>
                </a:spcBef>
                <a:spcAft>
                  <a:spcPts val="0"/>
                </a:spcAft>
                <a:buClrTx/>
                <a:buSzTx/>
                <a:buFont typeface="Arial"/>
                <a:buNone/>
                <a:tabLst/>
                <a:defRPr/>
              </a:pPr>
              <a:t>3/1/22</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6" name="Footer Placeholder 5"/>
          <p:cNvSpPr>
            <a:spLocks noGrp="1"/>
          </p:cNvSpPr>
          <p:nvPr>
            <p:ph type="ftr" sz="quarter" idx="11"/>
          </p:nvPr>
        </p:nvSpPr>
        <p:spPr/>
        <p:txBody>
          <a:bodyPr/>
          <a:lstStyle/>
          <a:p>
            <a:pPr marL="0" marR="0" lvl="0" indent="0" algn="ctr" defTabSz="685617" rtl="0" eaLnBrk="1" fontAlgn="auto" latinLnBrk="0" hangingPunct="1">
              <a:lnSpc>
                <a:spcPct val="100000"/>
              </a:lnSpc>
              <a:spcBef>
                <a:spcPts val="0"/>
              </a:spcBef>
              <a:spcAft>
                <a:spcPts val="0"/>
              </a:spcAft>
              <a:buClrTx/>
              <a:buSzTx/>
              <a:buFont typeface="Arial"/>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7" name="Slide Number Placeholder 6"/>
          <p:cNvSpPr>
            <a:spLocks noGrp="1"/>
          </p:cNvSpPr>
          <p:nvPr>
            <p:ph type="sldNum" sz="quarter" idx="12"/>
          </p:nvPr>
        </p:nvSpPr>
        <p:spPr/>
        <p:txBody>
          <a:bodyPr/>
          <a:lstStyle/>
          <a:p>
            <a:pPr marL="0" marR="0" lvl="0" indent="0" algn="r" defTabSz="685617" rtl="0" eaLnBrk="1" fontAlgn="auto" latinLnBrk="0" hangingPunct="1">
              <a:lnSpc>
                <a:spcPct val="100000"/>
              </a:lnSpc>
              <a:spcBef>
                <a:spcPts val="0"/>
              </a:spcBef>
              <a:spcAft>
                <a:spcPts val="0"/>
              </a:spcAft>
              <a:buClrTx/>
              <a:buSzTx/>
              <a:buFont typeface="Arial"/>
              <a:buNone/>
              <a:tabLst/>
              <a:defRPr/>
            </a:pPr>
            <a:fld id="{601EE9E8-4134-49B0-9AA7-3089E652162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r" defTabSz="685617" rtl="0" eaLnBrk="1" fontAlgn="auto" latinLnBrk="0" hangingPunct="1">
                <a:lnSpc>
                  <a:spcPct val="100000"/>
                </a:lnSpc>
                <a:spcBef>
                  <a:spcPts val="0"/>
                </a:spcBef>
                <a:spcAft>
                  <a:spcPts val="0"/>
                </a:spcAft>
                <a:buClrTx/>
                <a:buSzTx/>
                <a:buFont typeface="Arial"/>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Tree>
    <p:extLst>
      <p:ext uri="{BB962C8B-B14F-4D97-AF65-F5344CB8AC3E}">
        <p14:creationId xmlns:p14="http://schemas.microsoft.com/office/powerpoint/2010/main" val="254646863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2"/>
            <a:ext cx="5486400" cy="425054"/>
          </a:xfrm>
        </p:spPr>
        <p:txBody>
          <a:bodyPr anchor="b"/>
          <a:lstStyle>
            <a:lvl1pPr algn="l">
              <a:defRPr sz="2024" b="1"/>
            </a:lvl1pPr>
          </a:lstStyle>
          <a:p>
            <a:r>
              <a:rPr lang="en-US"/>
              <a:t>Click to edit Master title style</a:t>
            </a:r>
          </a:p>
        </p:txBody>
      </p:sp>
      <p:sp>
        <p:nvSpPr>
          <p:cNvPr id="3" name="Picture Placeholder 2"/>
          <p:cNvSpPr>
            <a:spLocks noGrp="1"/>
          </p:cNvSpPr>
          <p:nvPr>
            <p:ph type="pic" idx="1"/>
          </p:nvPr>
        </p:nvSpPr>
        <p:spPr>
          <a:xfrm>
            <a:off x="1792288" y="459583"/>
            <a:ext cx="5486400" cy="3086100"/>
          </a:xfrm>
        </p:spPr>
        <p:txBody>
          <a:bodyPr/>
          <a:lstStyle>
            <a:lvl1pPr marL="0" indent="0">
              <a:buNone/>
              <a:defRPr sz="3224"/>
            </a:lvl1pPr>
            <a:lvl2pPr marL="457067" indent="0">
              <a:buNone/>
              <a:defRPr sz="2849"/>
            </a:lvl2pPr>
            <a:lvl3pPr marL="914134" indent="0">
              <a:buNone/>
              <a:defRPr sz="2399"/>
            </a:lvl3pPr>
            <a:lvl4pPr marL="1371200" indent="0">
              <a:buNone/>
              <a:defRPr sz="2024"/>
            </a:lvl4pPr>
            <a:lvl5pPr marL="1828267" indent="0">
              <a:buNone/>
              <a:defRPr sz="2024"/>
            </a:lvl5pPr>
            <a:lvl6pPr marL="2285333" indent="0">
              <a:buNone/>
              <a:defRPr sz="2024"/>
            </a:lvl6pPr>
            <a:lvl7pPr marL="2742400" indent="0">
              <a:buNone/>
              <a:defRPr sz="2024"/>
            </a:lvl7pPr>
            <a:lvl8pPr marL="3199466" indent="0">
              <a:buNone/>
              <a:defRPr sz="2024"/>
            </a:lvl8pPr>
            <a:lvl9pPr marL="3656533" indent="0">
              <a:buNone/>
              <a:defRPr sz="2024"/>
            </a:lvl9pPr>
          </a:lstStyle>
          <a:p>
            <a:endParaRPr lang="en-US" dirty="0"/>
          </a:p>
        </p:txBody>
      </p:sp>
      <p:sp>
        <p:nvSpPr>
          <p:cNvPr id="4" name="Text Placeholder 3"/>
          <p:cNvSpPr>
            <a:spLocks noGrp="1"/>
          </p:cNvSpPr>
          <p:nvPr>
            <p:ph type="body" sz="half" idx="2"/>
          </p:nvPr>
        </p:nvSpPr>
        <p:spPr>
          <a:xfrm>
            <a:off x="1792288" y="4025506"/>
            <a:ext cx="5486400" cy="603647"/>
          </a:xfrm>
        </p:spPr>
        <p:txBody>
          <a:bodyPr/>
          <a:lstStyle>
            <a:lvl1pPr marL="0" indent="0">
              <a:buNone/>
              <a:defRPr sz="1425"/>
            </a:lvl1pPr>
            <a:lvl2pPr marL="457067" indent="0">
              <a:buNone/>
              <a:defRPr sz="1200"/>
            </a:lvl2pPr>
            <a:lvl3pPr marL="914134" indent="0">
              <a:buNone/>
              <a:defRPr sz="1050"/>
            </a:lvl3pPr>
            <a:lvl4pPr marL="1371200" indent="0">
              <a:buNone/>
              <a:defRPr sz="900"/>
            </a:lvl4pPr>
            <a:lvl5pPr marL="1828267" indent="0">
              <a:buNone/>
              <a:defRPr sz="900"/>
            </a:lvl5pPr>
            <a:lvl6pPr marL="2285333" indent="0">
              <a:buNone/>
              <a:defRPr sz="900"/>
            </a:lvl6pPr>
            <a:lvl7pPr marL="2742400" indent="0">
              <a:buNone/>
              <a:defRPr sz="900"/>
            </a:lvl7pPr>
            <a:lvl8pPr marL="3199466" indent="0">
              <a:buNone/>
              <a:defRPr sz="900"/>
            </a:lvl8pPr>
            <a:lvl9pPr marL="3656533"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685617" rtl="0" eaLnBrk="1" fontAlgn="auto" latinLnBrk="0" hangingPunct="1">
              <a:lnSpc>
                <a:spcPct val="100000"/>
              </a:lnSpc>
              <a:spcBef>
                <a:spcPts val="0"/>
              </a:spcBef>
              <a:spcAft>
                <a:spcPts val="0"/>
              </a:spcAft>
              <a:buClrTx/>
              <a:buSzTx/>
              <a:buFont typeface="Arial"/>
              <a:buNone/>
              <a:tabLst/>
              <a:defRPr/>
            </a:pPr>
            <a:fld id="{E257577C-F53D-4BB9-9408-EB84DEB3CD80}" type="datetime1">
              <a:rPr kumimoji="0" lang="en-US" altLang="zh-CN"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Arial"/>
                <a:sym typeface="Arial"/>
              </a:rPr>
              <a:pPr marL="0" marR="0" lvl="0" indent="0" algn="l" defTabSz="685617" rtl="0" eaLnBrk="1" fontAlgn="auto" latinLnBrk="0" hangingPunct="1">
                <a:lnSpc>
                  <a:spcPct val="100000"/>
                </a:lnSpc>
                <a:spcBef>
                  <a:spcPts val="0"/>
                </a:spcBef>
                <a:spcAft>
                  <a:spcPts val="0"/>
                </a:spcAft>
                <a:buClrTx/>
                <a:buSzTx/>
                <a:buFont typeface="Arial"/>
                <a:buNone/>
                <a:tabLst/>
                <a:defRPr/>
              </a:pPr>
              <a:t>3/1/22</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6" name="Footer Placeholder 5"/>
          <p:cNvSpPr>
            <a:spLocks noGrp="1"/>
          </p:cNvSpPr>
          <p:nvPr>
            <p:ph type="ftr" sz="quarter" idx="11"/>
          </p:nvPr>
        </p:nvSpPr>
        <p:spPr/>
        <p:txBody>
          <a:bodyPr/>
          <a:lstStyle/>
          <a:p>
            <a:pPr marL="0" marR="0" lvl="0" indent="0" algn="ctr" defTabSz="685617" rtl="0" eaLnBrk="1" fontAlgn="auto" latinLnBrk="0" hangingPunct="1">
              <a:lnSpc>
                <a:spcPct val="100000"/>
              </a:lnSpc>
              <a:spcBef>
                <a:spcPts val="0"/>
              </a:spcBef>
              <a:spcAft>
                <a:spcPts val="0"/>
              </a:spcAft>
              <a:buClrTx/>
              <a:buSzTx/>
              <a:buFont typeface="Arial"/>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7" name="Slide Number Placeholder 6"/>
          <p:cNvSpPr>
            <a:spLocks noGrp="1"/>
          </p:cNvSpPr>
          <p:nvPr>
            <p:ph type="sldNum" sz="quarter" idx="12"/>
          </p:nvPr>
        </p:nvSpPr>
        <p:spPr/>
        <p:txBody>
          <a:bodyPr/>
          <a:lstStyle/>
          <a:p>
            <a:pPr marL="0" marR="0" lvl="0" indent="0" algn="r" defTabSz="685617" rtl="0" eaLnBrk="1" fontAlgn="auto" latinLnBrk="0" hangingPunct="1">
              <a:lnSpc>
                <a:spcPct val="100000"/>
              </a:lnSpc>
              <a:spcBef>
                <a:spcPts val="0"/>
              </a:spcBef>
              <a:spcAft>
                <a:spcPts val="0"/>
              </a:spcAft>
              <a:buClrTx/>
              <a:buSzTx/>
              <a:buFont typeface="Arial"/>
              <a:buNone/>
              <a:tabLst/>
              <a:defRPr/>
            </a:pPr>
            <a:fld id="{601EE9E8-4134-49B0-9AA7-3089E652162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r" defTabSz="685617" rtl="0" eaLnBrk="1" fontAlgn="auto" latinLnBrk="0" hangingPunct="1">
                <a:lnSpc>
                  <a:spcPct val="100000"/>
                </a:lnSpc>
                <a:spcBef>
                  <a:spcPts val="0"/>
                </a:spcBef>
                <a:spcAft>
                  <a:spcPts val="0"/>
                </a:spcAft>
                <a:buClrTx/>
                <a:buSzTx/>
                <a:buFont typeface="Arial"/>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Tree>
    <p:extLst>
      <p:ext uri="{BB962C8B-B14F-4D97-AF65-F5344CB8AC3E}">
        <p14:creationId xmlns:p14="http://schemas.microsoft.com/office/powerpoint/2010/main" val="18276868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685617" rtl="0" eaLnBrk="1" fontAlgn="auto" latinLnBrk="0" hangingPunct="1">
              <a:lnSpc>
                <a:spcPct val="100000"/>
              </a:lnSpc>
              <a:spcBef>
                <a:spcPts val="0"/>
              </a:spcBef>
              <a:spcAft>
                <a:spcPts val="0"/>
              </a:spcAft>
              <a:buClrTx/>
              <a:buSzTx/>
              <a:buFont typeface="Arial"/>
              <a:buNone/>
              <a:tabLst/>
              <a:defRPr/>
            </a:pPr>
            <a:fld id="{77D58058-BD14-4845-947D-4A9B79A00D09}" type="datetime1">
              <a:rPr kumimoji="0" lang="en-US" altLang="zh-CN"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Arial"/>
                <a:sym typeface="Arial"/>
              </a:rPr>
              <a:pPr marL="0" marR="0" lvl="0" indent="0" algn="l" defTabSz="685617" rtl="0" eaLnBrk="1" fontAlgn="auto" latinLnBrk="0" hangingPunct="1">
                <a:lnSpc>
                  <a:spcPct val="100000"/>
                </a:lnSpc>
                <a:spcBef>
                  <a:spcPts val="0"/>
                </a:spcBef>
                <a:spcAft>
                  <a:spcPts val="0"/>
                </a:spcAft>
                <a:buClrTx/>
                <a:buSzTx/>
                <a:buFont typeface="Arial"/>
                <a:buNone/>
                <a:tabLst/>
                <a:defRPr/>
              </a:pPr>
              <a:t>3/1/22</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5" name="Footer Placeholder 4"/>
          <p:cNvSpPr>
            <a:spLocks noGrp="1"/>
          </p:cNvSpPr>
          <p:nvPr>
            <p:ph type="ftr" sz="quarter" idx="11"/>
          </p:nvPr>
        </p:nvSpPr>
        <p:spPr/>
        <p:txBody>
          <a:bodyPr/>
          <a:lstStyle/>
          <a:p>
            <a:pPr marL="0" marR="0" lvl="0" indent="0" algn="ctr" defTabSz="685617" rtl="0" eaLnBrk="1" fontAlgn="auto" latinLnBrk="0" hangingPunct="1">
              <a:lnSpc>
                <a:spcPct val="100000"/>
              </a:lnSpc>
              <a:spcBef>
                <a:spcPts val="0"/>
              </a:spcBef>
              <a:spcAft>
                <a:spcPts val="0"/>
              </a:spcAft>
              <a:buClrTx/>
              <a:buSzTx/>
              <a:buFont typeface="Arial"/>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6" name="Slide Number Placeholder 5"/>
          <p:cNvSpPr>
            <a:spLocks noGrp="1"/>
          </p:cNvSpPr>
          <p:nvPr>
            <p:ph type="sldNum" sz="quarter" idx="12"/>
          </p:nvPr>
        </p:nvSpPr>
        <p:spPr/>
        <p:txBody>
          <a:bodyPr/>
          <a:lstStyle/>
          <a:p>
            <a:pPr marL="0" marR="0" lvl="0" indent="0" algn="r" defTabSz="685617" rtl="0" eaLnBrk="1" fontAlgn="auto" latinLnBrk="0" hangingPunct="1">
              <a:lnSpc>
                <a:spcPct val="100000"/>
              </a:lnSpc>
              <a:spcBef>
                <a:spcPts val="0"/>
              </a:spcBef>
              <a:spcAft>
                <a:spcPts val="0"/>
              </a:spcAft>
              <a:buClrTx/>
              <a:buSzTx/>
              <a:buFont typeface="Arial"/>
              <a:buNone/>
              <a:tabLst/>
              <a:defRPr/>
            </a:pPr>
            <a:fld id="{601EE9E8-4134-49B0-9AA7-3089E652162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r" defTabSz="685617" rtl="0" eaLnBrk="1" fontAlgn="auto" latinLnBrk="0" hangingPunct="1">
                <a:lnSpc>
                  <a:spcPct val="100000"/>
                </a:lnSpc>
                <a:spcBef>
                  <a:spcPts val="0"/>
                </a:spcBef>
                <a:spcAft>
                  <a:spcPts val="0"/>
                </a:spcAft>
                <a:buClrTx/>
                <a:buSzTx/>
                <a:buFont typeface="Arial"/>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Tree>
    <p:extLst>
      <p:ext uri="{BB962C8B-B14F-4D97-AF65-F5344CB8AC3E}">
        <p14:creationId xmlns:p14="http://schemas.microsoft.com/office/powerpoint/2010/main" val="424519371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205980"/>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1" y="205980"/>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685617" rtl="0" eaLnBrk="1" fontAlgn="auto" latinLnBrk="0" hangingPunct="1">
              <a:lnSpc>
                <a:spcPct val="100000"/>
              </a:lnSpc>
              <a:spcBef>
                <a:spcPts val="0"/>
              </a:spcBef>
              <a:spcAft>
                <a:spcPts val="0"/>
              </a:spcAft>
              <a:buClrTx/>
              <a:buSzTx/>
              <a:buFont typeface="Arial"/>
              <a:buNone/>
              <a:tabLst/>
              <a:defRPr/>
            </a:pPr>
            <a:fld id="{18ECB469-C949-4E3F-B0CB-0C15DA7B7F92}" type="datetime1">
              <a:rPr kumimoji="0" lang="en-US" altLang="zh-CN"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Arial"/>
                <a:sym typeface="Arial"/>
              </a:rPr>
              <a:pPr marL="0" marR="0" lvl="0" indent="0" algn="l" defTabSz="685617" rtl="0" eaLnBrk="1" fontAlgn="auto" latinLnBrk="0" hangingPunct="1">
                <a:lnSpc>
                  <a:spcPct val="100000"/>
                </a:lnSpc>
                <a:spcBef>
                  <a:spcPts val="0"/>
                </a:spcBef>
                <a:spcAft>
                  <a:spcPts val="0"/>
                </a:spcAft>
                <a:buClrTx/>
                <a:buSzTx/>
                <a:buFont typeface="Arial"/>
                <a:buNone/>
                <a:tabLst/>
                <a:defRPr/>
              </a:pPr>
              <a:t>3/1/22</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5" name="Footer Placeholder 4"/>
          <p:cNvSpPr>
            <a:spLocks noGrp="1"/>
          </p:cNvSpPr>
          <p:nvPr>
            <p:ph type="ftr" sz="quarter" idx="11"/>
          </p:nvPr>
        </p:nvSpPr>
        <p:spPr/>
        <p:txBody>
          <a:bodyPr/>
          <a:lstStyle/>
          <a:p>
            <a:pPr marL="0" marR="0" lvl="0" indent="0" algn="ctr" defTabSz="685617" rtl="0" eaLnBrk="1" fontAlgn="auto" latinLnBrk="0" hangingPunct="1">
              <a:lnSpc>
                <a:spcPct val="100000"/>
              </a:lnSpc>
              <a:spcBef>
                <a:spcPts val="0"/>
              </a:spcBef>
              <a:spcAft>
                <a:spcPts val="0"/>
              </a:spcAft>
              <a:buClrTx/>
              <a:buSzTx/>
              <a:buFont typeface="Arial"/>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6" name="Slide Number Placeholder 5"/>
          <p:cNvSpPr>
            <a:spLocks noGrp="1"/>
          </p:cNvSpPr>
          <p:nvPr>
            <p:ph type="sldNum" sz="quarter" idx="12"/>
          </p:nvPr>
        </p:nvSpPr>
        <p:spPr/>
        <p:txBody>
          <a:bodyPr/>
          <a:lstStyle/>
          <a:p>
            <a:pPr marL="0" marR="0" lvl="0" indent="0" algn="r" defTabSz="685617" rtl="0" eaLnBrk="1" fontAlgn="auto" latinLnBrk="0" hangingPunct="1">
              <a:lnSpc>
                <a:spcPct val="100000"/>
              </a:lnSpc>
              <a:spcBef>
                <a:spcPts val="0"/>
              </a:spcBef>
              <a:spcAft>
                <a:spcPts val="0"/>
              </a:spcAft>
              <a:buClrTx/>
              <a:buSzTx/>
              <a:buFont typeface="Arial"/>
              <a:buNone/>
              <a:tabLst/>
              <a:defRPr/>
            </a:pPr>
            <a:fld id="{601EE9E8-4134-49B0-9AA7-3089E652162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r" defTabSz="685617" rtl="0" eaLnBrk="1" fontAlgn="auto" latinLnBrk="0" hangingPunct="1">
                <a:lnSpc>
                  <a:spcPct val="100000"/>
                </a:lnSpc>
                <a:spcBef>
                  <a:spcPts val="0"/>
                </a:spcBef>
                <a:spcAft>
                  <a:spcPts val="0"/>
                </a:spcAft>
                <a:buClrTx/>
                <a:buSzTx/>
                <a:buFont typeface="Arial"/>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Tree>
    <p:extLst>
      <p:ext uri="{BB962C8B-B14F-4D97-AF65-F5344CB8AC3E}">
        <p14:creationId xmlns:p14="http://schemas.microsoft.com/office/powerpoint/2010/main" val="372364192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102"/>
        <p:cNvGrpSpPr/>
        <p:nvPr/>
      </p:nvGrpSpPr>
      <p:grpSpPr>
        <a:xfrm>
          <a:off x="0" y="0"/>
          <a:ext cx="0" cy="0"/>
          <a:chOff x="0" y="0"/>
          <a:chExt cx="0" cy="0"/>
        </a:xfrm>
      </p:grpSpPr>
      <p:sp>
        <p:nvSpPr>
          <p:cNvPr id="103" name="Google Shape;103;p3"/>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4" name="Google Shape;104;p3"/>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5" name="Google Shape;105;p3"/>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6" name="Google Shape;106;p3"/>
          <p:cNvSpPr txBox="1">
            <a:spLocks noGrp="1"/>
          </p:cNvSpPr>
          <p:nvPr>
            <p:ph type="title"/>
          </p:nvPr>
        </p:nvSpPr>
        <p:spPr>
          <a:xfrm>
            <a:off x="685800" y="2503200"/>
            <a:ext cx="4323900" cy="841800"/>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07" name="Google Shape;107;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a:ln>
                  <a:noFill/>
                </a:ln>
                <a:solidFill>
                  <a:srgbClr val="000000">
                    <a:tint val="75000"/>
                  </a:srgbClr>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1200" b="0" i="0" u="none" strike="noStrike" kern="0" cap="none" spc="0" normalizeH="0" baseline="0" noProof="0">
              <a:ln>
                <a:noFill/>
              </a:ln>
              <a:solidFill>
                <a:srgbClr val="000000">
                  <a:tint val="75000"/>
                </a:srgbClr>
              </a:solidFill>
              <a:effectLst/>
              <a:uLnTx/>
              <a:uFillTx/>
              <a:latin typeface="Arial"/>
              <a:cs typeface="Arial"/>
              <a:sym typeface="Arial"/>
            </a:endParaRPr>
          </a:p>
        </p:txBody>
      </p:sp>
      <p:sp>
        <p:nvSpPr>
          <p:cNvPr id="108" name="Google Shape;108;p3"/>
          <p:cNvSpPr txBox="1">
            <a:spLocks noGrp="1"/>
          </p:cNvSpPr>
          <p:nvPr>
            <p:ph type="title" idx="2" hasCustomPrompt="1"/>
          </p:nvPr>
        </p:nvSpPr>
        <p:spPr>
          <a:xfrm>
            <a:off x="685800" y="1335000"/>
            <a:ext cx="4323900" cy="1168200"/>
          </a:xfrm>
          <a:prstGeom prst="rect">
            <a:avLst/>
          </a:prstGeom>
        </p:spPr>
        <p:txBody>
          <a:bodyPr spcFirstLastPara="1" wrap="square" lIns="91425" tIns="91425" rIns="91425" bIns="91425" anchor="b" anchorCtr="0">
            <a:noAutofit/>
          </a:bodyPr>
          <a:lstStyle>
            <a:lvl1pPr lvl="0" rtl="0">
              <a:spcBef>
                <a:spcPts val="0"/>
              </a:spcBef>
              <a:spcAft>
                <a:spcPts val="0"/>
              </a:spcAft>
              <a:buSzPts val="7000"/>
              <a:buNone/>
              <a:defRPr sz="7000"/>
            </a:lvl1pPr>
            <a:lvl2pPr lvl="1" algn="ctr" rtl="0">
              <a:spcBef>
                <a:spcPts val="0"/>
              </a:spcBef>
              <a:spcAft>
                <a:spcPts val="0"/>
              </a:spcAft>
              <a:buSzPts val="7000"/>
              <a:buNone/>
              <a:defRPr sz="7000"/>
            </a:lvl2pPr>
            <a:lvl3pPr lvl="2" algn="ctr" rtl="0">
              <a:spcBef>
                <a:spcPts val="0"/>
              </a:spcBef>
              <a:spcAft>
                <a:spcPts val="0"/>
              </a:spcAft>
              <a:buSzPts val="7000"/>
              <a:buNone/>
              <a:defRPr sz="7000"/>
            </a:lvl3pPr>
            <a:lvl4pPr lvl="3" algn="ctr" rtl="0">
              <a:spcBef>
                <a:spcPts val="0"/>
              </a:spcBef>
              <a:spcAft>
                <a:spcPts val="0"/>
              </a:spcAft>
              <a:buSzPts val="7000"/>
              <a:buNone/>
              <a:defRPr sz="7000"/>
            </a:lvl4pPr>
            <a:lvl5pPr lvl="4" algn="ctr" rtl="0">
              <a:spcBef>
                <a:spcPts val="0"/>
              </a:spcBef>
              <a:spcAft>
                <a:spcPts val="0"/>
              </a:spcAft>
              <a:buSzPts val="7000"/>
              <a:buNone/>
              <a:defRPr sz="7000"/>
            </a:lvl5pPr>
            <a:lvl6pPr lvl="5" algn="ctr" rtl="0">
              <a:spcBef>
                <a:spcPts val="0"/>
              </a:spcBef>
              <a:spcAft>
                <a:spcPts val="0"/>
              </a:spcAft>
              <a:buSzPts val="7000"/>
              <a:buNone/>
              <a:defRPr sz="7000"/>
            </a:lvl6pPr>
            <a:lvl7pPr lvl="6" algn="ctr" rtl="0">
              <a:spcBef>
                <a:spcPts val="0"/>
              </a:spcBef>
              <a:spcAft>
                <a:spcPts val="0"/>
              </a:spcAft>
              <a:buSzPts val="7000"/>
              <a:buNone/>
              <a:defRPr sz="7000"/>
            </a:lvl7pPr>
            <a:lvl8pPr lvl="7" algn="ctr" rtl="0">
              <a:spcBef>
                <a:spcPts val="0"/>
              </a:spcBef>
              <a:spcAft>
                <a:spcPts val="0"/>
              </a:spcAft>
              <a:buSzPts val="7000"/>
              <a:buNone/>
              <a:defRPr sz="7000"/>
            </a:lvl8pPr>
            <a:lvl9pPr lvl="8" algn="ctr" rtl="0">
              <a:spcBef>
                <a:spcPts val="0"/>
              </a:spcBef>
              <a:spcAft>
                <a:spcPts val="0"/>
              </a:spcAft>
              <a:buSzPts val="7000"/>
              <a:buNone/>
              <a:defRPr sz="7000"/>
            </a:lvl9pPr>
          </a:lstStyle>
          <a:p>
            <a:r>
              <a:t>xx%</a:t>
            </a:r>
          </a:p>
        </p:txBody>
      </p:sp>
      <p:sp>
        <p:nvSpPr>
          <p:cNvPr id="109" name="Google Shape;109;p3"/>
          <p:cNvSpPr txBox="1">
            <a:spLocks noGrp="1"/>
          </p:cNvSpPr>
          <p:nvPr>
            <p:ph type="subTitle" idx="1"/>
          </p:nvPr>
        </p:nvSpPr>
        <p:spPr>
          <a:xfrm>
            <a:off x="685800" y="3345000"/>
            <a:ext cx="4323900" cy="463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44170947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10"/>
        <p:cNvGrpSpPr/>
        <p:nvPr/>
      </p:nvGrpSpPr>
      <p:grpSpPr>
        <a:xfrm>
          <a:off x="0" y="0"/>
          <a:ext cx="0" cy="0"/>
          <a:chOff x="0" y="0"/>
          <a:chExt cx="0" cy="0"/>
        </a:xfrm>
      </p:grpSpPr>
      <p:sp>
        <p:nvSpPr>
          <p:cNvPr id="111" name="Google Shape;111;p4"/>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2" name="Google Shape;112;p4"/>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3" name="Google Shape;113;p4"/>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4" name="Google Shape;114;p4"/>
          <p:cNvSpPr txBox="1">
            <a:spLocks noGrp="1"/>
          </p:cNvSpPr>
          <p:nvPr>
            <p:ph type="title"/>
          </p:nvPr>
        </p:nvSpPr>
        <p:spPr>
          <a:xfrm>
            <a:off x="685800" y="445025"/>
            <a:ext cx="77724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15" name="Google Shape;115;p4"/>
          <p:cNvSpPr txBox="1">
            <a:spLocks noGrp="1"/>
          </p:cNvSpPr>
          <p:nvPr>
            <p:ph type="body" idx="1"/>
          </p:nvPr>
        </p:nvSpPr>
        <p:spPr>
          <a:xfrm>
            <a:off x="685800" y="1152475"/>
            <a:ext cx="7772400" cy="3416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Clr>
                <a:srgbClr val="434343"/>
              </a:buClr>
              <a:buSzPts val="1200"/>
              <a:buFont typeface="Livvic"/>
              <a:buAutoNum type="arabicPeriod"/>
              <a:defRPr sz="1100"/>
            </a:lvl1pPr>
            <a:lvl2pPr marL="914400" lvl="1" indent="-304800">
              <a:spcBef>
                <a:spcPts val="0"/>
              </a:spcBef>
              <a:spcAft>
                <a:spcPts val="0"/>
              </a:spcAft>
              <a:buClr>
                <a:srgbClr val="434343"/>
              </a:buClr>
              <a:buSzPts val="1200"/>
              <a:buFont typeface="Roboto Condensed Light"/>
              <a:buAutoNum type="alphaLcPeriod"/>
              <a:defRPr/>
            </a:lvl2pPr>
            <a:lvl3pPr marL="1371600" lvl="2" indent="-304800">
              <a:spcBef>
                <a:spcPts val="0"/>
              </a:spcBef>
              <a:spcAft>
                <a:spcPts val="0"/>
              </a:spcAft>
              <a:buClr>
                <a:srgbClr val="434343"/>
              </a:buClr>
              <a:buSzPts val="1200"/>
              <a:buFont typeface="Roboto Condensed Light"/>
              <a:buAutoNum type="romanLcPeriod"/>
              <a:defRPr/>
            </a:lvl3pPr>
            <a:lvl4pPr marL="1828800" lvl="3" indent="-304800">
              <a:spcBef>
                <a:spcPts val="0"/>
              </a:spcBef>
              <a:spcAft>
                <a:spcPts val="0"/>
              </a:spcAft>
              <a:buClr>
                <a:srgbClr val="434343"/>
              </a:buClr>
              <a:buSzPts val="1200"/>
              <a:buFont typeface="Roboto Condensed Light"/>
              <a:buAutoNum type="arabicPeriod"/>
              <a:defRPr/>
            </a:lvl4pPr>
            <a:lvl5pPr marL="2286000" lvl="4" indent="-304800">
              <a:spcBef>
                <a:spcPts val="0"/>
              </a:spcBef>
              <a:spcAft>
                <a:spcPts val="0"/>
              </a:spcAft>
              <a:buClr>
                <a:srgbClr val="434343"/>
              </a:buClr>
              <a:buSzPts val="1200"/>
              <a:buFont typeface="Roboto Condensed Light"/>
              <a:buAutoNum type="alphaLcPeriod"/>
              <a:defRPr/>
            </a:lvl5pPr>
            <a:lvl6pPr marL="2743200" lvl="5" indent="-304800">
              <a:spcBef>
                <a:spcPts val="0"/>
              </a:spcBef>
              <a:spcAft>
                <a:spcPts val="0"/>
              </a:spcAft>
              <a:buClr>
                <a:srgbClr val="434343"/>
              </a:buClr>
              <a:buSzPts val="1200"/>
              <a:buFont typeface="Roboto Condensed Light"/>
              <a:buAutoNum type="romanLcPeriod"/>
              <a:defRPr/>
            </a:lvl6pPr>
            <a:lvl7pPr marL="3200400" lvl="6" indent="-304800">
              <a:spcBef>
                <a:spcPts val="0"/>
              </a:spcBef>
              <a:spcAft>
                <a:spcPts val="0"/>
              </a:spcAft>
              <a:buClr>
                <a:srgbClr val="434343"/>
              </a:buClr>
              <a:buSzPts val="1200"/>
              <a:buFont typeface="Roboto Condensed Light"/>
              <a:buAutoNum type="arabicPeriod"/>
              <a:defRPr/>
            </a:lvl7pPr>
            <a:lvl8pPr marL="3657600" lvl="7" indent="-304800">
              <a:spcBef>
                <a:spcPts val="0"/>
              </a:spcBef>
              <a:spcAft>
                <a:spcPts val="0"/>
              </a:spcAft>
              <a:buClr>
                <a:srgbClr val="434343"/>
              </a:buClr>
              <a:buSzPts val="1200"/>
              <a:buFont typeface="Roboto Condensed Light"/>
              <a:buAutoNum type="alphaLcPeriod"/>
              <a:defRPr/>
            </a:lvl8pPr>
            <a:lvl9pPr marL="4114800" lvl="8" indent="-304800">
              <a:spcBef>
                <a:spcPts val="0"/>
              </a:spcBef>
              <a:spcAft>
                <a:spcPts val="0"/>
              </a:spcAft>
              <a:buClr>
                <a:srgbClr val="434343"/>
              </a:buClr>
              <a:buSzPts val="1200"/>
              <a:buFont typeface="Roboto Condensed Light"/>
              <a:buAutoNum type="romanLcPeriod"/>
              <a:defRPr/>
            </a:lvl9pPr>
          </a:lstStyle>
          <a:p>
            <a:endParaRPr/>
          </a:p>
        </p:txBody>
      </p:sp>
      <p:sp>
        <p:nvSpPr>
          <p:cNvPr id="116" name="Google Shape;116;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 sz="1200" b="0" i="0" u="none" strike="noStrike" kern="0" cap="none" spc="0" normalizeH="0" baseline="0" noProof="0">
                <a:ln>
                  <a:noFill/>
                </a:ln>
                <a:solidFill>
                  <a:srgbClr val="000000">
                    <a:tint val="75000"/>
                  </a:srgbClr>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sz="1200" b="0" i="0" u="none" strike="noStrike" kern="0" cap="none" spc="0" normalizeH="0" baseline="0" noProof="0">
              <a:ln>
                <a:noFill/>
              </a:ln>
              <a:solidFill>
                <a:srgbClr val="000000">
                  <a:tint val="75000"/>
                </a:srgbClr>
              </a:solidFill>
              <a:effectLst/>
              <a:uLnTx/>
              <a:uFillTx/>
              <a:latin typeface="Arial"/>
              <a:cs typeface="Arial"/>
              <a:sym typeface="Arial"/>
            </a:endParaRPr>
          </a:p>
        </p:txBody>
      </p:sp>
    </p:spTree>
    <p:extLst>
      <p:ext uri="{BB962C8B-B14F-4D97-AF65-F5344CB8AC3E}">
        <p14:creationId xmlns:p14="http://schemas.microsoft.com/office/powerpoint/2010/main" val="40020047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ackground 1">
  <p:cSld name="CUSTOM_11">
    <p:spTree>
      <p:nvGrpSpPr>
        <p:cNvPr id="1" name="Shape 302"/>
        <p:cNvGrpSpPr/>
        <p:nvPr/>
      </p:nvGrpSpPr>
      <p:grpSpPr>
        <a:xfrm>
          <a:off x="0" y="0"/>
          <a:ext cx="0" cy="0"/>
          <a:chOff x="0" y="0"/>
          <a:chExt cx="0" cy="0"/>
        </a:xfrm>
      </p:grpSpPr>
      <p:sp>
        <p:nvSpPr>
          <p:cNvPr id="303" name="Google Shape;303;p25"/>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25"/>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25"/>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172"/>
        <p:cNvGrpSpPr/>
        <p:nvPr/>
      </p:nvGrpSpPr>
      <p:grpSpPr>
        <a:xfrm>
          <a:off x="0" y="0"/>
          <a:ext cx="0" cy="0"/>
          <a:chOff x="0" y="0"/>
          <a:chExt cx="0" cy="0"/>
        </a:xfrm>
      </p:grpSpPr>
      <p:sp>
        <p:nvSpPr>
          <p:cNvPr id="173" name="Google Shape;173;p11"/>
          <p:cNvSpPr/>
          <p:nvPr/>
        </p:nvSpPr>
        <p:spPr>
          <a:xfrm>
            <a:off x="-75" y="0"/>
            <a:ext cx="9143916" cy="5136681"/>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4" name="Google Shape;174;p11"/>
          <p:cNvSpPr/>
          <p:nvPr/>
        </p:nvSpPr>
        <p:spPr>
          <a:xfrm>
            <a:off x="332394" y="170115"/>
            <a:ext cx="8531705" cy="4789449"/>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5" name="Google Shape;175;p11"/>
          <p:cNvSpPr/>
          <p:nvPr/>
        </p:nvSpPr>
        <p:spPr>
          <a:xfrm>
            <a:off x="311803" y="151249"/>
            <a:ext cx="8567604" cy="4817802"/>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76" name="Google Shape;176;p11"/>
          <p:cNvGrpSpPr/>
          <p:nvPr/>
        </p:nvGrpSpPr>
        <p:grpSpPr>
          <a:xfrm>
            <a:off x="664005" y="536350"/>
            <a:ext cx="7453562" cy="4147729"/>
            <a:chOff x="677150" y="1466675"/>
            <a:chExt cx="4997025" cy="2780725"/>
          </a:xfrm>
        </p:grpSpPr>
        <p:sp>
          <p:nvSpPr>
            <p:cNvPr id="177" name="Google Shape;177;p11"/>
            <p:cNvSpPr/>
            <p:nvPr/>
          </p:nvSpPr>
          <p:spPr>
            <a:xfrm>
              <a:off x="932550" y="4033075"/>
              <a:ext cx="186350" cy="152125"/>
            </a:xfrm>
            <a:custGeom>
              <a:avLst/>
              <a:gdLst/>
              <a:ahLst/>
              <a:cxnLst/>
              <a:rect l="l" t="t" r="r" b="b"/>
              <a:pathLst>
                <a:path w="7454" h="6085" extrusionOk="0">
                  <a:moveTo>
                    <a:pt x="7061" y="0"/>
                  </a:moveTo>
                  <a:lnTo>
                    <a:pt x="6692" y="191"/>
                  </a:lnTo>
                  <a:lnTo>
                    <a:pt x="6644" y="191"/>
                  </a:lnTo>
                  <a:lnTo>
                    <a:pt x="6453" y="226"/>
                  </a:lnTo>
                  <a:lnTo>
                    <a:pt x="5799" y="131"/>
                  </a:lnTo>
                  <a:lnTo>
                    <a:pt x="5418" y="274"/>
                  </a:lnTo>
                  <a:lnTo>
                    <a:pt x="5299" y="357"/>
                  </a:lnTo>
                  <a:lnTo>
                    <a:pt x="5096" y="429"/>
                  </a:lnTo>
                  <a:lnTo>
                    <a:pt x="5084" y="453"/>
                  </a:lnTo>
                  <a:lnTo>
                    <a:pt x="5072" y="453"/>
                  </a:lnTo>
                  <a:lnTo>
                    <a:pt x="4858" y="512"/>
                  </a:lnTo>
                  <a:lnTo>
                    <a:pt x="4656" y="715"/>
                  </a:lnTo>
                  <a:lnTo>
                    <a:pt x="4584" y="929"/>
                  </a:lnTo>
                  <a:lnTo>
                    <a:pt x="4346" y="1143"/>
                  </a:lnTo>
                  <a:lnTo>
                    <a:pt x="4227" y="1286"/>
                  </a:lnTo>
                  <a:lnTo>
                    <a:pt x="4191" y="1322"/>
                  </a:lnTo>
                  <a:lnTo>
                    <a:pt x="3751" y="1667"/>
                  </a:lnTo>
                  <a:lnTo>
                    <a:pt x="3703" y="1667"/>
                  </a:lnTo>
                  <a:lnTo>
                    <a:pt x="3298" y="1846"/>
                  </a:lnTo>
                  <a:lnTo>
                    <a:pt x="3179" y="1905"/>
                  </a:lnTo>
                  <a:lnTo>
                    <a:pt x="3155" y="1917"/>
                  </a:lnTo>
                  <a:lnTo>
                    <a:pt x="3036" y="1953"/>
                  </a:lnTo>
                  <a:lnTo>
                    <a:pt x="2632" y="1953"/>
                  </a:lnTo>
                  <a:lnTo>
                    <a:pt x="2084" y="2072"/>
                  </a:lnTo>
                  <a:lnTo>
                    <a:pt x="1465" y="2191"/>
                  </a:lnTo>
                  <a:lnTo>
                    <a:pt x="1393" y="2191"/>
                  </a:lnTo>
                  <a:lnTo>
                    <a:pt x="1215" y="2203"/>
                  </a:lnTo>
                  <a:lnTo>
                    <a:pt x="1203" y="2191"/>
                  </a:lnTo>
                  <a:lnTo>
                    <a:pt x="989" y="2155"/>
                  </a:lnTo>
                  <a:lnTo>
                    <a:pt x="631" y="2096"/>
                  </a:lnTo>
                  <a:lnTo>
                    <a:pt x="369" y="2239"/>
                  </a:lnTo>
                  <a:lnTo>
                    <a:pt x="191" y="2310"/>
                  </a:lnTo>
                  <a:lnTo>
                    <a:pt x="119" y="2322"/>
                  </a:lnTo>
                  <a:lnTo>
                    <a:pt x="0" y="2393"/>
                  </a:lnTo>
                  <a:lnTo>
                    <a:pt x="0" y="2429"/>
                  </a:lnTo>
                  <a:lnTo>
                    <a:pt x="0" y="2548"/>
                  </a:lnTo>
                  <a:lnTo>
                    <a:pt x="155" y="2715"/>
                  </a:lnTo>
                  <a:lnTo>
                    <a:pt x="191" y="2727"/>
                  </a:lnTo>
                  <a:lnTo>
                    <a:pt x="310" y="2834"/>
                  </a:lnTo>
                  <a:lnTo>
                    <a:pt x="322" y="2858"/>
                  </a:lnTo>
                  <a:lnTo>
                    <a:pt x="357" y="2905"/>
                  </a:lnTo>
                  <a:lnTo>
                    <a:pt x="429" y="3024"/>
                  </a:lnTo>
                  <a:lnTo>
                    <a:pt x="441" y="3048"/>
                  </a:lnTo>
                  <a:lnTo>
                    <a:pt x="631" y="3429"/>
                  </a:lnTo>
                  <a:lnTo>
                    <a:pt x="655" y="3703"/>
                  </a:lnTo>
                  <a:lnTo>
                    <a:pt x="679" y="3822"/>
                  </a:lnTo>
                  <a:lnTo>
                    <a:pt x="869" y="4108"/>
                  </a:lnTo>
                  <a:lnTo>
                    <a:pt x="917" y="4120"/>
                  </a:lnTo>
                  <a:lnTo>
                    <a:pt x="1108" y="4417"/>
                  </a:lnTo>
                  <a:lnTo>
                    <a:pt x="1108" y="4465"/>
                  </a:lnTo>
                  <a:lnTo>
                    <a:pt x="1155" y="4536"/>
                  </a:lnTo>
                  <a:lnTo>
                    <a:pt x="1548" y="5013"/>
                  </a:lnTo>
                  <a:lnTo>
                    <a:pt x="1631" y="5156"/>
                  </a:lnTo>
                  <a:lnTo>
                    <a:pt x="1739" y="5346"/>
                  </a:lnTo>
                  <a:lnTo>
                    <a:pt x="1881" y="5548"/>
                  </a:lnTo>
                  <a:lnTo>
                    <a:pt x="2024" y="5989"/>
                  </a:lnTo>
                  <a:lnTo>
                    <a:pt x="2060" y="6060"/>
                  </a:lnTo>
                  <a:lnTo>
                    <a:pt x="2155" y="6084"/>
                  </a:lnTo>
                  <a:lnTo>
                    <a:pt x="2632" y="5989"/>
                  </a:lnTo>
                  <a:lnTo>
                    <a:pt x="2894" y="5846"/>
                  </a:lnTo>
                  <a:lnTo>
                    <a:pt x="3275" y="5751"/>
                  </a:lnTo>
                  <a:lnTo>
                    <a:pt x="3656" y="5596"/>
                  </a:lnTo>
                  <a:lnTo>
                    <a:pt x="3989" y="5227"/>
                  </a:lnTo>
                  <a:lnTo>
                    <a:pt x="4144" y="4989"/>
                  </a:lnTo>
                  <a:lnTo>
                    <a:pt x="4346" y="4703"/>
                  </a:lnTo>
                  <a:lnTo>
                    <a:pt x="4358" y="4703"/>
                  </a:lnTo>
                  <a:lnTo>
                    <a:pt x="4584" y="4501"/>
                  </a:lnTo>
                  <a:lnTo>
                    <a:pt x="4620" y="4346"/>
                  </a:lnTo>
                  <a:lnTo>
                    <a:pt x="4727" y="3929"/>
                  </a:lnTo>
                  <a:lnTo>
                    <a:pt x="4739" y="3905"/>
                  </a:lnTo>
                  <a:lnTo>
                    <a:pt x="4894" y="3501"/>
                  </a:lnTo>
                  <a:lnTo>
                    <a:pt x="4906" y="3465"/>
                  </a:lnTo>
                  <a:lnTo>
                    <a:pt x="5013" y="3262"/>
                  </a:lnTo>
                  <a:lnTo>
                    <a:pt x="5084" y="3108"/>
                  </a:lnTo>
                  <a:lnTo>
                    <a:pt x="5215" y="2905"/>
                  </a:lnTo>
                  <a:lnTo>
                    <a:pt x="5215" y="2608"/>
                  </a:lnTo>
                  <a:lnTo>
                    <a:pt x="5203" y="2512"/>
                  </a:lnTo>
                  <a:lnTo>
                    <a:pt x="5453" y="2072"/>
                  </a:lnTo>
                  <a:lnTo>
                    <a:pt x="5965" y="1596"/>
                  </a:lnTo>
                  <a:lnTo>
                    <a:pt x="6049" y="1500"/>
                  </a:lnTo>
                  <a:lnTo>
                    <a:pt x="6251" y="1310"/>
                  </a:lnTo>
                  <a:lnTo>
                    <a:pt x="7227" y="786"/>
                  </a:lnTo>
                  <a:lnTo>
                    <a:pt x="7239" y="726"/>
                  </a:lnTo>
                  <a:lnTo>
                    <a:pt x="7454" y="357"/>
                  </a:lnTo>
                  <a:lnTo>
                    <a:pt x="7454" y="334"/>
                  </a:lnTo>
                  <a:lnTo>
                    <a:pt x="7323" y="12"/>
                  </a:lnTo>
                  <a:lnTo>
                    <a:pt x="7061" y="0"/>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8" name="Google Shape;178;p11"/>
            <p:cNvSpPr/>
            <p:nvPr/>
          </p:nvSpPr>
          <p:spPr>
            <a:xfrm>
              <a:off x="1552275" y="3990200"/>
              <a:ext cx="99725" cy="145275"/>
            </a:xfrm>
            <a:custGeom>
              <a:avLst/>
              <a:gdLst/>
              <a:ahLst/>
              <a:cxnLst/>
              <a:rect l="l" t="t" r="r" b="b"/>
              <a:pathLst>
                <a:path w="3989" h="5811" extrusionOk="0">
                  <a:moveTo>
                    <a:pt x="3560" y="1"/>
                  </a:moveTo>
                  <a:lnTo>
                    <a:pt x="2893" y="36"/>
                  </a:lnTo>
                  <a:lnTo>
                    <a:pt x="2417" y="274"/>
                  </a:lnTo>
                  <a:lnTo>
                    <a:pt x="2215" y="596"/>
                  </a:lnTo>
                  <a:lnTo>
                    <a:pt x="2119" y="1072"/>
                  </a:lnTo>
                  <a:lnTo>
                    <a:pt x="2072" y="1191"/>
                  </a:lnTo>
                  <a:lnTo>
                    <a:pt x="2000" y="1632"/>
                  </a:lnTo>
                  <a:lnTo>
                    <a:pt x="1917" y="1715"/>
                  </a:lnTo>
                  <a:lnTo>
                    <a:pt x="1441" y="2549"/>
                  </a:lnTo>
                  <a:lnTo>
                    <a:pt x="1357" y="2715"/>
                  </a:lnTo>
                  <a:lnTo>
                    <a:pt x="1238" y="2918"/>
                  </a:lnTo>
                  <a:lnTo>
                    <a:pt x="881" y="3680"/>
                  </a:lnTo>
                  <a:lnTo>
                    <a:pt x="810" y="3846"/>
                  </a:lnTo>
                  <a:lnTo>
                    <a:pt x="762" y="3870"/>
                  </a:lnTo>
                  <a:lnTo>
                    <a:pt x="750" y="3989"/>
                  </a:lnTo>
                  <a:lnTo>
                    <a:pt x="595" y="4215"/>
                  </a:lnTo>
                  <a:lnTo>
                    <a:pt x="405" y="4632"/>
                  </a:lnTo>
                  <a:lnTo>
                    <a:pt x="405" y="4668"/>
                  </a:lnTo>
                  <a:lnTo>
                    <a:pt x="369" y="5204"/>
                  </a:lnTo>
                  <a:lnTo>
                    <a:pt x="357" y="5263"/>
                  </a:lnTo>
                  <a:lnTo>
                    <a:pt x="238" y="5418"/>
                  </a:lnTo>
                  <a:lnTo>
                    <a:pt x="0" y="5704"/>
                  </a:lnTo>
                  <a:lnTo>
                    <a:pt x="536" y="5811"/>
                  </a:lnTo>
                  <a:lnTo>
                    <a:pt x="822" y="5775"/>
                  </a:lnTo>
                  <a:lnTo>
                    <a:pt x="965" y="5799"/>
                  </a:lnTo>
                  <a:lnTo>
                    <a:pt x="965" y="5573"/>
                  </a:lnTo>
                  <a:lnTo>
                    <a:pt x="1262" y="5418"/>
                  </a:lnTo>
                  <a:lnTo>
                    <a:pt x="2131" y="5085"/>
                  </a:lnTo>
                  <a:lnTo>
                    <a:pt x="3620" y="3573"/>
                  </a:lnTo>
                  <a:lnTo>
                    <a:pt x="3679" y="3501"/>
                  </a:lnTo>
                  <a:lnTo>
                    <a:pt x="3679" y="3239"/>
                  </a:lnTo>
                  <a:lnTo>
                    <a:pt x="3679" y="2953"/>
                  </a:lnTo>
                  <a:lnTo>
                    <a:pt x="3846" y="2430"/>
                  </a:lnTo>
                  <a:lnTo>
                    <a:pt x="3965" y="2001"/>
                  </a:lnTo>
                  <a:lnTo>
                    <a:pt x="3989" y="1810"/>
                  </a:lnTo>
                  <a:lnTo>
                    <a:pt x="3989" y="1715"/>
                  </a:lnTo>
                  <a:lnTo>
                    <a:pt x="3989" y="1525"/>
                  </a:lnTo>
                  <a:lnTo>
                    <a:pt x="3870" y="441"/>
                  </a:lnTo>
                  <a:lnTo>
                    <a:pt x="3798" y="274"/>
                  </a:lnTo>
                  <a:lnTo>
                    <a:pt x="3786" y="274"/>
                  </a:lnTo>
                  <a:lnTo>
                    <a:pt x="3632" y="120"/>
                  </a:lnTo>
                  <a:lnTo>
                    <a:pt x="3560" y="1"/>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9" name="Google Shape;179;p11"/>
            <p:cNvSpPr/>
            <p:nvPr/>
          </p:nvSpPr>
          <p:spPr>
            <a:xfrm>
              <a:off x="1185850" y="4136950"/>
              <a:ext cx="105700" cy="110450"/>
            </a:xfrm>
            <a:custGeom>
              <a:avLst/>
              <a:gdLst/>
              <a:ahLst/>
              <a:cxnLst/>
              <a:rect l="l" t="t" r="r" b="b"/>
              <a:pathLst>
                <a:path w="4228" h="4418" extrusionOk="0">
                  <a:moveTo>
                    <a:pt x="3751" y="0"/>
                  </a:moveTo>
                  <a:lnTo>
                    <a:pt x="3584" y="72"/>
                  </a:lnTo>
                  <a:lnTo>
                    <a:pt x="3584" y="143"/>
                  </a:lnTo>
                  <a:lnTo>
                    <a:pt x="3620" y="262"/>
                  </a:lnTo>
                  <a:lnTo>
                    <a:pt x="3620" y="346"/>
                  </a:lnTo>
                  <a:lnTo>
                    <a:pt x="3060" y="358"/>
                  </a:lnTo>
                  <a:lnTo>
                    <a:pt x="2798" y="262"/>
                  </a:lnTo>
                  <a:lnTo>
                    <a:pt x="2263" y="310"/>
                  </a:lnTo>
                  <a:lnTo>
                    <a:pt x="1620" y="131"/>
                  </a:lnTo>
                  <a:lnTo>
                    <a:pt x="1429" y="108"/>
                  </a:lnTo>
                  <a:lnTo>
                    <a:pt x="1310" y="108"/>
                  </a:lnTo>
                  <a:lnTo>
                    <a:pt x="1096" y="143"/>
                  </a:lnTo>
                  <a:lnTo>
                    <a:pt x="1084" y="143"/>
                  </a:lnTo>
                  <a:lnTo>
                    <a:pt x="1013" y="786"/>
                  </a:lnTo>
                  <a:lnTo>
                    <a:pt x="667" y="1322"/>
                  </a:lnTo>
                  <a:lnTo>
                    <a:pt x="489" y="1489"/>
                  </a:lnTo>
                  <a:lnTo>
                    <a:pt x="262" y="1620"/>
                  </a:lnTo>
                  <a:lnTo>
                    <a:pt x="60" y="1739"/>
                  </a:lnTo>
                  <a:lnTo>
                    <a:pt x="24" y="2084"/>
                  </a:lnTo>
                  <a:lnTo>
                    <a:pt x="1" y="2584"/>
                  </a:lnTo>
                  <a:lnTo>
                    <a:pt x="24" y="2786"/>
                  </a:lnTo>
                  <a:lnTo>
                    <a:pt x="143" y="3048"/>
                  </a:lnTo>
                  <a:lnTo>
                    <a:pt x="227" y="3215"/>
                  </a:lnTo>
                  <a:lnTo>
                    <a:pt x="239" y="3239"/>
                  </a:lnTo>
                  <a:lnTo>
                    <a:pt x="346" y="3465"/>
                  </a:lnTo>
                  <a:lnTo>
                    <a:pt x="501" y="3584"/>
                  </a:lnTo>
                  <a:lnTo>
                    <a:pt x="655" y="3703"/>
                  </a:lnTo>
                  <a:lnTo>
                    <a:pt x="739" y="3858"/>
                  </a:lnTo>
                  <a:lnTo>
                    <a:pt x="989" y="4013"/>
                  </a:lnTo>
                  <a:lnTo>
                    <a:pt x="1382" y="4334"/>
                  </a:lnTo>
                  <a:lnTo>
                    <a:pt x="1429" y="4346"/>
                  </a:lnTo>
                  <a:lnTo>
                    <a:pt x="1786" y="4370"/>
                  </a:lnTo>
                  <a:lnTo>
                    <a:pt x="1953" y="4418"/>
                  </a:lnTo>
                  <a:lnTo>
                    <a:pt x="2560" y="4287"/>
                  </a:lnTo>
                  <a:lnTo>
                    <a:pt x="3179" y="4049"/>
                  </a:lnTo>
                  <a:lnTo>
                    <a:pt x="3465" y="3977"/>
                  </a:lnTo>
                  <a:lnTo>
                    <a:pt x="3620" y="3894"/>
                  </a:lnTo>
                  <a:lnTo>
                    <a:pt x="4180" y="3227"/>
                  </a:lnTo>
                  <a:lnTo>
                    <a:pt x="4227" y="3096"/>
                  </a:lnTo>
                  <a:lnTo>
                    <a:pt x="4120" y="2941"/>
                  </a:lnTo>
                  <a:lnTo>
                    <a:pt x="4180" y="2548"/>
                  </a:lnTo>
                  <a:lnTo>
                    <a:pt x="4227" y="2346"/>
                  </a:lnTo>
                  <a:lnTo>
                    <a:pt x="4227" y="1846"/>
                  </a:lnTo>
                  <a:lnTo>
                    <a:pt x="4168" y="1596"/>
                  </a:lnTo>
                  <a:lnTo>
                    <a:pt x="3894" y="905"/>
                  </a:lnTo>
                  <a:lnTo>
                    <a:pt x="3811" y="596"/>
                  </a:lnTo>
                  <a:lnTo>
                    <a:pt x="3930" y="191"/>
                  </a:lnTo>
                  <a:lnTo>
                    <a:pt x="3751" y="0"/>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0" name="Google Shape;180;p11"/>
            <p:cNvSpPr/>
            <p:nvPr/>
          </p:nvSpPr>
          <p:spPr>
            <a:xfrm>
              <a:off x="1638875" y="3864900"/>
              <a:ext cx="105100" cy="100625"/>
            </a:xfrm>
            <a:custGeom>
              <a:avLst/>
              <a:gdLst/>
              <a:ahLst/>
              <a:cxnLst/>
              <a:rect l="l" t="t" r="r" b="b"/>
              <a:pathLst>
                <a:path w="4204" h="4025" extrusionOk="0">
                  <a:moveTo>
                    <a:pt x="3918" y="0"/>
                  </a:moveTo>
                  <a:lnTo>
                    <a:pt x="3549" y="167"/>
                  </a:lnTo>
                  <a:lnTo>
                    <a:pt x="3442" y="393"/>
                  </a:lnTo>
                  <a:lnTo>
                    <a:pt x="3442" y="417"/>
                  </a:lnTo>
                  <a:lnTo>
                    <a:pt x="3370" y="631"/>
                  </a:lnTo>
                  <a:lnTo>
                    <a:pt x="3239" y="988"/>
                  </a:lnTo>
                  <a:lnTo>
                    <a:pt x="2858" y="1107"/>
                  </a:lnTo>
                  <a:lnTo>
                    <a:pt x="2561" y="1024"/>
                  </a:lnTo>
                  <a:lnTo>
                    <a:pt x="2477" y="1060"/>
                  </a:lnTo>
                  <a:lnTo>
                    <a:pt x="2323" y="1143"/>
                  </a:lnTo>
                  <a:lnTo>
                    <a:pt x="2287" y="1143"/>
                  </a:lnTo>
                  <a:lnTo>
                    <a:pt x="1846" y="1346"/>
                  </a:lnTo>
                  <a:lnTo>
                    <a:pt x="1787" y="1417"/>
                  </a:lnTo>
                  <a:lnTo>
                    <a:pt x="1370" y="1584"/>
                  </a:lnTo>
                  <a:lnTo>
                    <a:pt x="1180" y="1596"/>
                  </a:lnTo>
                  <a:lnTo>
                    <a:pt x="989" y="1667"/>
                  </a:lnTo>
                  <a:lnTo>
                    <a:pt x="953" y="1679"/>
                  </a:lnTo>
                  <a:lnTo>
                    <a:pt x="1001" y="1703"/>
                  </a:lnTo>
                  <a:lnTo>
                    <a:pt x="656" y="2024"/>
                  </a:lnTo>
                  <a:lnTo>
                    <a:pt x="632" y="2072"/>
                  </a:lnTo>
                  <a:lnTo>
                    <a:pt x="465" y="2310"/>
                  </a:lnTo>
                  <a:lnTo>
                    <a:pt x="382" y="2536"/>
                  </a:lnTo>
                  <a:lnTo>
                    <a:pt x="382" y="2953"/>
                  </a:lnTo>
                  <a:lnTo>
                    <a:pt x="382" y="2965"/>
                  </a:lnTo>
                  <a:lnTo>
                    <a:pt x="382" y="2977"/>
                  </a:lnTo>
                  <a:lnTo>
                    <a:pt x="358" y="3143"/>
                  </a:lnTo>
                  <a:lnTo>
                    <a:pt x="96" y="3489"/>
                  </a:lnTo>
                  <a:lnTo>
                    <a:pt x="1" y="3572"/>
                  </a:lnTo>
                  <a:lnTo>
                    <a:pt x="215" y="3929"/>
                  </a:lnTo>
                  <a:lnTo>
                    <a:pt x="572" y="3941"/>
                  </a:lnTo>
                  <a:lnTo>
                    <a:pt x="775" y="3977"/>
                  </a:lnTo>
                  <a:lnTo>
                    <a:pt x="882" y="4024"/>
                  </a:lnTo>
                  <a:lnTo>
                    <a:pt x="1001" y="4001"/>
                  </a:lnTo>
                  <a:lnTo>
                    <a:pt x="1287" y="3560"/>
                  </a:lnTo>
                  <a:lnTo>
                    <a:pt x="1406" y="3405"/>
                  </a:lnTo>
                  <a:lnTo>
                    <a:pt x="1846" y="3286"/>
                  </a:lnTo>
                  <a:lnTo>
                    <a:pt x="1882" y="3310"/>
                  </a:lnTo>
                  <a:lnTo>
                    <a:pt x="2120" y="3310"/>
                  </a:lnTo>
                  <a:lnTo>
                    <a:pt x="2239" y="3262"/>
                  </a:lnTo>
                  <a:lnTo>
                    <a:pt x="2596" y="3012"/>
                  </a:lnTo>
                  <a:lnTo>
                    <a:pt x="2715" y="2929"/>
                  </a:lnTo>
                  <a:lnTo>
                    <a:pt x="3085" y="2893"/>
                  </a:lnTo>
                  <a:lnTo>
                    <a:pt x="3358" y="2679"/>
                  </a:lnTo>
                  <a:lnTo>
                    <a:pt x="3477" y="2608"/>
                  </a:lnTo>
                  <a:lnTo>
                    <a:pt x="3597" y="2536"/>
                  </a:lnTo>
                  <a:lnTo>
                    <a:pt x="3620" y="2489"/>
                  </a:lnTo>
                  <a:lnTo>
                    <a:pt x="3787" y="2215"/>
                  </a:lnTo>
                  <a:lnTo>
                    <a:pt x="3799" y="2179"/>
                  </a:lnTo>
                  <a:lnTo>
                    <a:pt x="3870" y="1703"/>
                  </a:lnTo>
                  <a:lnTo>
                    <a:pt x="3906" y="1655"/>
                  </a:lnTo>
                  <a:lnTo>
                    <a:pt x="3918" y="1429"/>
                  </a:lnTo>
                  <a:lnTo>
                    <a:pt x="3870" y="1262"/>
                  </a:lnTo>
                  <a:lnTo>
                    <a:pt x="3870" y="1107"/>
                  </a:lnTo>
                  <a:lnTo>
                    <a:pt x="3906" y="1012"/>
                  </a:lnTo>
                  <a:lnTo>
                    <a:pt x="4085" y="881"/>
                  </a:lnTo>
                  <a:lnTo>
                    <a:pt x="4108" y="869"/>
                  </a:lnTo>
                  <a:lnTo>
                    <a:pt x="4192" y="631"/>
                  </a:lnTo>
                  <a:lnTo>
                    <a:pt x="4204" y="512"/>
                  </a:lnTo>
                  <a:lnTo>
                    <a:pt x="4156" y="191"/>
                  </a:lnTo>
                  <a:lnTo>
                    <a:pt x="3918" y="0"/>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1" name="Google Shape;181;p11"/>
            <p:cNvSpPr/>
            <p:nvPr/>
          </p:nvSpPr>
          <p:spPr>
            <a:xfrm>
              <a:off x="677150" y="3964900"/>
              <a:ext cx="67600" cy="96175"/>
            </a:xfrm>
            <a:custGeom>
              <a:avLst/>
              <a:gdLst/>
              <a:ahLst/>
              <a:cxnLst/>
              <a:rect l="l" t="t" r="r" b="b"/>
              <a:pathLst>
                <a:path w="2704" h="3847" extrusionOk="0">
                  <a:moveTo>
                    <a:pt x="1001" y="1"/>
                  </a:moveTo>
                  <a:lnTo>
                    <a:pt x="894" y="24"/>
                  </a:lnTo>
                  <a:lnTo>
                    <a:pt x="846" y="60"/>
                  </a:lnTo>
                  <a:lnTo>
                    <a:pt x="763" y="96"/>
                  </a:lnTo>
                  <a:lnTo>
                    <a:pt x="751" y="96"/>
                  </a:lnTo>
                  <a:lnTo>
                    <a:pt x="656" y="120"/>
                  </a:lnTo>
                  <a:lnTo>
                    <a:pt x="596" y="215"/>
                  </a:lnTo>
                  <a:lnTo>
                    <a:pt x="715" y="382"/>
                  </a:lnTo>
                  <a:lnTo>
                    <a:pt x="251" y="739"/>
                  </a:lnTo>
                  <a:lnTo>
                    <a:pt x="120" y="739"/>
                  </a:lnTo>
                  <a:lnTo>
                    <a:pt x="120" y="703"/>
                  </a:lnTo>
                  <a:lnTo>
                    <a:pt x="108" y="703"/>
                  </a:lnTo>
                  <a:lnTo>
                    <a:pt x="1" y="822"/>
                  </a:lnTo>
                  <a:lnTo>
                    <a:pt x="48" y="1001"/>
                  </a:lnTo>
                  <a:lnTo>
                    <a:pt x="48" y="1013"/>
                  </a:lnTo>
                  <a:lnTo>
                    <a:pt x="286" y="1215"/>
                  </a:lnTo>
                  <a:lnTo>
                    <a:pt x="596" y="1894"/>
                  </a:lnTo>
                  <a:lnTo>
                    <a:pt x="644" y="1989"/>
                  </a:lnTo>
                  <a:lnTo>
                    <a:pt x="894" y="2489"/>
                  </a:lnTo>
                  <a:lnTo>
                    <a:pt x="1048" y="2787"/>
                  </a:lnTo>
                  <a:lnTo>
                    <a:pt x="1263" y="3275"/>
                  </a:lnTo>
                  <a:lnTo>
                    <a:pt x="1346" y="3608"/>
                  </a:lnTo>
                  <a:lnTo>
                    <a:pt x="1596" y="3834"/>
                  </a:lnTo>
                  <a:lnTo>
                    <a:pt x="1715" y="3846"/>
                  </a:lnTo>
                  <a:lnTo>
                    <a:pt x="1739" y="3846"/>
                  </a:lnTo>
                  <a:lnTo>
                    <a:pt x="1953" y="3608"/>
                  </a:lnTo>
                  <a:lnTo>
                    <a:pt x="2108" y="3275"/>
                  </a:lnTo>
                  <a:lnTo>
                    <a:pt x="2180" y="3132"/>
                  </a:lnTo>
                  <a:lnTo>
                    <a:pt x="2477" y="2560"/>
                  </a:lnTo>
                  <a:lnTo>
                    <a:pt x="2477" y="2525"/>
                  </a:lnTo>
                  <a:lnTo>
                    <a:pt x="2489" y="2287"/>
                  </a:lnTo>
                  <a:lnTo>
                    <a:pt x="2430" y="2084"/>
                  </a:lnTo>
                  <a:lnTo>
                    <a:pt x="2382" y="1965"/>
                  </a:lnTo>
                  <a:lnTo>
                    <a:pt x="2442" y="1537"/>
                  </a:lnTo>
                  <a:lnTo>
                    <a:pt x="2549" y="1358"/>
                  </a:lnTo>
                  <a:lnTo>
                    <a:pt x="2656" y="1239"/>
                  </a:lnTo>
                  <a:lnTo>
                    <a:pt x="2703" y="1048"/>
                  </a:lnTo>
                  <a:lnTo>
                    <a:pt x="2501" y="810"/>
                  </a:lnTo>
                  <a:lnTo>
                    <a:pt x="2430" y="620"/>
                  </a:lnTo>
                  <a:lnTo>
                    <a:pt x="2239" y="167"/>
                  </a:lnTo>
                  <a:lnTo>
                    <a:pt x="2156" y="96"/>
                  </a:lnTo>
                  <a:lnTo>
                    <a:pt x="1894" y="24"/>
                  </a:lnTo>
                  <a:lnTo>
                    <a:pt x="1763" y="48"/>
                  </a:lnTo>
                  <a:lnTo>
                    <a:pt x="1072" y="24"/>
                  </a:lnTo>
                  <a:lnTo>
                    <a:pt x="1001" y="1"/>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2" name="Google Shape;182;p11"/>
            <p:cNvSpPr/>
            <p:nvPr/>
          </p:nvSpPr>
          <p:spPr>
            <a:xfrm>
              <a:off x="840275" y="4134575"/>
              <a:ext cx="50625" cy="44075"/>
            </a:xfrm>
            <a:custGeom>
              <a:avLst/>
              <a:gdLst/>
              <a:ahLst/>
              <a:cxnLst/>
              <a:rect l="l" t="t" r="r" b="b"/>
              <a:pathLst>
                <a:path w="2025" h="1763" extrusionOk="0">
                  <a:moveTo>
                    <a:pt x="1096" y="0"/>
                  </a:moveTo>
                  <a:lnTo>
                    <a:pt x="512" y="322"/>
                  </a:lnTo>
                  <a:lnTo>
                    <a:pt x="12" y="834"/>
                  </a:lnTo>
                  <a:lnTo>
                    <a:pt x="0" y="1119"/>
                  </a:lnTo>
                  <a:lnTo>
                    <a:pt x="12" y="1286"/>
                  </a:lnTo>
                  <a:lnTo>
                    <a:pt x="536" y="1762"/>
                  </a:lnTo>
                  <a:lnTo>
                    <a:pt x="858" y="1727"/>
                  </a:lnTo>
                  <a:lnTo>
                    <a:pt x="929" y="1715"/>
                  </a:lnTo>
                  <a:lnTo>
                    <a:pt x="1334" y="1667"/>
                  </a:lnTo>
                  <a:lnTo>
                    <a:pt x="1393" y="1643"/>
                  </a:lnTo>
                  <a:lnTo>
                    <a:pt x="1691" y="1405"/>
                  </a:lnTo>
                  <a:lnTo>
                    <a:pt x="1846" y="1227"/>
                  </a:lnTo>
                  <a:lnTo>
                    <a:pt x="1858" y="1215"/>
                  </a:lnTo>
                  <a:lnTo>
                    <a:pt x="2001" y="1000"/>
                  </a:lnTo>
                  <a:lnTo>
                    <a:pt x="2024" y="953"/>
                  </a:lnTo>
                  <a:lnTo>
                    <a:pt x="2024" y="691"/>
                  </a:lnTo>
                  <a:lnTo>
                    <a:pt x="2001" y="643"/>
                  </a:lnTo>
                  <a:lnTo>
                    <a:pt x="1751" y="381"/>
                  </a:lnTo>
                  <a:lnTo>
                    <a:pt x="1643" y="322"/>
                  </a:lnTo>
                  <a:lnTo>
                    <a:pt x="1608" y="298"/>
                  </a:lnTo>
                  <a:lnTo>
                    <a:pt x="1489" y="226"/>
                  </a:lnTo>
                  <a:lnTo>
                    <a:pt x="1286" y="95"/>
                  </a:lnTo>
                  <a:lnTo>
                    <a:pt x="1096" y="0"/>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3" name="Google Shape;183;p11"/>
            <p:cNvSpPr/>
            <p:nvPr/>
          </p:nvSpPr>
          <p:spPr>
            <a:xfrm>
              <a:off x="4813975" y="3285125"/>
              <a:ext cx="59575" cy="40050"/>
            </a:xfrm>
            <a:custGeom>
              <a:avLst/>
              <a:gdLst/>
              <a:ahLst/>
              <a:cxnLst/>
              <a:rect l="l" t="t" r="r" b="b"/>
              <a:pathLst>
                <a:path w="2383" h="1602" extrusionOk="0">
                  <a:moveTo>
                    <a:pt x="695" y="168"/>
                  </a:moveTo>
                  <a:lnTo>
                    <a:pt x="695" y="168"/>
                  </a:lnTo>
                  <a:cubicBezTo>
                    <a:pt x="705" y="183"/>
                    <a:pt x="720" y="198"/>
                    <a:pt x="739" y="212"/>
                  </a:cubicBezTo>
                  <a:cubicBezTo>
                    <a:pt x="718" y="202"/>
                    <a:pt x="704" y="186"/>
                    <a:pt x="695" y="168"/>
                  </a:cubicBezTo>
                  <a:close/>
                  <a:moveTo>
                    <a:pt x="1037" y="807"/>
                  </a:moveTo>
                  <a:cubicBezTo>
                    <a:pt x="1049" y="807"/>
                    <a:pt x="1049" y="819"/>
                    <a:pt x="1072" y="843"/>
                  </a:cubicBezTo>
                  <a:lnTo>
                    <a:pt x="1037" y="807"/>
                  </a:lnTo>
                  <a:close/>
                  <a:moveTo>
                    <a:pt x="636" y="1"/>
                  </a:moveTo>
                  <a:cubicBezTo>
                    <a:pt x="620" y="1"/>
                    <a:pt x="599" y="10"/>
                    <a:pt x="572" y="34"/>
                  </a:cubicBezTo>
                  <a:cubicBezTo>
                    <a:pt x="596" y="45"/>
                    <a:pt x="596" y="81"/>
                    <a:pt x="596" y="105"/>
                  </a:cubicBezTo>
                  <a:cubicBezTo>
                    <a:pt x="572" y="105"/>
                    <a:pt x="596" y="81"/>
                    <a:pt x="572" y="69"/>
                  </a:cubicBezTo>
                  <a:cubicBezTo>
                    <a:pt x="572" y="45"/>
                    <a:pt x="560" y="45"/>
                    <a:pt x="548" y="45"/>
                  </a:cubicBezTo>
                  <a:cubicBezTo>
                    <a:pt x="489" y="81"/>
                    <a:pt x="477" y="129"/>
                    <a:pt x="441" y="164"/>
                  </a:cubicBezTo>
                  <a:cubicBezTo>
                    <a:pt x="429" y="188"/>
                    <a:pt x="418" y="212"/>
                    <a:pt x="394" y="224"/>
                  </a:cubicBezTo>
                  <a:cubicBezTo>
                    <a:pt x="382" y="260"/>
                    <a:pt x="358" y="284"/>
                    <a:pt x="322" y="307"/>
                  </a:cubicBezTo>
                  <a:cubicBezTo>
                    <a:pt x="239" y="379"/>
                    <a:pt x="120" y="307"/>
                    <a:pt x="37" y="391"/>
                  </a:cubicBezTo>
                  <a:cubicBezTo>
                    <a:pt x="1" y="438"/>
                    <a:pt x="1" y="498"/>
                    <a:pt x="13" y="557"/>
                  </a:cubicBezTo>
                  <a:cubicBezTo>
                    <a:pt x="144" y="629"/>
                    <a:pt x="144" y="736"/>
                    <a:pt x="84" y="855"/>
                  </a:cubicBezTo>
                  <a:cubicBezTo>
                    <a:pt x="37" y="962"/>
                    <a:pt x="37" y="1057"/>
                    <a:pt x="25" y="1165"/>
                  </a:cubicBezTo>
                  <a:cubicBezTo>
                    <a:pt x="120" y="1260"/>
                    <a:pt x="203" y="1343"/>
                    <a:pt x="334" y="1355"/>
                  </a:cubicBezTo>
                  <a:cubicBezTo>
                    <a:pt x="429" y="1319"/>
                    <a:pt x="548" y="1319"/>
                    <a:pt x="608" y="1212"/>
                  </a:cubicBezTo>
                  <a:cubicBezTo>
                    <a:pt x="620" y="1177"/>
                    <a:pt x="596" y="1153"/>
                    <a:pt x="608" y="1117"/>
                  </a:cubicBezTo>
                  <a:lnTo>
                    <a:pt x="608" y="1117"/>
                  </a:lnTo>
                  <a:cubicBezTo>
                    <a:pt x="656" y="1153"/>
                    <a:pt x="679" y="1165"/>
                    <a:pt x="715" y="1165"/>
                  </a:cubicBezTo>
                  <a:cubicBezTo>
                    <a:pt x="752" y="1152"/>
                    <a:pt x="789" y="1147"/>
                    <a:pt x="824" y="1147"/>
                  </a:cubicBezTo>
                  <a:cubicBezTo>
                    <a:pt x="927" y="1147"/>
                    <a:pt x="1026" y="1189"/>
                    <a:pt x="1132" y="1224"/>
                  </a:cubicBezTo>
                  <a:cubicBezTo>
                    <a:pt x="1229" y="1232"/>
                    <a:pt x="1321" y="1252"/>
                    <a:pt x="1416" y="1252"/>
                  </a:cubicBezTo>
                  <a:cubicBezTo>
                    <a:pt x="1459" y="1252"/>
                    <a:pt x="1503" y="1247"/>
                    <a:pt x="1549" y="1236"/>
                  </a:cubicBezTo>
                  <a:lnTo>
                    <a:pt x="1549" y="1236"/>
                  </a:lnTo>
                  <a:cubicBezTo>
                    <a:pt x="1549" y="1296"/>
                    <a:pt x="1489" y="1319"/>
                    <a:pt x="1465" y="1355"/>
                  </a:cubicBezTo>
                  <a:cubicBezTo>
                    <a:pt x="1465" y="1367"/>
                    <a:pt x="1465" y="1391"/>
                    <a:pt x="1489" y="1391"/>
                  </a:cubicBezTo>
                  <a:cubicBezTo>
                    <a:pt x="1505" y="1389"/>
                    <a:pt x="1522" y="1387"/>
                    <a:pt x="1538" y="1387"/>
                  </a:cubicBezTo>
                  <a:cubicBezTo>
                    <a:pt x="1607" y="1387"/>
                    <a:pt x="1675" y="1412"/>
                    <a:pt x="1703" y="1498"/>
                  </a:cubicBezTo>
                  <a:cubicBezTo>
                    <a:pt x="1703" y="1510"/>
                    <a:pt x="1727" y="1510"/>
                    <a:pt x="1739" y="1510"/>
                  </a:cubicBezTo>
                  <a:cubicBezTo>
                    <a:pt x="1787" y="1510"/>
                    <a:pt x="1846" y="1510"/>
                    <a:pt x="1870" y="1558"/>
                  </a:cubicBezTo>
                  <a:cubicBezTo>
                    <a:pt x="1928" y="1579"/>
                    <a:pt x="1982" y="1601"/>
                    <a:pt x="2037" y="1601"/>
                  </a:cubicBezTo>
                  <a:cubicBezTo>
                    <a:pt x="2072" y="1601"/>
                    <a:pt x="2107" y="1592"/>
                    <a:pt x="2144" y="1569"/>
                  </a:cubicBezTo>
                  <a:cubicBezTo>
                    <a:pt x="2215" y="1534"/>
                    <a:pt x="2287" y="1510"/>
                    <a:pt x="2334" y="1438"/>
                  </a:cubicBezTo>
                  <a:cubicBezTo>
                    <a:pt x="2334" y="1403"/>
                    <a:pt x="2346" y="1391"/>
                    <a:pt x="2346" y="1379"/>
                  </a:cubicBezTo>
                  <a:cubicBezTo>
                    <a:pt x="2382" y="1331"/>
                    <a:pt x="2358" y="1284"/>
                    <a:pt x="2358" y="1236"/>
                  </a:cubicBezTo>
                  <a:cubicBezTo>
                    <a:pt x="2382" y="1105"/>
                    <a:pt x="2323" y="1034"/>
                    <a:pt x="2180" y="1022"/>
                  </a:cubicBezTo>
                  <a:cubicBezTo>
                    <a:pt x="2156" y="1022"/>
                    <a:pt x="2120" y="998"/>
                    <a:pt x="2096" y="986"/>
                  </a:cubicBezTo>
                  <a:cubicBezTo>
                    <a:pt x="2084" y="974"/>
                    <a:pt x="2061" y="962"/>
                    <a:pt x="2049" y="962"/>
                  </a:cubicBezTo>
                  <a:cubicBezTo>
                    <a:pt x="1970" y="941"/>
                    <a:pt x="1896" y="936"/>
                    <a:pt x="1821" y="936"/>
                  </a:cubicBezTo>
                  <a:cubicBezTo>
                    <a:pt x="1771" y="936"/>
                    <a:pt x="1720" y="938"/>
                    <a:pt x="1668" y="938"/>
                  </a:cubicBezTo>
                  <a:cubicBezTo>
                    <a:pt x="1549" y="938"/>
                    <a:pt x="1430" y="926"/>
                    <a:pt x="1334" y="855"/>
                  </a:cubicBezTo>
                  <a:cubicBezTo>
                    <a:pt x="1315" y="852"/>
                    <a:pt x="1296" y="851"/>
                    <a:pt x="1276" y="851"/>
                  </a:cubicBezTo>
                  <a:cubicBezTo>
                    <a:pt x="1241" y="851"/>
                    <a:pt x="1204" y="854"/>
                    <a:pt x="1168" y="854"/>
                  </a:cubicBezTo>
                  <a:cubicBezTo>
                    <a:pt x="1146" y="854"/>
                    <a:pt x="1123" y="853"/>
                    <a:pt x="1102" y="850"/>
                  </a:cubicBezTo>
                  <a:lnTo>
                    <a:pt x="1102" y="850"/>
                  </a:lnTo>
                  <a:cubicBezTo>
                    <a:pt x="1209" y="811"/>
                    <a:pt x="1144" y="733"/>
                    <a:pt x="1144" y="676"/>
                  </a:cubicBezTo>
                  <a:cubicBezTo>
                    <a:pt x="1072" y="676"/>
                    <a:pt x="1096" y="629"/>
                    <a:pt x="1096" y="581"/>
                  </a:cubicBezTo>
                  <a:lnTo>
                    <a:pt x="1096" y="557"/>
                  </a:lnTo>
                  <a:cubicBezTo>
                    <a:pt x="1025" y="367"/>
                    <a:pt x="906" y="224"/>
                    <a:pt x="775" y="81"/>
                  </a:cubicBezTo>
                  <a:cubicBezTo>
                    <a:pt x="752" y="74"/>
                    <a:pt x="735" y="57"/>
                    <a:pt x="719" y="57"/>
                  </a:cubicBezTo>
                  <a:cubicBezTo>
                    <a:pt x="709" y="57"/>
                    <a:pt x="700" y="63"/>
                    <a:pt x="691" y="81"/>
                  </a:cubicBezTo>
                  <a:cubicBezTo>
                    <a:pt x="685" y="97"/>
                    <a:pt x="682" y="110"/>
                    <a:pt x="682" y="123"/>
                  </a:cubicBezTo>
                  <a:lnTo>
                    <a:pt x="682" y="123"/>
                  </a:lnTo>
                  <a:cubicBezTo>
                    <a:pt x="680" y="110"/>
                    <a:pt x="679" y="96"/>
                    <a:pt x="679" y="81"/>
                  </a:cubicBezTo>
                  <a:cubicBezTo>
                    <a:pt x="679" y="41"/>
                    <a:pt x="669" y="1"/>
                    <a:pt x="636"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4" name="Google Shape;184;p11"/>
            <p:cNvSpPr/>
            <p:nvPr/>
          </p:nvSpPr>
          <p:spPr>
            <a:xfrm>
              <a:off x="5526875" y="2776075"/>
              <a:ext cx="147300" cy="98700"/>
            </a:xfrm>
            <a:custGeom>
              <a:avLst/>
              <a:gdLst/>
              <a:ahLst/>
              <a:cxnLst/>
              <a:rect l="l" t="t" r="r" b="b"/>
              <a:pathLst>
                <a:path w="5892" h="3948" extrusionOk="0">
                  <a:moveTo>
                    <a:pt x="3155" y="0"/>
                  </a:moveTo>
                  <a:cubicBezTo>
                    <a:pt x="3069" y="33"/>
                    <a:pt x="2972" y="85"/>
                    <a:pt x="2883" y="85"/>
                  </a:cubicBezTo>
                  <a:cubicBezTo>
                    <a:pt x="2875" y="85"/>
                    <a:pt x="2866" y="85"/>
                    <a:pt x="2858" y="83"/>
                  </a:cubicBezTo>
                  <a:cubicBezTo>
                    <a:pt x="2753" y="73"/>
                    <a:pt x="2649" y="69"/>
                    <a:pt x="2544" y="69"/>
                  </a:cubicBezTo>
                  <a:cubicBezTo>
                    <a:pt x="2292" y="69"/>
                    <a:pt x="2042" y="94"/>
                    <a:pt x="1798" y="119"/>
                  </a:cubicBezTo>
                  <a:cubicBezTo>
                    <a:pt x="1679" y="119"/>
                    <a:pt x="1572" y="155"/>
                    <a:pt x="1453" y="155"/>
                  </a:cubicBezTo>
                  <a:cubicBezTo>
                    <a:pt x="1414" y="170"/>
                    <a:pt x="1376" y="177"/>
                    <a:pt x="1337" y="177"/>
                  </a:cubicBezTo>
                  <a:cubicBezTo>
                    <a:pt x="1257" y="177"/>
                    <a:pt x="1176" y="148"/>
                    <a:pt x="1096" y="107"/>
                  </a:cubicBezTo>
                  <a:cubicBezTo>
                    <a:pt x="1050" y="98"/>
                    <a:pt x="1005" y="75"/>
                    <a:pt x="960" y="75"/>
                  </a:cubicBezTo>
                  <a:cubicBezTo>
                    <a:pt x="946" y="75"/>
                    <a:pt x="931" y="78"/>
                    <a:pt x="917" y="83"/>
                  </a:cubicBezTo>
                  <a:cubicBezTo>
                    <a:pt x="750" y="143"/>
                    <a:pt x="572" y="119"/>
                    <a:pt x="429" y="226"/>
                  </a:cubicBezTo>
                  <a:cubicBezTo>
                    <a:pt x="357" y="238"/>
                    <a:pt x="298" y="274"/>
                    <a:pt x="215" y="286"/>
                  </a:cubicBezTo>
                  <a:cubicBezTo>
                    <a:pt x="203" y="334"/>
                    <a:pt x="238" y="357"/>
                    <a:pt x="250" y="393"/>
                  </a:cubicBezTo>
                  <a:cubicBezTo>
                    <a:pt x="274" y="417"/>
                    <a:pt x="334" y="464"/>
                    <a:pt x="298" y="512"/>
                  </a:cubicBezTo>
                  <a:cubicBezTo>
                    <a:pt x="282" y="529"/>
                    <a:pt x="267" y="535"/>
                    <a:pt x="254" y="535"/>
                  </a:cubicBezTo>
                  <a:cubicBezTo>
                    <a:pt x="220" y="535"/>
                    <a:pt x="196" y="490"/>
                    <a:pt x="179" y="464"/>
                  </a:cubicBezTo>
                  <a:cubicBezTo>
                    <a:pt x="153" y="456"/>
                    <a:pt x="133" y="422"/>
                    <a:pt x="102" y="422"/>
                  </a:cubicBezTo>
                  <a:cubicBezTo>
                    <a:pt x="90" y="422"/>
                    <a:pt x="76" y="427"/>
                    <a:pt x="60" y="441"/>
                  </a:cubicBezTo>
                  <a:lnTo>
                    <a:pt x="24" y="464"/>
                  </a:lnTo>
                  <a:cubicBezTo>
                    <a:pt x="24" y="512"/>
                    <a:pt x="12" y="536"/>
                    <a:pt x="0" y="584"/>
                  </a:cubicBezTo>
                  <a:lnTo>
                    <a:pt x="0" y="679"/>
                  </a:lnTo>
                  <a:cubicBezTo>
                    <a:pt x="18" y="661"/>
                    <a:pt x="42" y="652"/>
                    <a:pt x="66" y="652"/>
                  </a:cubicBezTo>
                  <a:cubicBezTo>
                    <a:pt x="90" y="652"/>
                    <a:pt x="113" y="661"/>
                    <a:pt x="131" y="679"/>
                  </a:cubicBezTo>
                  <a:cubicBezTo>
                    <a:pt x="131" y="691"/>
                    <a:pt x="119" y="750"/>
                    <a:pt x="96" y="774"/>
                  </a:cubicBezTo>
                  <a:cubicBezTo>
                    <a:pt x="84" y="810"/>
                    <a:pt x="36" y="857"/>
                    <a:pt x="119" y="881"/>
                  </a:cubicBezTo>
                  <a:cubicBezTo>
                    <a:pt x="24" y="929"/>
                    <a:pt x="250" y="1036"/>
                    <a:pt x="84" y="1048"/>
                  </a:cubicBezTo>
                  <a:cubicBezTo>
                    <a:pt x="72" y="1167"/>
                    <a:pt x="179" y="1155"/>
                    <a:pt x="238" y="1191"/>
                  </a:cubicBezTo>
                  <a:cubicBezTo>
                    <a:pt x="453" y="1250"/>
                    <a:pt x="453" y="1250"/>
                    <a:pt x="334" y="1417"/>
                  </a:cubicBezTo>
                  <a:cubicBezTo>
                    <a:pt x="262" y="1572"/>
                    <a:pt x="274" y="1727"/>
                    <a:pt x="298" y="1893"/>
                  </a:cubicBezTo>
                  <a:cubicBezTo>
                    <a:pt x="274" y="1941"/>
                    <a:pt x="274" y="1988"/>
                    <a:pt x="262" y="2024"/>
                  </a:cubicBezTo>
                  <a:cubicBezTo>
                    <a:pt x="310" y="2131"/>
                    <a:pt x="417" y="2119"/>
                    <a:pt x="488" y="2167"/>
                  </a:cubicBezTo>
                  <a:cubicBezTo>
                    <a:pt x="572" y="2191"/>
                    <a:pt x="655" y="2239"/>
                    <a:pt x="750" y="2239"/>
                  </a:cubicBezTo>
                  <a:cubicBezTo>
                    <a:pt x="798" y="2239"/>
                    <a:pt x="858" y="2239"/>
                    <a:pt x="905" y="2227"/>
                  </a:cubicBezTo>
                  <a:cubicBezTo>
                    <a:pt x="965" y="2203"/>
                    <a:pt x="1012" y="2203"/>
                    <a:pt x="1048" y="2191"/>
                  </a:cubicBezTo>
                  <a:cubicBezTo>
                    <a:pt x="1155" y="2191"/>
                    <a:pt x="1250" y="2167"/>
                    <a:pt x="1334" y="2131"/>
                  </a:cubicBezTo>
                  <a:cubicBezTo>
                    <a:pt x="1381" y="2119"/>
                    <a:pt x="1441" y="2119"/>
                    <a:pt x="1489" y="2108"/>
                  </a:cubicBezTo>
                  <a:cubicBezTo>
                    <a:pt x="1525" y="2094"/>
                    <a:pt x="1566" y="2091"/>
                    <a:pt x="1608" y="2091"/>
                  </a:cubicBezTo>
                  <a:cubicBezTo>
                    <a:pt x="1642" y="2091"/>
                    <a:pt x="1677" y="2093"/>
                    <a:pt x="1712" y="2093"/>
                  </a:cubicBezTo>
                  <a:cubicBezTo>
                    <a:pt x="1745" y="2093"/>
                    <a:pt x="1778" y="2091"/>
                    <a:pt x="1810" y="2084"/>
                  </a:cubicBezTo>
                  <a:cubicBezTo>
                    <a:pt x="1965" y="2084"/>
                    <a:pt x="2096" y="2108"/>
                    <a:pt x="2215" y="2167"/>
                  </a:cubicBezTo>
                  <a:cubicBezTo>
                    <a:pt x="2298" y="2191"/>
                    <a:pt x="2382" y="2227"/>
                    <a:pt x="2453" y="2262"/>
                  </a:cubicBezTo>
                  <a:cubicBezTo>
                    <a:pt x="2798" y="2489"/>
                    <a:pt x="3132" y="2727"/>
                    <a:pt x="3465" y="2953"/>
                  </a:cubicBezTo>
                  <a:cubicBezTo>
                    <a:pt x="3548" y="3001"/>
                    <a:pt x="3655" y="3060"/>
                    <a:pt x="3727" y="3131"/>
                  </a:cubicBezTo>
                  <a:cubicBezTo>
                    <a:pt x="3834" y="3191"/>
                    <a:pt x="3929" y="3251"/>
                    <a:pt x="4025" y="3322"/>
                  </a:cubicBezTo>
                  <a:cubicBezTo>
                    <a:pt x="4144" y="3382"/>
                    <a:pt x="4227" y="3489"/>
                    <a:pt x="4358" y="3501"/>
                  </a:cubicBezTo>
                  <a:cubicBezTo>
                    <a:pt x="4368" y="3499"/>
                    <a:pt x="4377" y="3498"/>
                    <a:pt x="4387" y="3498"/>
                  </a:cubicBezTo>
                  <a:cubicBezTo>
                    <a:pt x="4471" y="3498"/>
                    <a:pt x="4554" y="3558"/>
                    <a:pt x="4631" y="3558"/>
                  </a:cubicBezTo>
                  <a:cubicBezTo>
                    <a:pt x="4648" y="3558"/>
                    <a:pt x="4666" y="3555"/>
                    <a:pt x="4683" y="3547"/>
                  </a:cubicBezTo>
                  <a:lnTo>
                    <a:pt x="4683" y="3547"/>
                  </a:lnTo>
                  <a:cubicBezTo>
                    <a:pt x="4661" y="3562"/>
                    <a:pt x="4634" y="3581"/>
                    <a:pt x="4608" y="3608"/>
                  </a:cubicBezTo>
                  <a:cubicBezTo>
                    <a:pt x="4608" y="3620"/>
                    <a:pt x="4608" y="3620"/>
                    <a:pt x="4620" y="3643"/>
                  </a:cubicBezTo>
                  <a:cubicBezTo>
                    <a:pt x="4656" y="3655"/>
                    <a:pt x="4703" y="3655"/>
                    <a:pt x="4727" y="3667"/>
                  </a:cubicBezTo>
                  <a:cubicBezTo>
                    <a:pt x="4822" y="3715"/>
                    <a:pt x="4965" y="3679"/>
                    <a:pt x="5001" y="3834"/>
                  </a:cubicBezTo>
                  <a:lnTo>
                    <a:pt x="5037" y="3882"/>
                  </a:lnTo>
                  <a:cubicBezTo>
                    <a:pt x="5096" y="3932"/>
                    <a:pt x="5161" y="3947"/>
                    <a:pt x="5228" y="3947"/>
                  </a:cubicBezTo>
                  <a:cubicBezTo>
                    <a:pt x="5255" y="3947"/>
                    <a:pt x="5283" y="3945"/>
                    <a:pt x="5310" y="3941"/>
                  </a:cubicBezTo>
                  <a:cubicBezTo>
                    <a:pt x="5430" y="3905"/>
                    <a:pt x="5560" y="3893"/>
                    <a:pt x="5680" y="3882"/>
                  </a:cubicBezTo>
                  <a:cubicBezTo>
                    <a:pt x="5799" y="3846"/>
                    <a:pt x="5834" y="3739"/>
                    <a:pt x="5834" y="3643"/>
                  </a:cubicBezTo>
                  <a:lnTo>
                    <a:pt x="5834" y="3524"/>
                  </a:lnTo>
                  <a:cubicBezTo>
                    <a:pt x="5811" y="3310"/>
                    <a:pt x="5834" y="3120"/>
                    <a:pt x="5834" y="2905"/>
                  </a:cubicBezTo>
                  <a:cubicBezTo>
                    <a:pt x="5799" y="2846"/>
                    <a:pt x="5811" y="2786"/>
                    <a:pt x="5799" y="2727"/>
                  </a:cubicBezTo>
                  <a:cubicBezTo>
                    <a:pt x="5775" y="2597"/>
                    <a:pt x="5891" y="2468"/>
                    <a:pt x="5790" y="2327"/>
                  </a:cubicBezTo>
                  <a:lnTo>
                    <a:pt x="5790" y="2327"/>
                  </a:lnTo>
                  <a:cubicBezTo>
                    <a:pt x="5793" y="2329"/>
                    <a:pt x="5796" y="2330"/>
                    <a:pt x="5800" y="2330"/>
                  </a:cubicBezTo>
                  <a:cubicBezTo>
                    <a:pt x="5803" y="2330"/>
                    <a:pt x="5807" y="2328"/>
                    <a:pt x="5811" y="2322"/>
                  </a:cubicBezTo>
                  <a:cubicBezTo>
                    <a:pt x="5834" y="2310"/>
                    <a:pt x="5846" y="2298"/>
                    <a:pt x="5846" y="2286"/>
                  </a:cubicBezTo>
                  <a:cubicBezTo>
                    <a:pt x="5846" y="2167"/>
                    <a:pt x="5811" y="2060"/>
                    <a:pt x="5775" y="1953"/>
                  </a:cubicBezTo>
                  <a:cubicBezTo>
                    <a:pt x="5727" y="1917"/>
                    <a:pt x="5668" y="1881"/>
                    <a:pt x="5596" y="1881"/>
                  </a:cubicBezTo>
                  <a:cubicBezTo>
                    <a:pt x="5553" y="1886"/>
                    <a:pt x="5511" y="1893"/>
                    <a:pt x="5472" y="1893"/>
                  </a:cubicBezTo>
                  <a:cubicBezTo>
                    <a:pt x="5416" y="1893"/>
                    <a:pt x="5365" y="1878"/>
                    <a:pt x="5322" y="1822"/>
                  </a:cubicBezTo>
                  <a:cubicBezTo>
                    <a:pt x="5382" y="1810"/>
                    <a:pt x="5441" y="1786"/>
                    <a:pt x="5418" y="1715"/>
                  </a:cubicBezTo>
                  <a:cubicBezTo>
                    <a:pt x="4977" y="1298"/>
                    <a:pt x="4489" y="976"/>
                    <a:pt x="4013" y="595"/>
                  </a:cubicBezTo>
                  <a:cubicBezTo>
                    <a:pt x="3941" y="595"/>
                    <a:pt x="3870" y="584"/>
                    <a:pt x="3834" y="512"/>
                  </a:cubicBezTo>
                  <a:cubicBezTo>
                    <a:pt x="3763" y="393"/>
                    <a:pt x="3655" y="286"/>
                    <a:pt x="3536" y="214"/>
                  </a:cubicBezTo>
                  <a:cubicBezTo>
                    <a:pt x="3417" y="143"/>
                    <a:pt x="3310" y="24"/>
                    <a:pt x="3155"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5" name="Google Shape;185;p11"/>
            <p:cNvSpPr/>
            <p:nvPr/>
          </p:nvSpPr>
          <p:spPr>
            <a:xfrm>
              <a:off x="4764500" y="3140575"/>
              <a:ext cx="117375" cy="110700"/>
            </a:xfrm>
            <a:custGeom>
              <a:avLst/>
              <a:gdLst/>
              <a:ahLst/>
              <a:cxnLst/>
              <a:rect l="l" t="t" r="r" b="b"/>
              <a:pathLst>
                <a:path w="4695" h="4428" extrusionOk="0">
                  <a:moveTo>
                    <a:pt x="3688" y="1"/>
                  </a:moveTo>
                  <a:cubicBezTo>
                    <a:pt x="3645" y="1"/>
                    <a:pt x="3599" y="10"/>
                    <a:pt x="3551" y="29"/>
                  </a:cubicBezTo>
                  <a:cubicBezTo>
                    <a:pt x="3448" y="113"/>
                    <a:pt x="3345" y="190"/>
                    <a:pt x="3208" y="190"/>
                  </a:cubicBezTo>
                  <a:cubicBezTo>
                    <a:pt x="3170" y="190"/>
                    <a:pt x="3130" y="185"/>
                    <a:pt x="3087" y="172"/>
                  </a:cubicBezTo>
                  <a:cubicBezTo>
                    <a:pt x="3063" y="172"/>
                    <a:pt x="3016" y="184"/>
                    <a:pt x="2992" y="208"/>
                  </a:cubicBezTo>
                  <a:cubicBezTo>
                    <a:pt x="2813" y="255"/>
                    <a:pt x="2647" y="315"/>
                    <a:pt x="2492" y="446"/>
                  </a:cubicBezTo>
                  <a:cubicBezTo>
                    <a:pt x="2468" y="482"/>
                    <a:pt x="2408" y="529"/>
                    <a:pt x="2468" y="589"/>
                  </a:cubicBezTo>
                  <a:cubicBezTo>
                    <a:pt x="2492" y="636"/>
                    <a:pt x="2468" y="648"/>
                    <a:pt x="2432" y="648"/>
                  </a:cubicBezTo>
                  <a:cubicBezTo>
                    <a:pt x="2397" y="648"/>
                    <a:pt x="2349" y="624"/>
                    <a:pt x="2301" y="624"/>
                  </a:cubicBezTo>
                  <a:cubicBezTo>
                    <a:pt x="2285" y="624"/>
                    <a:pt x="2264" y="630"/>
                    <a:pt x="2248" y="630"/>
                  </a:cubicBezTo>
                  <a:cubicBezTo>
                    <a:pt x="2240" y="630"/>
                    <a:pt x="2234" y="628"/>
                    <a:pt x="2230" y="624"/>
                  </a:cubicBezTo>
                  <a:cubicBezTo>
                    <a:pt x="2186" y="603"/>
                    <a:pt x="2146" y="592"/>
                    <a:pt x="2108" y="592"/>
                  </a:cubicBezTo>
                  <a:cubicBezTo>
                    <a:pt x="2044" y="592"/>
                    <a:pt x="1989" y="624"/>
                    <a:pt x="1944" y="684"/>
                  </a:cubicBezTo>
                  <a:cubicBezTo>
                    <a:pt x="1916" y="712"/>
                    <a:pt x="1892" y="723"/>
                    <a:pt x="1868" y="723"/>
                  </a:cubicBezTo>
                  <a:cubicBezTo>
                    <a:pt x="1851" y="723"/>
                    <a:pt x="1833" y="718"/>
                    <a:pt x="1813" y="708"/>
                  </a:cubicBezTo>
                  <a:cubicBezTo>
                    <a:pt x="1779" y="691"/>
                    <a:pt x="1746" y="674"/>
                    <a:pt x="1716" y="674"/>
                  </a:cubicBezTo>
                  <a:cubicBezTo>
                    <a:pt x="1704" y="674"/>
                    <a:pt x="1693" y="677"/>
                    <a:pt x="1682" y="684"/>
                  </a:cubicBezTo>
                  <a:cubicBezTo>
                    <a:pt x="1646" y="696"/>
                    <a:pt x="1623" y="708"/>
                    <a:pt x="1623" y="755"/>
                  </a:cubicBezTo>
                  <a:cubicBezTo>
                    <a:pt x="1640" y="806"/>
                    <a:pt x="1632" y="821"/>
                    <a:pt x="1606" y="821"/>
                  </a:cubicBezTo>
                  <a:cubicBezTo>
                    <a:pt x="1595" y="821"/>
                    <a:pt x="1580" y="818"/>
                    <a:pt x="1563" y="815"/>
                  </a:cubicBezTo>
                  <a:cubicBezTo>
                    <a:pt x="1539" y="827"/>
                    <a:pt x="1527" y="827"/>
                    <a:pt x="1515" y="839"/>
                  </a:cubicBezTo>
                  <a:cubicBezTo>
                    <a:pt x="1361" y="993"/>
                    <a:pt x="1230" y="1113"/>
                    <a:pt x="1051" y="1220"/>
                  </a:cubicBezTo>
                  <a:cubicBezTo>
                    <a:pt x="980" y="1255"/>
                    <a:pt x="920" y="1315"/>
                    <a:pt x="908" y="1410"/>
                  </a:cubicBezTo>
                  <a:cubicBezTo>
                    <a:pt x="884" y="1458"/>
                    <a:pt x="884" y="1482"/>
                    <a:pt x="884" y="1529"/>
                  </a:cubicBezTo>
                  <a:cubicBezTo>
                    <a:pt x="908" y="1636"/>
                    <a:pt x="884" y="1732"/>
                    <a:pt x="908" y="1827"/>
                  </a:cubicBezTo>
                  <a:cubicBezTo>
                    <a:pt x="932" y="1898"/>
                    <a:pt x="920" y="1958"/>
                    <a:pt x="932" y="2029"/>
                  </a:cubicBezTo>
                  <a:cubicBezTo>
                    <a:pt x="968" y="2089"/>
                    <a:pt x="968" y="2172"/>
                    <a:pt x="980" y="2244"/>
                  </a:cubicBezTo>
                  <a:cubicBezTo>
                    <a:pt x="990" y="2317"/>
                    <a:pt x="973" y="2353"/>
                    <a:pt x="905" y="2353"/>
                  </a:cubicBezTo>
                  <a:cubicBezTo>
                    <a:pt x="895" y="2353"/>
                    <a:pt x="884" y="2352"/>
                    <a:pt x="873" y="2351"/>
                  </a:cubicBezTo>
                  <a:lnTo>
                    <a:pt x="742" y="2351"/>
                  </a:lnTo>
                  <a:cubicBezTo>
                    <a:pt x="730" y="2351"/>
                    <a:pt x="706" y="2363"/>
                    <a:pt x="694" y="2363"/>
                  </a:cubicBezTo>
                  <a:cubicBezTo>
                    <a:pt x="646" y="2375"/>
                    <a:pt x="622" y="2410"/>
                    <a:pt x="587" y="2434"/>
                  </a:cubicBezTo>
                  <a:cubicBezTo>
                    <a:pt x="570" y="2485"/>
                    <a:pt x="529" y="2500"/>
                    <a:pt x="490" y="2500"/>
                  </a:cubicBezTo>
                  <a:cubicBezTo>
                    <a:pt x="473" y="2500"/>
                    <a:pt x="458" y="2497"/>
                    <a:pt x="444" y="2494"/>
                  </a:cubicBezTo>
                  <a:cubicBezTo>
                    <a:pt x="414" y="2488"/>
                    <a:pt x="386" y="2485"/>
                    <a:pt x="359" y="2485"/>
                  </a:cubicBezTo>
                  <a:cubicBezTo>
                    <a:pt x="277" y="2485"/>
                    <a:pt x="206" y="2506"/>
                    <a:pt x="134" y="2506"/>
                  </a:cubicBezTo>
                  <a:cubicBezTo>
                    <a:pt x="111" y="2506"/>
                    <a:pt x="111" y="2506"/>
                    <a:pt x="99" y="2529"/>
                  </a:cubicBezTo>
                  <a:cubicBezTo>
                    <a:pt x="15" y="2613"/>
                    <a:pt x="111" y="2672"/>
                    <a:pt x="134" y="2744"/>
                  </a:cubicBezTo>
                  <a:cubicBezTo>
                    <a:pt x="134" y="2827"/>
                    <a:pt x="87" y="2898"/>
                    <a:pt x="99" y="2970"/>
                  </a:cubicBezTo>
                  <a:cubicBezTo>
                    <a:pt x="111" y="3065"/>
                    <a:pt x="158" y="3137"/>
                    <a:pt x="170" y="3208"/>
                  </a:cubicBezTo>
                  <a:cubicBezTo>
                    <a:pt x="156" y="3194"/>
                    <a:pt x="144" y="3190"/>
                    <a:pt x="132" y="3190"/>
                  </a:cubicBezTo>
                  <a:cubicBezTo>
                    <a:pt x="101" y="3190"/>
                    <a:pt x="73" y="3220"/>
                    <a:pt x="39" y="3220"/>
                  </a:cubicBezTo>
                  <a:cubicBezTo>
                    <a:pt x="27" y="3244"/>
                    <a:pt x="27" y="3268"/>
                    <a:pt x="39" y="3279"/>
                  </a:cubicBezTo>
                  <a:cubicBezTo>
                    <a:pt x="49" y="3297"/>
                    <a:pt x="50" y="3302"/>
                    <a:pt x="45" y="3302"/>
                  </a:cubicBezTo>
                  <a:cubicBezTo>
                    <a:pt x="38" y="3302"/>
                    <a:pt x="19" y="3288"/>
                    <a:pt x="9" y="3288"/>
                  </a:cubicBezTo>
                  <a:cubicBezTo>
                    <a:pt x="3" y="3288"/>
                    <a:pt x="0" y="3292"/>
                    <a:pt x="3" y="3303"/>
                  </a:cubicBezTo>
                  <a:cubicBezTo>
                    <a:pt x="3" y="3375"/>
                    <a:pt x="87" y="3601"/>
                    <a:pt x="99" y="3625"/>
                  </a:cubicBezTo>
                  <a:cubicBezTo>
                    <a:pt x="99" y="3625"/>
                    <a:pt x="93" y="3619"/>
                    <a:pt x="83" y="3619"/>
                  </a:cubicBezTo>
                  <a:cubicBezTo>
                    <a:pt x="77" y="3619"/>
                    <a:pt x="71" y="3621"/>
                    <a:pt x="63" y="3625"/>
                  </a:cubicBezTo>
                  <a:cubicBezTo>
                    <a:pt x="51" y="3649"/>
                    <a:pt x="51" y="3672"/>
                    <a:pt x="51" y="3684"/>
                  </a:cubicBezTo>
                  <a:cubicBezTo>
                    <a:pt x="75" y="3744"/>
                    <a:pt x="87" y="3803"/>
                    <a:pt x="158" y="3815"/>
                  </a:cubicBezTo>
                  <a:cubicBezTo>
                    <a:pt x="194" y="3815"/>
                    <a:pt x="206" y="3839"/>
                    <a:pt x="218" y="3839"/>
                  </a:cubicBezTo>
                  <a:cubicBezTo>
                    <a:pt x="235" y="3836"/>
                    <a:pt x="248" y="3834"/>
                    <a:pt x="260" y="3834"/>
                  </a:cubicBezTo>
                  <a:cubicBezTo>
                    <a:pt x="286" y="3834"/>
                    <a:pt x="300" y="3843"/>
                    <a:pt x="325" y="3851"/>
                  </a:cubicBezTo>
                  <a:cubicBezTo>
                    <a:pt x="337" y="3863"/>
                    <a:pt x="337" y="3887"/>
                    <a:pt x="349" y="3887"/>
                  </a:cubicBezTo>
                  <a:cubicBezTo>
                    <a:pt x="396" y="3899"/>
                    <a:pt x="444" y="3899"/>
                    <a:pt x="444" y="3946"/>
                  </a:cubicBezTo>
                  <a:cubicBezTo>
                    <a:pt x="483" y="3985"/>
                    <a:pt x="511" y="4034"/>
                    <a:pt x="556" y="4034"/>
                  </a:cubicBezTo>
                  <a:cubicBezTo>
                    <a:pt x="580" y="4034"/>
                    <a:pt x="609" y="4019"/>
                    <a:pt x="646" y="3982"/>
                  </a:cubicBezTo>
                  <a:cubicBezTo>
                    <a:pt x="670" y="3946"/>
                    <a:pt x="682" y="3899"/>
                    <a:pt x="706" y="3863"/>
                  </a:cubicBezTo>
                  <a:cubicBezTo>
                    <a:pt x="765" y="3827"/>
                    <a:pt x="825" y="3827"/>
                    <a:pt x="896" y="3803"/>
                  </a:cubicBezTo>
                  <a:cubicBezTo>
                    <a:pt x="896" y="3803"/>
                    <a:pt x="920" y="3791"/>
                    <a:pt x="932" y="3791"/>
                  </a:cubicBezTo>
                  <a:cubicBezTo>
                    <a:pt x="961" y="3769"/>
                    <a:pt x="987" y="3751"/>
                    <a:pt x="1008" y="3751"/>
                  </a:cubicBezTo>
                  <a:cubicBezTo>
                    <a:pt x="1032" y="3751"/>
                    <a:pt x="1051" y="3772"/>
                    <a:pt x="1063" y="3827"/>
                  </a:cubicBezTo>
                  <a:lnTo>
                    <a:pt x="1063" y="3863"/>
                  </a:lnTo>
                  <a:cubicBezTo>
                    <a:pt x="1099" y="3911"/>
                    <a:pt x="1111" y="3958"/>
                    <a:pt x="1111" y="4006"/>
                  </a:cubicBezTo>
                  <a:cubicBezTo>
                    <a:pt x="1123" y="4030"/>
                    <a:pt x="1146" y="4030"/>
                    <a:pt x="1158" y="4041"/>
                  </a:cubicBezTo>
                  <a:lnTo>
                    <a:pt x="1218" y="4041"/>
                  </a:lnTo>
                  <a:cubicBezTo>
                    <a:pt x="1226" y="4038"/>
                    <a:pt x="1235" y="4036"/>
                    <a:pt x="1245" y="4036"/>
                  </a:cubicBezTo>
                  <a:cubicBezTo>
                    <a:pt x="1264" y="4036"/>
                    <a:pt x="1285" y="4041"/>
                    <a:pt x="1301" y="4041"/>
                  </a:cubicBezTo>
                  <a:cubicBezTo>
                    <a:pt x="1325" y="4047"/>
                    <a:pt x="1349" y="4050"/>
                    <a:pt x="1373" y="4050"/>
                  </a:cubicBezTo>
                  <a:cubicBezTo>
                    <a:pt x="1396" y="4050"/>
                    <a:pt x="1420" y="4047"/>
                    <a:pt x="1444" y="4041"/>
                  </a:cubicBezTo>
                  <a:cubicBezTo>
                    <a:pt x="1471" y="4028"/>
                    <a:pt x="1497" y="4022"/>
                    <a:pt x="1523" y="4022"/>
                  </a:cubicBezTo>
                  <a:cubicBezTo>
                    <a:pt x="1586" y="4022"/>
                    <a:pt x="1643" y="4058"/>
                    <a:pt x="1694" y="4101"/>
                  </a:cubicBezTo>
                  <a:cubicBezTo>
                    <a:pt x="1754" y="4149"/>
                    <a:pt x="1813" y="4232"/>
                    <a:pt x="1896" y="4268"/>
                  </a:cubicBezTo>
                  <a:cubicBezTo>
                    <a:pt x="1901" y="4269"/>
                    <a:pt x="1906" y="4270"/>
                    <a:pt x="1912" y="4270"/>
                  </a:cubicBezTo>
                  <a:cubicBezTo>
                    <a:pt x="1926" y="4270"/>
                    <a:pt x="1941" y="4266"/>
                    <a:pt x="1953" y="4266"/>
                  </a:cubicBezTo>
                  <a:cubicBezTo>
                    <a:pt x="1973" y="4266"/>
                    <a:pt x="1982" y="4276"/>
                    <a:pt x="1956" y="4327"/>
                  </a:cubicBezTo>
                  <a:lnTo>
                    <a:pt x="1992" y="4351"/>
                  </a:lnTo>
                  <a:cubicBezTo>
                    <a:pt x="2071" y="4400"/>
                    <a:pt x="2123" y="4427"/>
                    <a:pt x="2160" y="4427"/>
                  </a:cubicBezTo>
                  <a:cubicBezTo>
                    <a:pt x="2212" y="4427"/>
                    <a:pt x="2233" y="4374"/>
                    <a:pt x="2254" y="4256"/>
                  </a:cubicBezTo>
                  <a:cubicBezTo>
                    <a:pt x="2254" y="4232"/>
                    <a:pt x="2277" y="4208"/>
                    <a:pt x="2277" y="4196"/>
                  </a:cubicBezTo>
                  <a:cubicBezTo>
                    <a:pt x="2289" y="4113"/>
                    <a:pt x="2301" y="4041"/>
                    <a:pt x="2337" y="3970"/>
                  </a:cubicBezTo>
                  <a:cubicBezTo>
                    <a:pt x="2349" y="3958"/>
                    <a:pt x="2349" y="3922"/>
                    <a:pt x="2361" y="3899"/>
                  </a:cubicBezTo>
                  <a:cubicBezTo>
                    <a:pt x="2373" y="3815"/>
                    <a:pt x="2432" y="3756"/>
                    <a:pt x="2408" y="3684"/>
                  </a:cubicBezTo>
                  <a:cubicBezTo>
                    <a:pt x="2343" y="3477"/>
                    <a:pt x="2397" y="3360"/>
                    <a:pt x="2562" y="3360"/>
                  </a:cubicBezTo>
                  <a:cubicBezTo>
                    <a:pt x="2578" y="3360"/>
                    <a:pt x="2594" y="3361"/>
                    <a:pt x="2611" y="3363"/>
                  </a:cubicBezTo>
                  <a:cubicBezTo>
                    <a:pt x="2671" y="3325"/>
                    <a:pt x="2721" y="3279"/>
                    <a:pt x="2774" y="3279"/>
                  </a:cubicBezTo>
                  <a:cubicBezTo>
                    <a:pt x="2805" y="3279"/>
                    <a:pt x="2837" y="3295"/>
                    <a:pt x="2873" y="3339"/>
                  </a:cubicBezTo>
                  <a:cubicBezTo>
                    <a:pt x="2883" y="3354"/>
                    <a:pt x="2897" y="3361"/>
                    <a:pt x="2913" y="3361"/>
                  </a:cubicBezTo>
                  <a:cubicBezTo>
                    <a:pt x="2936" y="3361"/>
                    <a:pt x="2964" y="3348"/>
                    <a:pt x="2992" y="3327"/>
                  </a:cubicBezTo>
                  <a:cubicBezTo>
                    <a:pt x="3051" y="3256"/>
                    <a:pt x="3147" y="3208"/>
                    <a:pt x="3230" y="3125"/>
                  </a:cubicBezTo>
                  <a:cubicBezTo>
                    <a:pt x="3240" y="3083"/>
                    <a:pt x="3233" y="3062"/>
                    <a:pt x="3217" y="3053"/>
                  </a:cubicBezTo>
                  <a:lnTo>
                    <a:pt x="3217" y="3053"/>
                  </a:lnTo>
                  <a:cubicBezTo>
                    <a:pt x="3268" y="3033"/>
                    <a:pt x="3291" y="2984"/>
                    <a:pt x="3266" y="2898"/>
                  </a:cubicBezTo>
                  <a:lnTo>
                    <a:pt x="3266" y="2898"/>
                  </a:lnTo>
                  <a:cubicBezTo>
                    <a:pt x="3275" y="2921"/>
                    <a:pt x="3289" y="2928"/>
                    <a:pt x="3305" y="2928"/>
                  </a:cubicBezTo>
                  <a:cubicBezTo>
                    <a:pt x="3330" y="2928"/>
                    <a:pt x="3358" y="2910"/>
                    <a:pt x="3373" y="2910"/>
                  </a:cubicBezTo>
                  <a:cubicBezTo>
                    <a:pt x="3468" y="2898"/>
                    <a:pt x="3504" y="2851"/>
                    <a:pt x="3540" y="2768"/>
                  </a:cubicBezTo>
                  <a:cubicBezTo>
                    <a:pt x="3550" y="2714"/>
                    <a:pt x="3580" y="2670"/>
                    <a:pt x="3637" y="2670"/>
                  </a:cubicBezTo>
                  <a:cubicBezTo>
                    <a:pt x="3644" y="2670"/>
                    <a:pt x="3651" y="2671"/>
                    <a:pt x="3659" y="2672"/>
                  </a:cubicBezTo>
                  <a:cubicBezTo>
                    <a:pt x="3742" y="2648"/>
                    <a:pt x="3766" y="2565"/>
                    <a:pt x="3790" y="2494"/>
                  </a:cubicBezTo>
                  <a:cubicBezTo>
                    <a:pt x="3801" y="2387"/>
                    <a:pt x="3849" y="2315"/>
                    <a:pt x="3956" y="2291"/>
                  </a:cubicBezTo>
                  <a:cubicBezTo>
                    <a:pt x="3980" y="2291"/>
                    <a:pt x="4004" y="2267"/>
                    <a:pt x="4016" y="2244"/>
                  </a:cubicBezTo>
                  <a:cubicBezTo>
                    <a:pt x="4028" y="2184"/>
                    <a:pt x="4087" y="2184"/>
                    <a:pt x="4135" y="2184"/>
                  </a:cubicBezTo>
                  <a:cubicBezTo>
                    <a:pt x="4159" y="2184"/>
                    <a:pt x="4194" y="2172"/>
                    <a:pt x="4218" y="2148"/>
                  </a:cubicBezTo>
                  <a:cubicBezTo>
                    <a:pt x="4361" y="2077"/>
                    <a:pt x="4385" y="1946"/>
                    <a:pt x="4397" y="1815"/>
                  </a:cubicBezTo>
                  <a:cubicBezTo>
                    <a:pt x="4421" y="1732"/>
                    <a:pt x="4444" y="1648"/>
                    <a:pt x="4504" y="1589"/>
                  </a:cubicBezTo>
                  <a:cubicBezTo>
                    <a:pt x="4516" y="1553"/>
                    <a:pt x="4552" y="1541"/>
                    <a:pt x="4563" y="1494"/>
                  </a:cubicBezTo>
                  <a:cubicBezTo>
                    <a:pt x="4563" y="1470"/>
                    <a:pt x="4599" y="1458"/>
                    <a:pt x="4623" y="1458"/>
                  </a:cubicBezTo>
                  <a:cubicBezTo>
                    <a:pt x="4659" y="1458"/>
                    <a:pt x="4683" y="1434"/>
                    <a:pt x="4694" y="1422"/>
                  </a:cubicBezTo>
                  <a:cubicBezTo>
                    <a:pt x="4683" y="1291"/>
                    <a:pt x="4671" y="1160"/>
                    <a:pt x="4683" y="1017"/>
                  </a:cubicBezTo>
                  <a:cubicBezTo>
                    <a:pt x="4683" y="958"/>
                    <a:pt x="4671" y="922"/>
                    <a:pt x="4659" y="863"/>
                  </a:cubicBezTo>
                  <a:cubicBezTo>
                    <a:pt x="4635" y="743"/>
                    <a:pt x="4575" y="636"/>
                    <a:pt x="4623" y="517"/>
                  </a:cubicBezTo>
                  <a:cubicBezTo>
                    <a:pt x="4623" y="482"/>
                    <a:pt x="4623" y="458"/>
                    <a:pt x="4611" y="422"/>
                  </a:cubicBezTo>
                  <a:cubicBezTo>
                    <a:pt x="4516" y="303"/>
                    <a:pt x="4397" y="231"/>
                    <a:pt x="4254" y="220"/>
                  </a:cubicBezTo>
                  <a:cubicBezTo>
                    <a:pt x="4099" y="208"/>
                    <a:pt x="3980" y="160"/>
                    <a:pt x="3861" y="65"/>
                  </a:cubicBezTo>
                  <a:cubicBezTo>
                    <a:pt x="3811" y="22"/>
                    <a:pt x="3752" y="1"/>
                    <a:pt x="3688"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6" name="Google Shape;186;p11"/>
            <p:cNvSpPr/>
            <p:nvPr/>
          </p:nvSpPr>
          <p:spPr>
            <a:xfrm>
              <a:off x="1906475" y="1466675"/>
              <a:ext cx="3163525" cy="2660175"/>
            </a:xfrm>
            <a:custGeom>
              <a:avLst/>
              <a:gdLst/>
              <a:ahLst/>
              <a:cxnLst/>
              <a:rect l="l" t="t" r="r" b="b"/>
              <a:pathLst>
                <a:path w="126541" h="106407" extrusionOk="0">
                  <a:moveTo>
                    <a:pt x="17169" y="1"/>
                  </a:moveTo>
                  <a:lnTo>
                    <a:pt x="16836" y="60"/>
                  </a:lnTo>
                  <a:lnTo>
                    <a:pt x="16526" y="370"/>
                  </a:lnTo>
                  <a:lnTo>
                    <a:pt x="16169" y="572"/>
                  </a:lnTo>
                  <a:lnTo>
                    <a:pt x="15812" y="786"/>
                  </a:lnTo>
                  <a:lnTo>
                    <a:pt x="15610" y="834"/>
                  </a:lnTo>
                  <a:lnTo>
                    <a:pt x="15514" y="667"/>
                  </a:lnTo>
                  <a:lnTo>
                    <a:pt x="15121" y="72"/>
                  </a:lnTo>
                  <a:lnTo>
                    <a:pt x="14455" y="334"/>
                  </a:lnTo>
                  <a:lnTo>
                    <a:pt x="13752" y="906"/>
                  </a:lnTo>
                  <a:lnTo>
                    <a:pt x="13038" y="1394"/>
                  </a:lnTo>
                  <a:lnTo>
                    <a:pt x="12324" y="1739"/>
                  </a:lnTo>
                  <a:lnTo>
                    <a:pt x="11657" y="2156"/>
                  </a:lnTo>
                  <a:lnTo>
                    <a:pt x="11383" y="2334"/>
                  </a:lnTo>
                  <a:lnTo>
                    <a:pt x="11050" y="2358"/>
                  </a:lnTo>
                  <a:lnTo>
                    <a:pt x="10728" y="2596"/>
                  </a:lnTo>
                  <a:lnTo>
                    <a:pt x="10609" y="3049"/>
                  </a:lnTo>
                  <a:lnTo>
                    <a:pt x="10466" y="3251"/>
                  </a:lnTo>
                  <a:lnTo>
                    <a:pt x="10514" y="3549"/>
                  </a:lnTo>
                  <a:lnTo>
                    <a:pt x="10633" y="3608"/>
                  </a:lnTo>
                  <a:lnTo>
                    <a:pt x="10764" y="3584"/>
                  </a:lnTo>
                  <a:lnTo>
                    <a:pt x="10990" y="3525"/>
                  </a:lnTo>
                  <a:lnTo>
                    <a:pt x="11192" y="3608"/>
                  </a:lnTo>
                  <a:lnTo>
                    <a:pt x="10966" y="3834"/>
                  </a:lnTo>
                  <a:lnTo>
                    <a:pt x="10847" y="4073"/>
                  </a:lnTo>
                  <a:lnTo>
                    <a:pt x="11121" y="4263"/>
                  </a:lnTo>
                  <a:lnTo>
                    <a:pt x="11478" y="4346"/>
                  </a:lnTo>
                  <a:lnTo>
                    <a:pt x="11669" y="4323"/>
                  </a:lnTo>
                  <a:lnTo>
                    <a:pt x="11871" y="4299"/>
                  </a:lnTo>
                  <a:lnTo>
                    <a:pt x="11990" y="4358"/>
                  </a:lnTo>
                  <a:lnTo>
                    <a:pt x="12073" y="4466"/>
                  </a:lnTo>
                  <a:lnTo>
                    <a:pt x="11621" y="4835"/>
                  </a:lnTo>
                  <a:lnTo>
                    <a:pt x="11073" y="5001"/>
                  </a:lnTo>
                  <a:lnTo>
                    <a:pt x="10383" y="4727"/>
                  </a:lnTo>
                  <a:lnTo>
                    <a:pt x="9871" y="5454"/>
                  </a:lnTo>
                  <a:lnTo>
                    <a:pt x="9597" y="4739"/>
                  </a:lnTo>
                  <a:lnTo>
                    <a:pt x="9061" y="4942"/>
                  </a:lnTo>
                  <a:lnTo>
                    <a:pt x="8228" y="5335"/>
                  </a:lnTo>
                  <a:lnTo>
                    <a:pt x="7323" y="5454"/>
                  </a:lnTo>
                  <a:lnTo>
                    <a:pt x="6656" y="5537"/>
                  </a:lnTo>
                  <a:lnTo>
                    <a:pt x="6001" y="5478"/>
                  </a:lnTo>
                  <a:lnTo>
                    <a:pt x="5537" y="5073"/>
                  </a:lnTo>
                  <a:lnTo>
                    <a:pt x="5263" y="4442"/>
                  </a:lnTo>
                  <a:lnTo>
                    <a:pt x="4954" y="5085"/>
                  </a:lnTo>
                  <a:lnTo>
                    <a:pt x="4334" y="5335"/>
                  </a:lnTo>
                  <a:lnTo>
                    <a:pt x="3822" y="5561"/>
                  </a:lnTo>
                  <a:lnTo>
                    <a:pt x="3953" y="6085"/>
                  </a:lnTo>
                  <a:lnTo>
                    <a:pt x="2858" y="6573"/>
                  </a:lnTo>
                  <a:lnTo>
                    <a:pt x="1679" y="6644"/>
                  </a:lnTo>
                  <a:lnTo>
                    <a:pt x="1536" y="6692"/>
                  </a:lnTo>
                  <a:lnTo>
                    <a:pt x="1382" y="6799"/>
                  </a:lnTo>
                  <a:lnTo>
                    <a:pt x="1215" y="6978"/>
                  </a:lnTo>
                  <a:lnTo>
                    <a:pt x="1203" y="7216"/>
                  </a:lnTo>
                  <a:lnTo>
                    <a:pt x="1358" y="7394"/>
                  </a:lnTo>
                  <a:lnTo>
                    <a:pt x="1596" y="7383"/>
                  </a:lnTo>
                  <a:lnTo>
                    <a:pt x="1751" y="7347"/>
                  </a:lnTo>
                  <a:lnTo>
                    <a:pt x="1929" y="7442"/>
                  </a:lnTo>
                  <a:lnTo>
                    <a:pt x="1203" y="7883"/>
                  </a:lnTo>
                  <a:lnTo>
                    <a:pt x="429" y="8359"/>
                  </a:lnTo>
                  <a:lnTo>
                    <a:pt x="298" y="8537"/>
                  </a:lnTo>
                  <a:lnTo>
                    <a:pt x="310" y="8776"/>
                  </a:lnTo>
                  <a:lnTo>
                    <a:pt x="524" y="9228"/>
                  </a:lnTo>
                  <a:lnTo>
                    <a:pt x="239" y="9657"/>
                  </a:lnTo>
                  <a:lnTo>
                    <a:pt x="120" y="9847"/>
                  </a:lnTo>
                  <a:lnTo>
                    <a:pt x="60" y="10097"/>
                  </a:lnTo>
                  <a:lnTo>
                    <a:pt x="1" y="10454"/>
                  </a:lnTo>
                  <a:lnTo>
                    <a:pt x="155" y="10740"/>
                  </a:lnTo>
                  <a:lnTo>
                    <a:pt x="393" y="10692"/>
                  </a:lnTo>
                  <a:lnTo>
                    <a:pt x="584" y="10478"/>
                  </a:lnTo>
                  <a:lnTo>
                    <a:pt x="965" y="10264"/>
                  </a:lnTo>
                  <a:lnTo>
                    <a:pt x="1370" y="10300"/>
                  </a:lnTo>
                  <a:lnTo>
                    <a:pt x="1489" y="10538"/>
                  </a:lnTo>
                  <a:lnTo>
                    <a:pt x="1370" y="10800"/>
                  </a:lnTo>
                  <a:lnTo>
                    <a:pt x="1465" y="11097"/>
                  </a:lnTo>
                  <a:lnTo>
                    <a:pt x="1656" y="11347"/>
                  </a:lnTo>
                  <a:lnTo>
                    <a:pt x="1798" y="11526"/>
                  </a:lnTo>
                  <a:lnTo>
                    <a:pt x="1703" y="11740"/>
                  </a:lnTo>
                  <a:lnTo>
                    <a:pt x="1441" y="12097"/>
                  </a:lnTo>
                  <a:lnTo>
                    <a:pt x="1620" y="12502"/>
                  </a:lnTo>
                  <a:lnTo>
                    <a:pt x="2001" y="12586"/>
                  </a:lnTo>
                  <a:lnTo>
                    <a:pt x="2263" y="12300"/>
                  </a:lnTo>
                  <a:lnTo>
                    <a:pt x="2727" y="12181"/>
                  </a:lnTo>
                  <a:lnTo>
                    <a:pt x="3096" y="12466"/>
                  </a:lnTo>
                  <a:lnTo>
                    <a:pt x="3132" y="12752"/>
                  </a:lnTo>
                  <a:lnTo>
                    <a:pt x="2858" y="12895"/>
                  </a:lnTo>
                  <a:lnTo>
                    <a:pt x="2120" y="13812"/>
                  </a:lnTo>
                  <a:cubicBezTo>
                    <a:pt x="2009" y="14651"/>
                    <a:pt x="2082" y="15537"/>
                    <a:pt x="2508" y="15537"/>
                  </a:cubicBezTo>
                  <a:cubicBezTo>
                    <a:pt x="2722" y="15537"/>
                    <a:pt x="3026" y="15311"/>
                    <a:pt x="3441" y="14741"/>
                  </a:cubicBezTo>
                  <a:lnTo>
                    <a:pt x="4180" y="14669"/>
                  </a:lnTo>
                  <a:lnTo>
                    <a:pt x="4227" y="14645"/>
                  </a:lnTo>
                  <a:lnTo>
                    <a:pt x="4287" y="14586"/>
                  </a:lnTo>
                  <a:lnTo>
                    <a:pt x="4501" y="14360"/>
                  </a:lnTo>
                  <a:lnTo>
                    <a:pt x="4763" y="14467"/>
                  </a:lnTo>
                  <a:lnTo>
                    <a:pt x="4918" y="14800"/>
                  </a:lnTo>
                  <a:lnTo>
                    <a:pt x="4704" y="15122"/>
                  </a:lnTo>
                  <a:lnTo>
                    <a:pt x="4453" y="15312"/>
                  </a:lnTo>
                  <a:lnTo>
                    <a:pt x="4358" y="15610"/>
                  </a:lnTo>
                  <a:lnTo>
                    <a:pt x="4299" y="16086"/>
                  </a:lnTo>
                  <a:lnTo>
                    <a:pt x="3918" y="16431"/>
                  </a:lnTo>
                  <a:lnTo>
                    <a:pt x="3572" y="16800"/>
                  </a:lnTo>
                  <a:lnTo>
                    <a:pt x="3572" y="17336"/>
                  </a:lnTo>
                  <a:lnTo>
                    <a:pt x="3918" y="17646"/>
                  </a:lnTo>
                  <a:lnTo>
                    <a:pt x="4406" y="17705"/>
                  </a:lnTo>
                  <a:lnTo>
                    <a:pt x="4823" y="17598"/>
                  </a:lnTo>
                  <a:lnTo>
                    <a:pt x="5275" y="17646"/>
                  </a:lnTo>
                  <a:lnTo>
                    <a:pt x="4930" y="18170"/>
                  </a:lnTo>
                  <a:lnTo>
                    <a:pt x="4358" y="18432"/>
                  </a:lnTo>
                  <a:lnTo>
                    <a:pt x="3870" y="18634"/>
                  </a:lnTo>
                  <a:lnTo>
                    <a:pt x="3703" y="19110"/>
                  </a:lnTo>
                  <a:lnTo>
                    <a:pt x="4025" y="19467"/>
                  </a:lnTo>
                  <a:lnTo>
                    <a:pt x="4561" y="19408"/>
                  </a:lnTo>
                  <a:lnTo>
                    <a:pt x="4870" y="19348"/>
                  </a:lnTo>
                  <a:lnTo>
                    <a:pt x="5108" y="19491"/>
                  </a:lnTo>
                  <a:lnTo>
                    <a:pt x="5013" y="19789"/>
                  </a:lnTo>
                  <a:lnTo>
                    <a:pt x="4704" y="19967"/>
                  </a:lnTo>
                  <a:lnTo>
                    <a:pt x="4537" y="20027"/>
                  </a:lnTo>
                  <a:lnTo>
                    <a:pt x="4382" y="20086"/>
                  </a:lnTo>
                  <a:lnTo>
                    <a:pt x="3608" y="20896"/>
                  </a:lnTo>
                  <a:lnTo>
                    <a:pt x="2906" y="21765"/>
                  </a:lnTo>
                  <a:lnTo>
                    <a:pt x="2846" y="21980"/>
                  </a:lnTo>
                  <a:lnTo>
                    <a:pt x="2906" y="22230"/>
                  </a:lnTo>
                  <a:lnTo>
                    <a:pt x="2965" y="22813"/>
                  </a:lnTo>
                  <a:lnTo>
                    <a:pt x="2858" y="23396"/>
                  </a:lnTo>
                  <a:lnTo>
                    <a:pt x="2858" y="24051"/>
                  </a:lnTo>
                  <a:lnTo>
                    <a:pt x="3525" y="24111"/>
                  </a:lnTo>
                  <a:lnTo>
                    <a:pt x="4418" y="23623"/>
                  </a:lnTo>
                  <a:lnTo>
                    <a:pt x="5073" y="22873"/>
                  </a:lnTo>
                  <a:lnTo>
                    <a:pt x="5406" y="22587"/>
                  </a:lnTo>
                  <a:lnTo>
                    <a:pt x="5823" y="22420"/>
                  </a:lnTo>
                  <a:lnTo>
                    <a:pt x="7740" y="22277"/>
                  </a:lnTo>
                  <a:lnTo>
                    <a:pt x="9597" y="21777"/>
                  </a:lnTo>
                  <a:lnTo>
                    <a:pt x="9978" y="21753"/>
                  </a:lnTo>
                  <a:lnTo>
                    <a:pt x="10157" y="22158"/>
                  </a:lnTo>
                  <a:lnTo>
                    <a:pt x="10252" y="22575"/>
                  </a:lnTo>
                  <a:lnTo>
                    <a:pt x="10669" y="22730"/>
                  </a:lnTo>
                  <a:lnTo>
                    <a:pt x="11109" y="22992"/>
                  </a:lnTo>
                  <a:lnTo>
                    <a:pt x="10990" y="23480"/>
                  </a:lnTo>
                  <a:lnTo>
                    <a:pt x="10764" y="23646"/>
                  </a:lnTo>
                  <a:lnTo>
                    <a:pt x="10514" y="23754"/>
                  </a:lnTo>
                  <a:lnTo>
                    <a:pt x="10026" y="24146"/>
                  </a:lnTo>
                  <a:lnTo>
                    <a:pt x="9716" y="24682"/>
                  </a:lnTo>
                  <a:lnTo>
                    <a:pt x="9787" y="25028"/>
                  </a:lnTo>
                  <a:lnTo>
                    <a:pt x="10145" y="25159"/>
                  </a:lnTo>
                  <a:lnTo>
                    <a:pt x="10228" y="25266"/>
                  </a:lnTo>
                  <a:lnTo>
                    <a:pt x="10180" y="25397"/>
                  </a:lnTo>
                  <a:lnTo>
                    <a:pt x="10061" y="25849"/>
                  </a:lnTo>
                  <a:lnTo>
                    <a:pt x="10311" y="26171"/>
                  </a:lnTo>
                  <a:lnTo>
                    <a:pt x="10847" y="26194"/>
                  </a:lnTo>
                  <a:lnTo>
                    <a:pt x="11359" y="25932"/>
                  </a:lnTo>
                  <a:lnTo>
                    <a:pt x="12300" y="25325"/>
                  </a:lnTo>
                  <a:lnTo>
                    <a:pt x="13407" y="25492"/>
                  </a:lnTo>
                  <a:lnTo>
                    <a:pt x="13705" y="25540"/>
                  </a:lnTo>
                  <a:lnTo>
                    <a:pt x="14002" y="25432"/>
                  </a:lnTo>
                  <a:lnTo>
                    <a:pt x="14479" y="25301"/>
                  </a:lnTo>
                  <a:lnTo>
                    <a:pt x="14895" y="25575"/>
                  </a:lnTo>
                  <a:lnTo>
                    <a:pt x="15705" y="26171"/>
                  </a:lnTo>
                  <a:lnTo>
                    <a:pt x="16717" y="26218"/>
                  </a:lnTo>
                  <a:lnTo>
                    <a:pt x="17026" y="26194"/>
                  </a:lnTo>
                  <a:lnTo>
                    <a:pt x="17312" y="26349"/>
                  </a:lnTo>
                  <a:lnTo>
                    <a:pt x="17967" y="26635"/>
                  </a:lnTo>
                  <a:lnTo>
                    <a:pt x="18598" y="26337"/>
                  </a:lnTo>
                  <a:lnTo>
                    <a:pt x="18931" y="26147"/>
                  </a:lnTo>
                  <a:lnTo>
                    <a:pt x="19301" y="26075"/>
                  </a:lnTo>
                  <a:lnTo>
                    <a:pt x="19932" y="25897"/>
                  </a:lnTo>
                  <a:lnTo>
                    <a:pt x="20098" y="25266"/>
                  </a:lnTo>
                  <a:lnTo>
                    <a:pt x="20229" y="24849"/>
                  </a:lnTo>
                  <a:lnTo>
                    <a:pt x="20479" y="24766"/>
                  </a:lnTo>
                  <a:lnTo>
                    <a:pt x="21503" y="25063"/>
                  </a:lnTo>
                  <a:lnTo>
                    <a:pt x="22527" y="25004"/>
                  </a:lnTo>
                  <a:lnTo>
                    <a:pt x="23468" y="25218"/>
                  </a:lnTo>
                  <a:lnTo>
                    <a:pt x="24230" y="24658"/>
                  </a:lnTo>
                  <a:lnTo>
                    <a:pt x="24337" y="24599"/>
                  </a:lnTo>
                  <a:lnTo>
                    <a:pt x="24480" y="24551"/>
                  </a:lnTo>
                  <a:lnTo>
                    <a:pt x="24611" y="25397"/>
                  </a:lnTo>
                  <a:lnTo>
                    <a:pt x="25468" y="25504"/>
                  </a:lnTo>
                  <a:lnTo>
                    <a:pt x="25778" y="25480"/>
                  </a:lnTo>
                  <a:lnTo>
                    <a:pt x="26087" y="25420"/>
                  </a:lnTo>
                  <a:lnTo>
                    <a:pt x="26373" y="25420"/>
                  </a:lnTo>
                  <a:lnTo>
                    <a:pt x="26480" y="25659"/>
                  </a:lnTo>
                  <a:lnTo>
                    <a:pt x="26563" y="26802"/>
                  </a:lnTo>
                  <a:lnTo>
                    <a:pt x="26361" y="27980"/>
                  </a:lnTo>
                  <a:lnTo>
                    <a:pt x="26337" y="29016"/>
                  </a:lnTo>
                  <a:lnTo>
                    <a:pt x="27135" y="29373"/>
                  </a:lnTo>
                  <a:lnTo>
                    <a:pt x="28468" y="29409"/>
                  </a:lnTo>
                  <a:lnTo>
                    <a:pt x="29492" y="30254"/>
                  </a:lnTo>
                  <a:lnTo>
                    <a:pt x="29719" y="30802"/>
                  </a:lnTo>
                  <a:lnTo>
                    <a:pt x="29457" y="31290"/>
                  </a:lnTo>
                  <a:lnTo>
                    <a:pt x="28897" y="31921"/>
                  </a:lnTo>
                  <a:lnTo>
                    <a:pt x="28564" y="32683"/>
                  </a:lnTo>
                  <a:lnTo>
                    <a:pt x="28445" y="32993"/>
                  </a:lnTo>
                  <a:lnTo>
                    <a:pt x="28230" y="33195"/>
                  </a:lnTo>
                  <a:lnTo>
                    <a:pt x="27564" y="33707"/>
                  </a:lnTo>
                  <a:lnTo>
                    <a:pt x="26992" y="34314"/>
                  </a:lnTo>
                  <a:lnTo>
                    <a:pt x="26694" y="34553"/>
                  </a:lnTo>
                  <a:lnTo>
                    <a:pt x="26361" y="34731"/>
                  </a:lnTo>
                  <a:lnTo>
                    <a:pt x="25111" y="35160"/>
                  </a:lnTo>
                  <a:lnTo>
                    <a:pt x="24111" y="36041"/>
                  </a:lnTo>
                  <a:lnTo>
                    <a:pt x="23801" y="36267"/>
                  </a:lnTo>
                  <a:lnTo>
                    <a:pt x="23515" y="36577"/>
                  </a:lnTo>
                  <a:lnTo>
                    <a:pt x="23099" y="37529"/>
                  </a:lnTo>
                  <a:lnTo>
                    <a:pt x="22099" y="37624"/>
                  </a:lnTo>
                  <a:lnTo>
                    <a:pt x="21789" y="37708"/>
                  </a:lnTo>
                  <a:lnTo>
                    <a:pt x="21849" y="37982"/>
                  </a:lnTo>
                  <a:lnTo>
                    <a:pt x="22265" y="38970"/>
                  </a:lnTo>
                  <a:lnTo>
                    <a:pt x="22682" y="39958"/>
                  </a:lnTo>
                  <a:lnTo>
                    <a:pt x="22789" y="40137"/>
                  </a:lnTo>
                  <a:lnTo>
                    <a:pt x="22741" y="40339"/>
                  </a:lnTo>
                  <a:lnTo>
                    <a:pt x="22503" y="40970"/>
                  </a:lnTo>
                  <a:lnTo>
                    <a:pt x="22563" y="41625"/>
                  </a:lnTo>
                  <a:lnTo>
                    <a:pt x="22741" y="42589"/>
                  </a:lnTo>
                  <a:lnTo>
                    <a:pt x="22551" y="43554"/>
                  </a:lnTo>
                  <a:lnTo>
                    <a:pt x="22515" y="43816"/>
                  </a:lnTo>
                  <a:lnTo>
                    <a:pt x="22646" y="44078"/>
                  </a:lnTo>
                  <a:lnTo>
                    <a:pt x="22801" y="44542"/>
                  </a:lnTo>
                  <a:lnTo>
                    <a:pt x="22527" y="44923"/>
                  </a:lnTo>
                  <a:lnTo>
                    <a:pt x="22230" y="45399"/>
                  </a:lnTo>
                  <a:lnTo>
                    <a:pt x="22265" y="45959"/>
                  </a:lnTo>
                  <a:lnTo>
                    <a:pt x="22349" y="46673"/>
                  </a:lnTo>
                  <a:lnTo>
                    <a:pt x="22075" y="47387"/>
                  </a:lnTo>
                  <a:lnTo>
                    <a:pt x="21563" y="47923"/>
                  </a:lnTo>
                  <a:lnTo>
                    <a:pt x="20896" y="48173"/>
                  </a:lnTo>
                  <a:lnTo>
                    <a:pt x="20658" y="48233"/>
                  </a:lnTo>
                  <a:lnTo>
                    <a:pt x="20432" y="48340"/>
                  </a:lnTo>
                  <a:lnTo>
                    <a:pt x="20063" y="48578"/>
                  </a:lnTo>
                  <a:lnTo>
                    <a:pt x="19944" y="48935"/>
                  </a:lnTo>
                  <a:lnTo>
                    <a:pt x="20039" y="49542"/>
                  </a:lnTo>
                  <a:lnTo>
                    <a:pt x="20372" y="50019"/>
                  </a:lnTo>
                  <a:lnTo>
                    <a:pt x="20729" y="50304"/>
                  </a:lnTo>
                  <a:lnTo>
                    <a:pt x="20920" y="50685"/>
                  </a:lnTo>
                  <a:lnTo>
                    <a:pt x="21027" y="52400"/>
                  </a:lnTo>
                  <a:lnTo>
                    <a:pt x="20301" y="53948"/>
                  </a:lnTo>
                  <a:lnTo>
                    <a:pt x="20015" y="54424"/>
                  </a:lnTo>
                  <a:lnTo>
                    <a:pt x="19836" y="54948"/>
                  </a:lnTo>
                  <a:lnTo>
                    <a:pt x="19372" y="55924"/>
                  </a:lnTo>
                  <a:lnTo>
                    <a:pt x="18277" y="55996"/>
                  </a:lnTo>
                  <a:lnTo>
                    <a:pt x="17515" y="55865"/>
                  </a:lnTo>
                  <a:lnTo>
                    <a:pt x="16776" y="55877"/>
                  </a:lnTo>
                  <a:lnTo>
                    <a:pt x="15622" y="55996"/>
                  </a:lnTo>
                  <a:lnTo>
                    <a:pt x="14526" y="55746"/>
                  </a:lnTo>
                  <a:lnTo>
                    <a:pt x="14312" y="55698"/>
                  </a:lnTo>
                  <a:lnTo>
                    <a:pt x="14157" y="55805"/>
                  </a:lnTo>
                  <a:lnTo>
                    <a:pt x="14109" y="55972"/>
                  </a:lnTo>
                  <a:lnTo>
                    <a:pt x="14181" y="56139"/>
                  </a:lnTo>
                  <a:lnTo>
                    <a:pt x="14526" y="56770"/>
                  </a:lnTo>
                  <a:lnTo>
                    <a:pt x="14955" y="57365"/>
                  </a:lnTo>
                  <a:lnTo>
                    <a:pt x="15205" y="57651"/>
                  </a:lnTo>
                  <a:lnTo>
                    <a:pt x="15241" y="58020"/>
                  </a:lnTo>
                  <a:lnTo>
                    <a:pt x="15252" y="58436"/>
                  </a:lnTo>
                  <a:lnTo>
                    <a:pt x="15586" y="58675"/>
                  </a:lnTo>
                  <a:lnTo>
                    <a:pt x="16003" y="58996"/>
                  </a:lnTo>
                  <a:lnTo>
                    <a:pt x="15943" y="59544"/>
                  </a:lnTo>
                  <a:lnTo>
                    <a:pt x="15836" y="59960"/>
                  </a:lnTo>
                  <a:lnTo>
                    <a:pt x="16003" y="60341"/>
                  </a:lnTo>
                  <a:lnTo>
                    <a:pt x="16491" y="61020"/>
                  </a:lnTo>
                  <a:lnTo>
                    <a:pt x="16634" y="61818"/>
                  </a:lnTo>
                  <a:lnTo>
                    <a:pt x="16788" y="62306"/>
                  </a:lnTo>
                  <a:lnTo>
                    <a:pt x="17169" y="62651"/>
                  </a:lnTo>
                  <a:lnTo>
                    <a:pt x="17431" y="62818"/>
                  </a:lnTo>
                  <a:lnTo>
                    <a:pt x="17550" y="63104"/>
                  </a:lnTo>
                  <a:lnTo>
                    <a:pt x="17765" y="63592"/>
                  </a:lnTo>
                  <a:lnTo>
                    <a:pt x="18312" y="63568"/>
                  </a:lnTo>
                  <a:lnTo>
                    <a:pt x="18848" y="63604"/>
                  </a:lnTo>
                  <a:lnTo>
                    <a:pt x="19348" y="64128"/>
                  </a:lnTo>
                  <a:lnTo>
                    <a:pt x="19467" y="64794"/>
                  </a:lnTo>
                  <a:lnTo>
                    <a:pt x="19146" y="65378"/>
                  </a:lnTo>
                  <a:lnTo>
                    <a:pt x="18562" y="66009"/>
                  </a:lnTo>
                  <a:lnTo>
                    <a:pt x="18622" y="66878"/>
                  </a:lnTo>
                  <a:lnTo>
                    <a:pt x="18622" y="67021"/>
                  </a:lnTo>
                  <a:lnTo>
                    <a:pt x="18467" y="67140"/>
                  </a:lnTo>
                  <a:lnTo>
                    <a:pt x="17503" y="67759"/>
                  </a:lnTo>
                  <a:lnTo>
                    <a:pt x="16610" y="68485"/>
                  </a:lnTo>
                  <a:lnTo>
                    <a:pt x="16086" y="68950"/>
                  </a:lnTo>
                  <a:lnTo>
                    <a:pt x="15907" y="69545"/>
                  </a:lnTo>
                  <a:lnTo>
                    <a:pt x="15848" y="70378"/>
                  </a:lnTo>
                  <a:lnTo>
                    <a:pt x="15514" y="71105"/>
                  </a:lnTo>
                  <a:lnTo>
                    <a:pt x="15229" y="71724"/>
                  </a:lnTo>
                  <a:lnTo>
                    <a:pt x="15300" y="72414"/>
                  </a:lnTo>
                  <a:lnTo>
                    <a:pt x="16288" y="74010"/>
                  </a:lnTo>
                  <a:lnTo>
                    <a:pt x="17038" y="75736"/>
                  </a:lnTo>
                  <a:lnTo>
                    <a:pt x="17431" y="76153"/>
                  </a:lnTo>
                  <a:lnTo>
                    <a:pt x="18027" y="76093"/>
                  </a:lnTo>
                  <a:lnTo>
                    <a:pt x="18789" y="75927"/>
                  </a:lnTo>
                  <a:lnTo>
                    <a:pt x="19039" y="76677"/>
                  </a:lnTo>
                  <a:lnTo>
                    <a:pt x="19039" y="77034"/>
                  </a:lnTo>
                  <a:lnTo>
                    <a:pt x="18801" y="77248"/>
                  </a:lnTo>
                  <a:lnTo>
                    <a:pt x="18586" y="77415"/>
                  </a:lnTo>
                  <a:lnTo>
                    <a:pt x="18503" y="77665"/>
                  </a:lnTo>
                  <a:lnTo>
                    <a:pt x="18134" y="78177"/>
                  </a:lnTo>
                  <a:lnTo>
                    <a:pt x="17479" y="78082"/>
                  </a:lnTo>
                  <a:lnTo>
                    <a:pt x="17086" y="77927"/>
                  </a:lnTo>
                  <a:lnTo>
                    <a:pt x="16741" y="78106"/>
                  </a:lnTo>
                  <a:lnTo>
                    <a:pt x="16467" y="78379"/>
                  </a:lnTo>
                  <a:lnTo>
                    <a:pt x="16086" y="78320"/>
                  </a:lnTo>
                  <a:lnTo>
                    <a:pt x="15657" y="78296"/>
                  </a:lnTo>
                  <a:lnTo>
                    <a:pt x="15407" y="78713"/>
                  </a:lnTo>
                  <a:lnTo>
                    <a:pt x="14943" y="80058"/>
                  </a:lnTo>
                  <a:lnTo>
                    <a:pt x="14026" y="81177"/>
                  </a:lnTo>
                  <a:lnTo>
                    <a:pt x="13288" y="81749"/>
                  </a:lnTo>
                  <a:lnTo>
                    <a:pt x="12835" y="82547"/>
                  </a:lnTo>
                  <a:lnTo>
                    <a:pt x="12550" y="83392"/>
                  </a:lnTo>
                  <a:lnTo>
                    <a:pt x="12085" y="84154"/>
                  </a:lnTo>
                  <a:lnTo>
                    <a:pt x="11978" y="84368"/>
                  </a:lnTo>
                  <a:lnTo>
                    <a:pt x="12038" y="84606"/>
                  </a:lnTo>
                  <a:lnTo>
                    <a:pt x="12574" y="85987"/>
                  </a:lnTo>
                  <a:lnTo>
                    <a:pt x="12514" y="87464"/>
                  </a:lnTo>
                  <a:lnTo>
                    <a:pt x="12562" y="88369"/>
                  </a:lnTo>
                  <a:lnTo>
                    <a:pt x="12895" y="89202"/>
                  </a:lnTo>
                  <a:lnTo>
                    <a:pt x="13228" y="89274"/>
                  </a:lnTo>
                  <a:lnTo>
                    <a:pt x="13609" y="89035"/>
                  </a:lnTo>
                  <a:lnTo>
                    <a:pt x="14871" y="89190"/>
                  </a:lnTo>
                  <a:lnTo>
                    <a:pt x="16134" y="89202"/>
                  </a:lnTo>
                  <a:lnTo>
                    <a:pt x="17146" y="89345"/>
                  </a:lnTo>
                  <a:lnTo>
                    <a:pt x="18027" y="89809"/>
                  </a:lnTo>
                  <a:lnTo>
                    <a:pt x="18848" y="90286"/>
                  </a:lnTo>
                  <a:lnTo>
                    <a:pt x="19682" y="90738"/>
                  </a:lnTo>
                  <a:lnTo>
                    <a:pt x="20634" y="91298"/>
                  </a:lnTo>
                  <a:lnTo>
                    <a:pt x="21503" y="91988"/>
                  </a:lnTo>
                  <a:lnTo>
                    <a:pt x="22980" y="93607"/>
                  </a:lnTo>
                  <a:lnTo>
                    <a:pt x="24277" y="95358"/>
                  </a:lnTo>
                  <a:lnTo>
                    <a:pt x="24087" y="95417"/>
                  </a:lnTo>
                  <a:lnTo>
                    <a:pt x="23884" y="95501"/>
                  </a:lnTo>
                  <a:lnTo>
                    <a:pt x="23325" y="95703"/>
                  </a:lnTo>
                  <a:lnTo>
                    <a:pt x="23099" y="96251"/>
                  </a:lnTo>
                  <a:lnTo>
                    <a:pt x="23456" y="97346"/>
                  </a:lnTo>
                  <a:lnTo>
                    <a:pt x="24218" y="97620"/>
                  </a:lnTo>
                  <a:lnTo>
                    <a:pt x="24861" y="97798"/>
                  </a:lnTo>
                  <a:lnTo>
                    <a:pt x="25373" y="98191"/>
                  </a:lnTo>
                  <a:lnTo>
                    <a:pt x="25528" y="98477"/>
                  </a:lnTo>
                  <a:lnTo>
                    <a:pt x="25254" y="98596"/>
                  </a:lnTo>
                  <a:lnTo>
                    <a:pt x="24682" y="98858"/>
                  </a:lnTo>
                  <a:lnTo>
                    <a:pt x="24801" y="99465"/>
                  </a:lnTo>
                  <a:lnTo>
                    <a:pt x="25004" y="99989"/>
                  </a:lnTo>
                  <a:lnTo>
                    <a:pt x="25230" y="100513"/>
                  </a:lnTo>
                  <a:lnTo>
                    <a:pt x="26182" y="102025"/>
                  </a:lnTo>
                  <a:lnTo>
                    <a:pt x="27087" y="103573"/>
                  </a:lnTo>
                  <a:lnTo>
                    <a:pt x="27278" y="103752"/>
                  </a:lnTo>
                  <a:lnTo>
                    <a:pt x="27575" y="103811"/>
                  </a:lnTo>
                  <a:lnTo>
                    <a:pt x="28468" y="104073"/>
                  </a:lnTo>
                  <a:lnTo>
                    <a:pt x="29147" y="104704"/>
                  </a:lnTo>
                  <a:lnTo>
                    <a:pt x="29445" y="104990"/>
                  </a:lnTo>
                  <a:lnTo>
                    <a:pt x="29778" y="105228"/>
                  </a:lnTo>
                  <a:lnTo>
                    <a:pt x="30671" y="105704"/>
                  </a:lnTo>
                  <a:lnTo>
                    <a:pt x="31588" y="106133"/>
                  </a:lnTo>
                  <a:lnTo>
                    <a:pt x="32517" y="106407"/>
                  </a:lnTo>
                  <a:lnTo>
                    <a:pt x="33469" y="106180"/>
                  </a:lnTo>
                  <a:lnTo>
                    <a:pt x="33814" y="105597"/>
                  </a:lnTo>
                  <a:lnTo>
                    <a:pt x="33695" y="104871"/>
                  </a:lnTo>
                  <a:lnTo>
                    <a:pt x="33826" y="104383"/>
                  </a:lnTo>
                  <a:lnTo>
                    <a:pt x="34338" y="104311"/>
                  </a:lnTo>
                  <a:lnTo>
                    <a:pt x="34779" y="104275"/>
                  </a:lnTo>
                  <a:lnTo>
                    <a:pt x="35005" y="103918"/>
                  </a:lnTo>
                  <a:lnTo>
                    <a:pt x="35898" y="102716"/>
                  </a:lnTo>
                  <a:lnTo>
                    <a:pt x="36767" y="101477"/>
                  </a:lnTo>
                  <a:lnTo>
                    <a:pt x="36827" y="101406"/>
                  </a:lnTo>
                  <a:lnTo>
                    <a:pt x="36910" y="101346"/>
                  </a:lnTo>
                  <a:lnTo>
                    <a:pt x="38684" y="100692"/>
                  </a:lnTo>
                  <a:lnTo>
                    <a:pt x="40470" y="100037"/>
                  </a:lnTo>
                  <a:lnTo>
                    <a:pt x="40910" y="99989"/>
                  </a:lnTo>
                  <a:lnTo>
                    <a:pt x="41410" y="100156"/>
                  </a:lnTo>
                  <a:lnTo>
                    <a:pt x="42315" y="100346"/>
                  </a:lnTo>
                  <a:lnTo>
                    <a:pt x="43149" y="100072"/>
                  </a:lnTo>
                  <a:lnTo>
                    <a:pt x="44387" y="99037"/>
                  </a:lnTo>
                  <a:lnTo>
                    <a:pt x="45482" y="97870"/>
                  </a:lnTo>
                  <a:lnTo>
                    <a:pt x="45852" y="97548"/>
                  </a:lnTo>
                  <a:lnTo>
                    <a:pt x="46304" y="97477"/>
                  </a:lnTo>
                  <a:lnTo>
                    <a:pt x="47447" y="97596"/>
                  </a:lnTo>
                  <a:lnTo>
                    <a:pt x="48578" y="97477"/>
                  </a:lnTo>
                  <a:lnTo>
                    <a:pt x="50162" y="97239"/>
                  </a:lnTo>
                  <a:lnTo>
                    <a:pt x="51745" y="97239"/>
                  </a:lnTo>
                  <a:lnTo>
                    <a:pt x="53031" y="97358"/>
                  </a:lnTo>
                  <a:lnTo>
                    <a:pt x="54353" y="97346"/>
                  </a:lnTo>
                  <a:lnTo>
                    <a:pt x="54603" y="97405"/>
                  </a:lnTo>
                  <a:lnTo>
                    <a:pt x="54841" y="97548"/>
                  </a:lnTo>
                  <a:lnTo>
                    <a:pt x="55972" y="97965"/>
                  </a:lnTo>
                  <a:lnTo>
                    <a:pt x="57162" y="97846"/>
                  </a:lnTo>
                  <a:lnTo>
                    <a:pt x="58294" y="97525"/>
                  </a:lnTo>
                  <a:lnTo>
                    <a:pt x="59472" y="97477"/>
                  </a:lnTo>
                  <a:lnTo>
                    <a:pt x="60639" y="97489"/>
                  </a:lnTo>
                  <a:lnTo>
                    <a:pt x="61794" y="97477"/>
                  </a:lnTo>
                  <a:lnTo>
                    <a:pt x="62306" y="97525"/>
                  </a:lnTo>
                  <a:lnTo>
                    <a:pt x="62782" y="97727"/>
                  </a:lnTo>
                  <a:lnTo>
                    <a:pt x="63413" y="98060"/>
                  </a:lnTo>
                  <a:lnTo>
                    <a:pt x="64104" y="98275"/>
                  </a:lnTo>
                  <a:lnTo>
                    <a:pt x="64997" y="98096"/>
                  </a:lnTo>
                  <a:lnTo>
                    <a:pt x="65735" y="97227"/>
                  </a:lnTo>
                  <a:lnTo>
                    <a:pt x="66485" y="96358"/>
                  </a:lnTo>
                  <a:lnTo>
                    <a:pt x="67580" y="96358"/>
                  </a:lnTo>
                  <a:lnTo>
                    <a:pt x="67854" y="96417"/>
                  </a:lnTo>
                  <a:lnTo>
                    <a:pt x="68116" y="96346"/>
                  </a:lnTo>
                  <a:lnTo>
                    <a:pt x="68688" y="96191"/>
                  </a:lnTo>
                  <a:lnTo>
                    <a:pt x="69247" y="96382"/>
                  </a:lnTo>
                  <a:lnTo>
                    <a:pt x="69771" y="96774"/>
                  </a:lnTo>
                  <a:lnTo>
                    <a:pt x="70188" y="97286"/>
                  </a:lnTo>
                  <a:lnTo>
                    <a:pt x="70914" y="97775"/>
                  </a:lnTo>
                  <a:lnTo>
                    <a:pt x="71605" y="97298"/>
                  </a:lnTo>
                  <a:lnTo>
                    <a:pt x="72391" y="96489"/>
                  </a:lnTo>
                  <a:lnTo>
                    <a:pt x="72903" y="95489"/>
                  </a:lnTo>
                  <a:lnTo>
                    <a:pt x="72962" y="95346"/>
                  </a:lnTo>
                  <a:lnTo>
                    <a:pt x="73057" y="95262"/>
                  </a:lnTo>
                  <a:lnTo>
                    <a:pt x="73795" y="94667"/>
                  </a:lnTo>
                  <a:lnTo>
                    <a:pt x="73986" y="93738"/>
                  </a:lnTo>
                  <a:lnTo>
                    <a:pt x="74117" y="93250"/>
                  </a:lnTo>
                  <a:lnTo>
                    <a:pt x="74427" y="92822"/>
                  </a:lnTo>
                  <a:lnTo>
                    <a:pt x="74700" y="92464"/>
                  </a:lnTo>
                  <a:lnTo>
                    <a:pt x="74748" y="92060"/>
                  </a:lnTo>
                  <a:lnTo>
                    <a:pt x="75200" y="90583"/>
                  </a:lnTo>
                  <a:lnTo>
                    <a:pt x="76308" y="89547"/>
                  </a:lnTo>
                  <a:lnTo>
                    <a:pt x="77582" y="88619"/>
                  </a:lnTo>
                  <a:lnTo>
                    <a:pt x="78796" y="87488"/>
                  </a:lnTo>
                  <a:lnTo>
                    <a:pt x="78868" y="87428"/>
                  </a:lnTo>
                  <a:lnTo>
                    <a:pt x="78975" y="87369"/>
                  </a:lnTo>
                  <a:lnTo>
                    <a:pt x="81201" y="86476"/>
                  </a:lnTo>
                  <a:lnTo>
                    <a:pt x="83582" y="86237"/>
                  </a:lnTo>
                  <a:lnTo>
                    <a:pt x="83856" y="86297"/>
                  </a:lnTo>
                  <a:lnTo>
                    <a:pt x="84071" y="86464"/>
                  </a:lnTo>
                  <a:lnTo>
                    <a:pt x="84428" y="86654"/>
                  </a:lnTo>
                  <a:lnTo>
                    <a:pt x="84785" y="86595"/>
                  </a:lnTo>
                  <a:lnTo>
                    <a:pt x="85499" y="86333"/>
                  </a:lnTo>
                  <a:lnTo>
                    <a:pt x="86249" y="86166"/>
                  </a:lnTo>
                  <a:lnTo>
                    <a:pt x="86690" y="86095"/>
                  </a:lnTo>
                  <a:lnTo>
                    <a:pt x="86976" y="85749"/>
                  </a:lnTo>
                  <a:lnTo>
                    <a:pt x="86773" y="85404"/>
                  </a:lnTo>
                  <a:lnTo>
                    <a:pt x="86368" y="85273"/>
                  </a:lnTo>
                  <a:lnTo>
                    <a:pt x="85821" y="84904"/>
                  </a:lnTo>
                  <a:lnTo>
                    <a:pt x="85523" y="84416"/>
                  </a:lnTo>
                  <a:lnTo>
                    <a:pt x="85678" y="83713"/>
                  </a:lnTo>
                  <a:lnTo>
                    <a:pt x="86011" y="83249"/>
                  </a:lnTo>
                  <a:lnTo>
                    <a:pt x="86535" y="82713"/>
                  </a:lnTo>
                  <a:lnTo>
                    <a:pt x="86571" y="82046"/>
                  </a:lnTo>
                  <a:lnTo>
                    <a:pt x="86690" y="81558"/>
                  </a:lnTo>
                  <a:lnTo>
                    <a:pt x="86976" y="81177"/>
                  </a:lnTo>
                  <a:lnTo>
                    <a:pt x="87333" y="80606"/>
                  </a:lnTo>
                  <a:lnTo>
                    <a:pt x="87452" y="79927"/>
                  </a:lnTo>
                  <a:lnTo>
                    <a:pt x="87619" y="78725"/>
                  </a:lnTo>
                  <a:lnTo>
                    <a:pt x="88559" y="77927"/>
                  </a:lnTo>
                  <a:lnTo>
                    <a:pt x="88857" y="77701"/>
                  </a:lnTo>
                  <a:lnTo>
                    <a:pt x="88869" y="77248"/>
                  </a:lnTo>
                  <a:lnTo>
                    <a:pt x="88821" y="76451"/>
                  </a:lnTo>
                  <a:lnTo>
                    <a:pt x="89416" y="75879"/>
                  </a:lnTo>
                  <a:lnTo>
                    <a:pt x="90059" y="75498"/>
                  </a:lnTo>
                  <a:lnTo>
                    <a:pt x="90369" y="74796"/>
                  </a:lnTo>
                  <a:lnTo>
                    <a:pt x="90679" y="74296"/>
                  </a:lnTo>
                  <a:lnTo>
                    <a:pt x="91262" y="73974"/>
                  </a:lnTo>
                  <a:lnTo>
                    <a:pt x="92286" y="73653"/>
                  </a:lnTo>
                  <a:lnTo>
                    <a:pt x="93322" y="73295"/>
                  </a:lnTo>
                  <a:lnTo>
                    <a:pt x="93715" y="73117"/>
                  </a:lnTo>
                  <a:lnTo>
                    <a:pt x="93893" y="72700"/>
                  </a:lnTo>
                  <a:lnTo>
                    <a:pt x="94167" y="72010"/>
                  </a:lnTo>
                  <a:lnTo>
                    <a:pt x="94905" y="71998"/>
                  </a:lnTo>
                  <a:lnTo>
                    <a:pt x="95203" y="72045"/>
                  </a:lnTo>
                  <a:lnTo>
                    <a:pt x="95370" y="71879"/>
                  </a:lnTo>
                  <a:lnTo>
                    <a:pt x="95763" y="71105"/>
                  </a:lnTo>
                  <a:lnTo>
                    <a:pt x="96441" y="70616"/>
                  </a:lnTo>
                  <a:lnTo>
                    <a:pt x="96632" y="70402"/>
                  </a:lnTo>
                  <a:lnTo>
                    <a:pt x="96620" y="70152"/>
                  </a:lnTo>
                  <a:lnTo>
                    <a:pt x="95763" y="69200"/>
                  </a:lnTo>
                  <a:lnTo>
                    <a:pt x="94643" y="68545"/>
                  </a:lnTo>
                  <a:lnTo>
                    <a:pt x="92929" y="67461"/>
                  </a:lnTo>
                  <a:lnTo>
                    <a:pt x="91905" y="65699"/>
                  </a:lnTo>
                  <a:lnTo>
                    <a:pt x="91738" y="64782"/>
                  </a:lnTo>
                  <a:lnTo>
                    <a:pt x="91500" y="63866"/>
                  </a:lnTo>
                  <a:lnTo>
                    <a:pt x="91024" y="62711"/>
                  </a:lnTo>
                  <a:lnTo>
                    <a:pt x="90607" y="61532"/>
                  </a:lnTo>
                  <a:lnTo>
                    <a:pt x="90500" y="60901"/>
                  </a:lnTo>
                  <a:lnTo>
                    <a:pt x="90643" y="60246"/>
                  </a:lnTo>
                  <a:lnTo>
                    <a:pt x="91500" y="58615"/>
                  </a:lnTo>
                  <a:lnTo>
                    <a:pt x="92191" y="56912"/>
                  </a:lnTo>
                  <a:lnTo>
                    <a:pt x="92203" y="56877"/>
                  </a:lnTo>
                  <a:lnTo>
                    <a:pt x="92214" y="56853"/>
                  </a:lnTo>
                  <a:lnTo>
                    <a:pt x="93262" y="55126"/>
                  </a:lnTo>
                  <a:lnTo>
                    <a:pt x="94310" y="53412"/>
                  </a:lnTo>
                  <a:lnTo>
                    <a:pt x="94429" y="53257"/>
                  </a:lnTo>
                  <a:lnTo>
                    <a:pt x="94608" y="53138"/>
                  </a:lnTo>
                  <a:lnTo>
                    <a:pt x="95298" y="52579"/>
                  </a:lnTo>
                  <a:lnTo>
                    <a:pt x="95655" y="51745"/>
                  </a:lnTo>
                  <a:lnTo>
                    <a:pt x="95834" y="51257"/>
                  </a:lnTo>
                  <a:lnTo>
                    <a:pt x="96203" y="50876"/>
                  </a:lnTo>
                  <a:lnTo>
                    <a:pt x="97251" y="49733"/>
                  </a:lnTo>
                  <a:lnTo>
                    <a:pt x="98025" y="48399"/>
                  </a:lnTo>
                  <a:lnTo>
                    <a:pt x="98953" y="46768"/>
                  </a:lnTo>
                  <a:lnTo>
                    <a:pt x="99775" y="45078"/>
                  </a:lnTo>
                  <a:lnTo>
                    <a:pt x="100073" y="44709"/>
                  </a:lnTo>
                  <a:lnTo>
                    <a:pt x="100477" y="44589"/>
                  </a:lnTo>
                  <a:lnTo>
                    <a:pt x="101478" y="44328"/>
                  </a:lnTo>
                  <a:lnTo>
                    <a:pt x="102430" y="43958"/>
                  </a:lnTo>
                  <a:lnTo>
                    <a:pt x="102787" y="43732"/>
                  </a:lnTo>
                  <a:lnTo>
                    <a:pt x="102930" y="43351"/>
                  </a:lnTo>
                  <a:lnTo>
                    <a:pt x="102740" y="43196"/>
                  </a:lnTo>
                  <a:lnTo>
                    <a:pt x="102442" y="43232"/>
                  </a:lnTo>
                  <a:lnTo>
                    <a:pt x="102275" y="43113"/>
                  </a:lnTo>
                  <a:lnTo>
                    <a:pt x="102156" y="42946"/>
                  </a:lnTo>
                  <a:lnTo>
                    <a:pt x="101966" y="42684"/>
                  </a:lnTo>
                  <a:lnTo>
                    <a:pt x="101632" y="42589"/>
                  </a:lnTo>
                  <a:lnTo>
                    <a:pt x="101156" y="42327"/>
                  </a:lnTo>
                  <a:lnTo>
                    <a:pt x="101358" y="41827"/>
                  </a:lnTo>
                  <a:lnTo>
                    <a:pt x="101954" y="41053"/>
                  </a:lnTo>
                  <a:lnTo>
                    <a:pt x="102513" y="40268"/>
                  </a:lnTo>
                  <a:lnTo>
                    <a:pt x="103394" y="39315"/>
                  </a:lnTo>
                  <a:lnTo>
                    <a:pt x="104526" y="38708"/>
                  </a:lnTo>
                  <a:lnTo>
                    <a:pt x="105561" y="38398"/>
                  </a:lnTo>
                  <a:lnTo>
                    <a:pt x="106550" y="37874"/>
                  </a:lnTo>
                  <a:lnTo>
                    <a:pt x="107752" y="37279"/>
                  </a:lnTo>
                  <a:lnTo>
                    <a:pt x="109074" y="36886"/>
                  </a:lnTo>
                  <a:lnTo>
                    <a:pt x="111562" y="36088"/>
                  </a:lnTo>
                  <a:lnTo>
                    <a:pt x="114074" y="35386"/>
                  </a:lnTo>
                  <a:lnTo>
                    <a:pt x="114991" y="35076"/>
                  </a:lnTo>
                  <a:lnTo>
                    <a:pt x="115598" y="34374"/>
                  </a:lnTo>
                  <a:lnTo>
                    <a:pt x="116360" y="33076"/>
                  </a:lnTo>
                  <a:lnTo>
                    <a:pt x="117503" y="32147"/>
                  </a:lnTo>
                  <a:lnTo>
                    <a:pt x="119230" y="30981"/>
                  </a:lnTo>
                  <a:lnTo>
                    <a:pt x="121147" y="30159"/>
                  </a:lnTo>
                  <a:lnTo>
                    <a:pt x="121540" y="29981"/>
                  </a:lnTo>
                  <a:lnTo>
                    <a:pt x="121790" y="29671"/>
                  </a:lnTo>
                  <a:lnTo>
                    <a:pt x="122254" y="29147"/>
                  </a:lnTo>
                  <a:lnTo>
                    <a:pt x="122849" y="28826"/>
                  </a:lnTo>
                  <a:lnTo>
                    <a:pt x="123266" y="28576"/>
                  </a:lnTo>
                  <a:lnTo>
                    <a:pt x="123647" y="28290"/>
                  </a:lnTo>
                  <a:lnTo>
                    <a:pt x="124647" y="27302"/>
                  </a:lnTo>
                  <a:lnTo>
                    <a:pt x="125611" y="26278"/>
                  </a:lnTo>
                  <a:lnTo>
                    <a:pt x="126123" y="24908"/>
                  </a:lnTo>
                  <a:lnTo>
                    <a:pt x="125671" y="23492"/>
                  </a:lnTo>
                  <a:lnTo>
                    <a:pt x="125171" y="22956"/>
                  </a:lnTo>
                  <a:lnTo>
                    <a:pt x="124766" y="22361"/>
                  </a:lnTo>
                  <a:lnTo>
                    <a:pt x="124516" y="21860"/>
                  </a:lnTo>
                  <a:lnTo>
                    <a:pt x="124647" y="21337"/>
                  </a:lnTo>
                  <a:lnTo>
                    <a:pt x="125076" y="21194"/>
                  </a:lnTo>
                  <a:lnTo>
                    <a:pt x="125528" y="21384"/>
                  </a:lnTo>
                  <a:lnTo>
                    <a:pt x="126159" y="21384"/>
                  </a:lnTo>
                  <a:lnTo>
                    <a:pt x="126540" y="20848"/>
                  </a:lnTo>
                  <a:lnTo>
                    <a:pt x="126504" y="20313"/>
                  </a:lnTo>
                  <a:lnTo>
                    <a:pt x="126028" y="20075"/>
                  </a:lnTo>
                  <a:lnTo>
                    <a:pt x="125135" y="19670"/>
                  </a:lnTo>
                  <a:lnTo>
                    <a:pt x="125016" y="18801"/>
                  </a:lnTo>
                  <a:lnTo>
                    <a:pt x="124576" y="18824"/>
                  </a:lnTo>
                  <a:lnTo>
                    <a:pt x="124195" y="18741"/>
                  </a:lnTo>
                  <a:lnTo>
                    <a:pt x="123064" y="18312"/>
                  </a:lnTo>
                  <a:lnTo>
                    <a:pt x="121992" y="18693"/>
                  </a:lnTo>
                  <a:lnTo>
                    <a:pt x="120849" y="19194"/>
                  </a:lnTo>
                  <a:lnTo>
                    <a:pt x="120063" y="20182"/>
                  </a:lnTo>
                  <a:lnTo>
                    <a:pt x="119932" y="20337"/>
                  </a:lnTo>
                  <a:lnTo>
                    <a:pt x="119754" y="20420"/>
                  </a:lnTo>
                  <a:lnTo>
                    <a:pt x="118658" y="20420"/>
                  </a:lnTo>
                  <a:lnTo>
                    <a:pt x="117575" y="20039"/>
                  </a:lnTo>
                  <a:lnTo>
                    <a:pt x="116313" y="19384"/>
                  </a:lnTo>
                  <a:lnTo>
                    <a:pt x="114836" y="19551"/>
                  </a:lnTo>
                  <a:lnTo>
                    <a:pt x="114420" y="19860"/>
                  </a:lnTo>
                  <a:lnTo>
                    <a:pt x="114098" y="20241"/>
                  </a:lnTo>
                  <a:lnTo>
                    <a:pt x="113586" y="20456"/>
                  </a:lnTo>
                  <a:lnTo>
                    <a:pt x="113146" y="20158"/>
                  </a:lnTo>
                  <a:lnTo>
                    <a:pt x="112860" y="19789"/>
                  </a:lnTo>
                  <a:lnTo>
                    <a:pt x="112967" y="19324"/>
                  </a:lnTo>
                  <a:lnTo>
                    <a:pt x="113265" y="19146"/>
                  </a:lnTo>
                  <a:lnTo>
                    <a:pt x="113277" y="18848"/>
                  </a:lnTo>
                  <a:lnTo>
                    <a:pt x="112979" y="18813"/>
                  </a:lnTo>
                  <a:lnTo>
                    <a:pt x="112646" y="18991"/>
                  </a:lnTo>
                  <a:lnTo>
                    <a:pt x="112229" y="19229"/>
                  </a:lnTo>
                  <a:lnTo>
                    <a:pt x="111717" y="19194"/>
                  </a:lnTo>
                  <a:lnTo>
                    <a:pt x="110455" y="18872"/>
                  </a:lnTo>
                  <a:lnTo>
                    <a:pt x="109193" y="19229"/>
                  </a:lnTo>
                  <a:lnTo>
                    <a:pt x="108693" y="19539"/>
                  </a:lnTo>
                  <a:lnTo>
                    <a:pt x="108121" y="19491"/>
                  </a:lnTo>
                  <a:lnTo>
                    <a:pt x="107621" y="18932"/>
                  </a:lnTo>
                  <a:lnTo>
                    <a:pt x="107502" y="18241"/>
                  </a:lnTo>
                  <a:lnTo>
                    <a:pt x="107454" y="17336"/>
                  </a:lnTo>
                  <a:lnTo>
                    <a:pt x="107121" y="16515"/>
                  </a:lnTo>
                  <a:lnTo>
                    <a:pt x="106573" y="15895"/>
                  </a:lnTo>
                  <a:lnTo>
                    <a:pt x="105716" y="15788"/>
                  </a:lnTo>
                  <a:lnTo>
                    <a:pt x="104847" y="15907"/>
                  </a:lnTo>
                  <a:lnTo>
                    <a:pt x="104121" y="15395"/>
                  </a:lnTo>
                  <a:lnTo>
                    <a:pt x="103787" y="15181"/>
                  </a:lnTo>
                  <a:lnTo>
                    <a:pt x="103347" y="15122"/>
                  </a:lnTo>
                  <a:lnTo>
                    <a:pt x="102216" y="14979"/>
                  </a:lnTo>
                  <a:lnTo>
                    <a:pt x="101144" y="14586"/>
                  </a:lnTo>
                  <a:lnTo>
                    <a:pt x="100311" y="14360"/>
                  </a:lnTo>
                  <a:lnTo>
                    <a:pt x="99537" y="14550"/>
                  </a:lnTo>
                  <a:lnTo>
                    <a:pt x="99287" y="15181"/>
                  </a:lnTo>
                  <a:lnTo>
                    <a:pt x="99501" y="15907"/>
                  </a:lnTo>
                  <a:lnTo>
                    <a:pt x="99501" y="16312"/>
                  </a:lnTo>
                  <a:lnTo>
                    <a:pt x="99120" y="16396"/>
                  </a:lnTo>
                  <a:lnTo>
                    <a:pt x="98632" y="16396"/>
                  </a:lnTo>
                  <a:lnTo>
                    <a:pt x="98144" y="16431"/>
                  </a:lnTo>
                  <a:lnTo>
                    <a:pt x="97441" y="16527"/>
                  </a:lnTo>
                  <a:lnTo>
                    <a:pt x="96798" y="16217"/>
                  </a:lnTo>
                  <a:lnTo>
                    <a:pt x="96632" y="16146"/>
                  </a:lnTo>
                  <a:lnTo>
                    <a:pt x="96489" y="16229"/>
                  </a:lnTo>
                  <a:lnTo>
                    <a:pt x="96013" y="16669"/>
                  </a:lnTo>
                  <a:lnTo>
                    <a:pt x="95465" y="16312"/>
                  </a:lnTo>
                  <a:lnTo>
                    <a:pt x="95179" y="16157"/>
                  </a:lnTo>
                  <a:lnTo>
                    <a:pt x="94798" y="16193"/>
                  </a:lnTo>
                  <a:lnTo>
                    <a:pt x="94119" y="16455"/>
                  </a:lnTo>
                  <a:lnTo>
                    <a:pt x="93453" y="16753"/>
                  </a:lnTo>
                  <a:lnTo>
                    <a:pt x="92595" y="17003"/>
                  </a:lnTo>
                  <a:lnTo>
                    <a:pt x="91929" y="16396"/>
                  </a:lnTo>
                  <a:lnTo>
                    <a:pt x="91321" y="15693"/>
                  </a:lnTo>
                  <a:lnTo>
                    <a:pt x="90429" y="15300"/>
                  </a:lnTo>
                  <a:lnTo>
                    <a:pt x="89690" y="15276"/>
                  </a:lnTo>
                  <a:lnTo>
                    <a:pt x="88988" y="15384"/>
                  </a:lnTo>
                  <a:lnTo>
                    <a:pt x="87571" y="15217"/>
                  </a:lnTo>
                  <a:lnTo>
                    <a:pt x="86261" y="14550"/>
                  </a:lnTo>
                  <a:lnTo>
                    <a:pt x="85940" y="14193"/>
                  </a:lnTo>
                  <a:lnTo>
                    <a:pt x="85726" y="13764"/>
                  </a:lnTo>
                  <a:lnTo>
                    <a:pt x="85309" y="13074"/>
                  </a:lnTo>
                  <a:lnTo>
                    <a:pt x="84487" y="13133"/>
                  </a:lnTo>
                  <a:lnTo>
                    <a:pt x="83928" y="13300"/>
                  </a:lnTo>
                  <a:lnTo>
                    <a:pt x="83344" y="13240"/>
                  </a:lnTo>
                  <a:lnTo>
                    <a:pt x="82106" y="12764"/>
                  </a:lnTo>
                  <a:lnTo>
                    <a:pt x="80808" y="12455"/>
                  </a:lnTo>
                  <a:lnTo>
                    <a:pt x="80213" y="12205"/>
                  </a:lnTo>
                  <a:lnTo>
                    <a:pt x="80189" y="11562"/>
                  </a:lnTo>
                  <a:lnTo>
                    <a:pt x="80201" y="11276"/>
                  </a:lnTo>
                  <a:lnTo>
                    <a:pt x="80011" y="11085"/>
                  </a:lnTo>
                  <a:lnTo>
                    <a:pt x="79772" y="11097"/>
                  </a:lnTo>
                  <a:lnTo>
                    <a:pt x="79606" y="11276"/>
                  </a:lnTo>
                  <a:lnTo>
                    <a:pt x="79475" y="11443"/>
                  </a:lnTo>
                  <a:lnTo>
                    <a:pt x="79344" y="11609"/>
                  </a:lnTo>
                  <a:lnTo>
                    <a:pt x="79177" y="11931"/>
                  </a:lnTo>
                  <a:lnTo>
                    <a:pt x="78820" y="11919"/>
                  </a:lnTo>
                  <a:lnTo>
                    <a:pt x="78558" y="11562"/>
                  </a:lnTo>
                  <a:lnTo>
                    <a:pt x="78665" y="11133"/>
                  </a:lnTo>
                  <a:lnTo>
                    <a:pt x="79010" y="10395"/>
                  </a:lnTo>
                  <a:lnTo>
                    <a:pt x="79106" y="9609"/>
                  </a:lnTo>
                  <a:lnTo>
                    <a:pt x="79129" y="9073"/>
                  </a:lnTo>
                  <a:lnTo>
                    <a:pt x="78796" y="8645"/>
                  </a:lnTo>
                  <a:lnTo>
                    <a:pt x="78165" y="8585"/>
                  </a:lnTo>
                  <a:lnTo>
                    <a:pt x="77665" y="8930"/>
                  </a:lnTo>
                  <a:lnTo>
                    <a:pt x="77332" y="9133"/>
                  </a:lnTo>
                  <a:lnTo>
                    <a:pt x="76915" y="9133"/>
                  </a:lnTo>
                  <a:lnTo>
                    <a:pt x="76177" y="8954"/>
                  </a:lnTo>
                  <a:lnTo>
                    <a:pt x="75665" y="8371"/>
                  </a:lnTo>
                  <a:lnTo>
                    <a:pt x="75403" y="7990"/>
                  </a:lnTo>
                  <a:lnTo>
                    <a:pt x="75069" y="7597"/>
                  </a:lnTo>
                  <a:lnTo>
                    <a:pt x="74629" y="7323"/>
                  </a:lnTo>
                  <a:lnTo>
                    <a:pt x="74165" y="7597"/>
                  </a:lnTo>
                  <a:lnTo>
                    <a:pt x="74034" y="7871"/>
                  </a:lnTo>
                  <a:lnTo>
                    <a:pt x="73819" y="8109"/>
                  </a:lnTo>
                  <a:cubicBezTo>
                    <a:pt x="72842" y="8406"/>
                    <a:pt x="72030" y="8540"/>
                    <a:pt x="71274" y="8540"/>
                  </a:cubicBezTo>
                  <a:cubicBezTo>
                    <a:pt x="69794" y="8540"/>
                    <a:pt x="68528" y="8028"/>
                    <a:pt x="66652" y="7240"/>
                  </a:cubicBezTo>
                  <a:cubicBezTo>
                    <a:pt x="66127" y="7019"/>
                    <a:pt x="65513" y="6892"/>
                    <a:pt x="64921" y="6892"/>
                  </a:cubicBezTo>
                  <a:cubicBezTo>
                    <a:pt x="63913" y="6892"/>
                    <a:pt x="62969" y="7261"/>
                    <a:pt x="62639" y="8168"/>
                  </a:cubicBezTo>
                  <a:cubicBezTo>
                    <a:pt x="61234" y="7513"/>
                    <a:pt x="59722" y="7037"/>
                    <a:pt x="58174" y="6787"/>
                  </a:cubicBezTo>
                  <a:lnTo>
                    <a:pt x="58174" y="6787"/>
                  </a:lnTo>
                  <a:cubicBezTo>
                    <a:pt x="58178" y="6787"/>
                    <a:pt x="58181" y="6787"/>
                    <a:pt x="58185" y="6787"/>
                  </a:cubicBezTo>
                  <a:cubicBezTo>
                    <a:pt x="58657" y="6787"/>
                    <a:pt x="58278" y="5977"/>
                    <a:pt x="57805" y="5894"/>
                  </a:cubicBezTo>
                  <a:cubicBezTo>
                    <a:pt x="57647" y="5867"/>
                    <a:pt x="57487" y="5853"/>
                    <a:pt x="57327" y="5853"/>
                  </a:cubicBezTo>
                  <a:cubicBezTo>
                    <a:pt x="56451" y="5853"/>
                    <a:pt x="55573" y="6255"/>
                    <a:pt x="55019" y="6930"/>
                  </a:cubicBezTo>
                  <a:lnTo>
                    <a:pt x="55019" y="6882"/>
                  </a:lnTo>
                  <a:cubicBezTo>
                    <a:pt x="54968" y="6455"/>
                    <a:pt x="54621" y="6140"/>
                    <a:pt x="54216" y="6140"/>
                  </a:cubicBezTo>
                  <a:cubicBezTo>
                    <a:pt x="54148" y="6140"/>
                    <a:pt x="54078" y="6149"/>
                    <a:pt x="54007" y="6168"/>
                  </a:cubicBezTo>
                  <a:cubicBezTo>
                    <a:pt x="52368" y="6613"/>
                    <a:pt x="50665" y="6835"/>
                    <a:pt x="48963" y="6835"/>
                  </a:cubicBezTo>
                  <a:cubicBezTo>
                    <a:pt x="46609" y="6835"/>
                    <a:pt x="44255" y="6411"/>
                    <a:pt x="42065" y="5561"/>
                  </a:cubicBezTo>
                  <a:cubicBezTo>
                    <a:pt x="40172" y="4835"/>
                    <a:pt x="37267" y="4942"/>
                    <a:pt x="35886" y="3715"/>
                  </a:cubicBezTo>
                  <a:cubicBezTo>
                    <a:pt x="35874" y="3704"/>
                    <a:pt x="35136" y="3061"/>
                    <a:pt x="35136" y="3061"/>
                  </a:cubicBezTo>
                  <a:lnTo>
                    <a:pt x="34291" y="3573"/>
                  </a:lnTo>
                  <a:lnTo>
                    <a:pt x="33874" y="3823"/>
                  </a:lnTo>
                  <a:lnTo>
                    <a:pt x="33398" y="3870"/>
                  </a:lnTo>
                  <a:lnTo>
                    <a:pt x="31266" y="3775"/>
                  </a:lnTo>
                  <a:lnTo>
                    <a:pt x="29147" y="3834"/>
                  </a:lnTo>
                  <a:lnTo>
                    <a:pt x="27480" y="3727"/>
                  </a:lnTo>
                  <a:lnTo>
                    <a:pt x="25825" y="3477"/>
                  </a:lnTo>
                  <a:lnTo>
                    <a:pt x="23932" y="3394"/>
                  </a:lnTo>
                  <a:lnTo>
                    <a:pt x="22027" y="3453"/>
                  </a:lnTo>
                  <a:lnTo>
                    <a:pt x="21206" y="3311"/>
                  </a:lnTo>
                  <a:lnTo>
                    <a:pt x="20825" y="2584"/>
                  </a:lnTo>
                  <a:lnTo>
                    <a:pt x="20491" y="1989"/>
                  </a:lnTo>
                  <a:lnTo>
                    <a:pt x="19908" y="1572"/>
                  </a:lnTo>
                  <a:lnTo>
                    <a:pt x="19658" y="1441"/>
                  </a:lnTo>
                  <a:lnTo>
                    <a:pt x="19432" y="1275"/>
                  </a:lnTo>
                  <a:lnTo>
                    <a:pt x="19074" y="929"/>
                  </a:lnTo>
                  <a:lnTo>
                    <a:pt x="18586" y="751"/>
                  </a:lnTo>
                  <a:lnTo>
                    <a:pt x="18098" y="977"/>
                  </a:lnTo>
                  <a:lnTo>
                    <a:pt x="17788" y="1429"/>
                  </a:lnTo>
                  <a:lnTo>
                    <a:pt x="17693" y="1132"/>
                  </a:lnTo>
                  <a:lnTo>
                    <a:pt x="17681" y="906"/>
                  </a:lnTo>
                  <a:lnTo>
                    <a:pt x="17586" y="322"/>
                  </a:lnTo>
                  <a:lnTo>
                    <a:pt x="17169" y="1"/>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7" name="Google Shape;187;p11"/>
            <p:cNvSpPr/>
            <p:nvPr/>
          </p:nvSpPr>
          <p:spPr>
            <a:xfrm>
              <a:off x="2972075" y="2727850"/>
              <a:ext cx="25" cy="325"/>
            </a:xfrm>
            <a:custGeom>
              <a:avLst/>
              <a:gdLst/>
              <a:ahLst/>
              <a:cxnLst/>
              <a:rect l="l" t="t" r="r" b="b"/>
              <a:pathLst>
                <a:path w="1" h="13" extrusionOk="0">
                  <a:moveTo>
                    <a:pt x="1" y="0"/>
                  </a:moveTo>
                  <a:cubicBezTo>
                    <a:pt x="1" y="0"/>
                    <a:pt x="1" y="12"/>
                    <a:pt x="1" y="0"/>
                  </a:cubicBezTo>
                  <a:cubicBezTo>
                    <a:pt x="1" y="12"/>
                    <a:pt x="1" y="12"/>
                    <a:pt x="1" y="0"/>
                  </a:cubicBezTo>
                  <a:cubicBezTo>
                    <a:pt x="1" y="12"/>
                    <a:pt x="1" y="12"/>
                    <a:pt x="1"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8" name="Google Shape;188;p11"/>
            <p:cNvSpPr/>
            <p:nvPr/>
          </p:nvSpPr>
          <p:spPr>
            <a:xfrm>
              <a:off x="2972075" y="2889775"/>
              <a:ext cx="325" cy="625"/>
            </a:xfrm>
            <a:custGeom>
              <a:avLst/>
              <a:gdLst/>
              <a:ahLst/>
              <a:cxnLst/>
              <a:rect l="l" t="t" r="r" b="b"/>
              <a:pathLst>
                <a:path w="13" h="25" extrusionOk="0">
                  <a:moveTo>
                    <a:pt x="1" y="0"/>
                  </a:moveTo>
                  <a:lnTo>
                    <a:pt x="1" y="24"/>
                  </a:lnTo>
                  <a:lnTo>
                    <a:pt x="13" y="12"/>
                  </a:lnTo>
                  <a:cubicBezTo>
                    <a:pt x="13" y="0"/>
                    <a:pt x="13" y="0"/>
                    <a:pt x="1"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9" name="Google Shape;189;p11"/>
            <p:cNvSpPr/>
            <p:nvPr/>
          </p:nvSpPr>
          <p:spPr>
            <a:xfrm>
              <a:off x="3736475" y="2092650"/>
              <a:ext cx="25" cy="25"/>
            </a:xfrm>
            <a:custGeom>
              <a:avLst/>
              <a:gdLst/>
              <a:ahLst/>
              <a:cxnLst/>
              <a:rect l="l" t="t" r="r" b="b"/>
              <a:pathLst>
                <a:path w="1" h="1" extrusionOk="0">
                  <a:moveTo>
                    <a:pt x="0" y="0"/>
                  </a:move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0" name="Google Shape;190;p11"/>
            <p:cNvSpPr/>
            <p:nvPr/>
          </p:nvSpPr>
          <p:spPr>
            <a:xfrm>
              <a:off x="5097050" y="2815725"/>
              <a:ext cx="330425" cy="270825"/>
            </a:xfrm>
            <a:custGeom>
              <a:avLst/>
              <a:gdLst/>
              <a:ahLst/>
              <a:cxnLst/>
              <a:rect l="l" t="t" r="r" b="b"/>
              <a:pathLst>
                <a:path w="13217" h="10833" extrusionOk="0">
                  <a:moveTo>
                    <a:pt x="2979" y="3824"/>
                  </a:moveTo>
                  <a:cubicBezTo>
                    <a:pt x="2984" y="3830"/>
                    <a:pt x="2987" y="3836"/>
                    <a:pt x="2989" y="3843"/>
                  </a:cubicBezTo>
                  <a:lnTo>
                    <a:pt x="2979" y="3824"/>
                  </a:lnTo>
                  <a:close/>
                  <a:moveTo>
                    <a:pt x="9646" y="1"/>
                  </a:moveTo>
                  <a:cubicBezTo>
                    <a:pt x="9631" y="1"/>
                    <a:pt x="9615" y="4"/>
                    <a:pt x="9597" y="10"/>
                  </a:cubicBezTo>
                  <a:cubicBezTo>
                    <a:pt x="9573" y="10"/>
                    <a:pt x="9549" y="10"/>
                    <a:pt x="9549" y="45"/>
                  </a:cubicBezTo>
                  <a:cubicBezTo>
                    <a:pt x="9573" y="69"/>
                    <a:pt x="9597" y="69"/>
                    <a:pt x="9597" y="81"/>
                  </a:cubicBezTo>
                  <a:cubicBezTo>
                    <a:pt x="9593" y="80"/>
                    <a:pt x="9588" y="80"/>
                    <a:pt x="9584" y="80"/>
                  </a:cubicBezTo>
                  <a:cubicBezTo>
                    <a:pt x="9523" y="80"/>
                    <a:pt x="9462" y="135"/>
                    <a:pt x="9396" y="135"/>
                  </a:cubicBezTo>
                  <a:cubicBezTo>
                    <a:pt x="9376" y="135"/>
                    <a:pt x="9356" y="130"/>
                    <a:pt x="9335" y="117"/>
                  </a:cubicBezTo>
                  <a:cubicBezTo>
                    <a:pt x="9299" y="117"/>
                    <a:pt x="9276" y="117"/>
                    <a:pt x="9240" y="129"/>
                  </a:cubicBezTo>
                  <a:cubicBezTo>
                    <a:pt x="9192" y="141"/>
                    <a:pt x="9157" y="164"/>
                    <a:pt x="9133" y="200"/>
                  </a:cubicBezTo>
                  <a:cubicBezTo>
                    <a:pt x="9133" y="236"/>
                    <a:pt x="9157" y="248"/>
                    <a:pt x="9168" y="260"/>
                  </a:cubicBezTo>
                  <a:cubicBezTo>
                    <a:pt x="9133" y="260"/>
                    <a:pt x="9121" y="248"/>
                    <a:pt x="9109" y="236"/>
                  </a:cubicBezTo>
                  <a:cubicBezTo>
                    <a:pt x="9101" y="236"/>
                    <a:pt x="9104" y="241"/>
                    <a:pt x="9103" y="241"/>
                  </a:cubicBezTo>
                  <a:cubicBezTo>
                    <a:pt x="9102" y="241"/>
                    <a:pt x="9101" y="240"/>
                    <a:pt x="9097" y="236"/>
                  </a:cubicBezTo>
                  <a:cubicBezTo>
                    <a:pt x="9088" y="235"/>
                    <a:pt x="9080" y="234"/>
                    <a:pt x="9072" y="234"/>
                  </a:cubicBezTo>
                  <a:cubicBezTo>
                    <a:pt x="8991" y="234"/>
                    <a:pt x="8936" y="285"/>
                    <a:pt x="8871" y="295"/>
                  </a:cubicBezTo>
                  <a:cubicBezTo>
                    <a:pt x="8799" y="319"/>
                    <a:pt x="8740" y="367"/>
                    <a:pt x="8656" y="379"/>
                  </a:cubicBezTo>
                  <a:cubicBezTo>
                    <a:pt x="8561" y="426"/>
                    <a:pt x="8466" y="474"/>
                    <a:pt x="8359" y="498"/>
                  </a:cubicBezTo>
                  <a:cubicBezTo>
                    <a:pt x="8264" y="533"/>
                    <a:pt x="8145" y="557"/>
                    <a:pt x="8025" y="593"/>
                  </a:cubicBezTo>
                  <a:cubicBezTo>
                    <a:pt x="7811" y="664"/>
                    <a:pt x="7609" y="676"/>
                    <a:pt x="7394" y="700"/>
                  </a:cubicBezTo>
                  <a:cubicBezTo>
                    <a:pt x="7347" y="700"/>
                    <a:pt x="7311" y="700"/>
                    <a:pt x="7263" y="712"/>
                  </a:cubicBezTo>
                  <a:cubicBezTo>
                    <a:pt x="7168" y="736"/>
                    <a:pt x="7049" y="724"/>
                    <a:pt x="6966" y="783"/>
                  </a:cubicBezTo>
                  <a:cubicBezTo>
                    <a:pt x="6918" y="831"/>
                    <a:pt x="6859" y="855"/>
                    <a:pt x="6835" y="914"/>
                  </a:cubicBezTo>
                  <a:cubicBezTo>
                    <a:pt x="6765" y="1044"/>
                    <a:pt x="6661" y="1099"/>
                    <a:pt x="6531" y="1099"/>
                  </a:cubicBezTo>
                  <a:cubicBezTo>
                    <a:pt x="6506" y="1099"/>
                    <a:pt x="6481" y="1097"/>
                    <a:pt x="6454" y="1093"/>
                  </a:cubicBezTo>
                  <a:cubicBezTo>
                    <a:pt x="6442" y="1093"/>
                    <a:pt x="6430" y="1117"/>
                    <a:pt x="6418" y="1117"/>
                  </a:cubicBezTo>
                  <a:cubicBezTo>
                    <a:pt x="6377" y="1240"/>
                    <a:pt x="6364" y="1278"/>
                    <a:pt x="6301" y="1278"/>
                  </a:cubicBezTo>
                  <a:cubicBezTo>
                    <a:pt x="6273" y="1278"/>
                    <a:pt x="6235" y="1271"/>
                    <a:pt x="6180" y="1260"/>
                  </a:cubicBezTo>
                  <a:lnTo>
                    <a:pt x="6144" y="1260"/>
                  </a:lnTo>
                  <a:cubicBezTo>
                    <a:pt x="5906" y="1385"/>
                    <a:pt x="5678" y="1499"/>
                    <a:pt x="5400" y="1499"/>
                  </a:cubicBezTo>
                  <a:cubicBezTo>
                    <a:pt x="5386" y="1499"/>
                    <a:pt x="5372" y="1498"/>
                    <a:pt x="5358" y="1498"/>
                  </a:cubicBezTo>
                  <a:lnTo>
                    <a:pt x="5347" y="1498"/>
                  </a:lnTo>
                  <a:cubicBezTo>
                    <a:pt x="5239" y="1593"/>
                    <a:pt x="5180" y="1724"/>
                    <a:pt x="5025" y="1736"/>
                  </a:cubicBezTo>
                  <a:cubicBezTo>
                    <a:pt x="4954" y="1784"/>
                    <a:pt x="4882" y="1807"/>
                    <a:pt x="4870" y="1903"/>
                  </a:cubicBezTo>
                  <a:cubicBezTo>
                    <a:pt x="4882" y="1962"/>
                    <a:pt x="4930" y="1974"/>
                    <a:pt x="4954" y="2010"/>
                  </a:cubicBezTo>
                  <a:cubicBezTo>
                    <a:pt x="4846" y="2022"/>
                    <a:pt x="4763" y="2069"/>
                    <a:pt x="4692" y="2141"/>
                  </a:cubicBezTo>
                  <a:cubicBezTo>
                    <a:pt x="4624" y="2199"/>
                    <a:pt x="4564" y="2257"/>
                    <a:pt x="4479" y="2257"/>
                  </a:cubicBezTo>
                  <a:cubicBezTo>
                    <a:pt x="4460" y="2257"/>
                    <a:pt x="4440" y="2255"/>
                    <a:pt x="4418" y="2248"/>
                  </a:cubicBezTo>
                  <a:cubicBezTo>
                    <a:pt x="4346" y="2248"/>
                    <a:pt x="4287" y="2307"/>
                    <a:pt x="4215" y="2319"/>
                  </a:cubicBezTo>
                  <a:cubicBezTo>
                    <a:pt x="4156" y="2331"/>
                    <a:pt x="4108" y="2379"/>
                    <a:pt x="4061" y="2427"/>
                  </a:cubicBezTo>
                  <a:cubicBezTo>
                    <a:pt x="3930" y="2558"/>
                    <a:pt x="3811" y="2700"/>
                    <a:pt x="3692" y="2855"/>
                  </a:cubicBezTo>
                  <a:cubicBezTo>
                    <a:pt x="3620" y="2939"/>
                    <a:pt x="3513" y="2986"/>
                    <a:pt x="3477" y="3105"/>
                  </a:cubicBezTo>
                  <a:cubicBezTo>
                    <a:pt x="3501" y="3141"/>
                    <a:pt x="3501" y="3165"/>
                    <a:pt x="3501" y="3212"/>
                  </a:cubicBezTo>
                  <a:cubicBezTo>
                    <a:pt x="3457" y="3200"/>
                    <a:pt x="3415" y="3187"/>
                    <a:pt x="3379" y="3187"/>
                  </a:cubicBezTo>
                  <a:cubicBezTo>
                    <a:pt x="3348" y="3187"/>
                    <a:pt x="3321" y="3197"/>
                    <a:pt x="3299" y="3224"/>
                  </a:cubicBezTo>
                  <a:cubicBezTo>
                    <a:pt x="3239" y="3272"/>
                    <a:pt x="3215" y="3331"/>
                    <a:pt x="3192" y="3391"/>
                  </a:cubicBezTo>
                  <a:cubicBezTo>
                    <a:pt x="3156" y="3439"/>
                    <a:pt x="3287" y="3498"/>
                    <a:pt x="3180" y="3546"/>
                  </a:cubicBezTo>
                  <a:cubicBezTo>
                    <a:pt x="3128" y="3566"/>
                    <a:pt x="3086" y="3622"/>
                    <a:pt x="3030" y="3622"/>
                  </a:cubicBezTo>
                  <a:cubicBezTo>
                    <a:pt x="3020" y="3622"/>
                    <a:pt x="3011" y="3620"/>
                    <a:pt x="3001" y="3617"/>
                  </a:cubicBezTo>
                  <a:cubicBezTo>
                    <a:pt x="2953" y="3629"/>
                    <a:pt x="2930" y="3677"/>
                    <a:pt x="2918" y="3724"/>
                  </a:cubicBezTo>
                  <a:cubicBezTo>
                    <a:pt x="2898" y="3773"/>
                    <a:pt x="2950" y="3790"/>
                    <a:pt x="2976" y="3820"/>
                  </a:cubicBezTo>
                  <a:lnTo>
                    <a:pt x="2976" y="3820"/>
                  </a:lnTo>
                  <a:cubicBezTo>
                    <a:pt x="2962" y="3832"/>
                    <a:pt x="2948" y="3836"/>
                    <a:pt x="2935" y="3836"/>
                  </a:cubicBezTo>
                  <a:cubicBezTo>
                    <a:pt x="2894" y="3836"/>
                    <a:pt x="2858" y="3796"/>
                    <a:pt x="2822" y="3796"/>
                  </a:cubicBezTo>
                  <a:cubicBezTo>
                    <a:pt x="2656" y="3891"/>
                    <a:pt x="2501" y="3986"/>
                    <a:pt x="2299" y="3998"/>
                  </a:cubicBezTo>
                  <a:cubicBezTo>
                    <a:pt x="2215" y="3998"/>
                    <a:pt x="2144" y="4046"/>
                    <a:pt x="2060" y="4093"/>
                  </a:cubicBezTo>
                  <a:cubicBezTo>
                    <a:pt x="1977" y="4153"/>
                    <a:pt x="1906" y="4212"/>
                    <a:pt x="1870" y="4308"/>
                  </a:cubicBezTo>
                  <a:lnTo>
                    <a:pt x="1870" y="4427"/>
                  </a:lnTo>
                  <a:cubicBezTo>
                    <a:pt x="1879" y="4507"/>
                    <a:pt x="1861" y="4547"/>
                    <a:pt x="1811" y="4547"/>
                  </a:cubicBezTo>
                  <a:cubicBezTo>
                    <a:pt x="1795" y="4547"/>
                    <a:pt x="1775" y="4543"/>
                    <a:pt x="1751" y="4534"/>
                  </a:cubicBezTo>
                  <a:cubicBezTo>
                    <a:pt x="1727" y="4522"/>
                    <a:pt x="1703" y="4522"/>
                    <a:pt x="1679" y="4522"/>
                  </a:cubicBezTo>
                  <a:cubicBezTo>
                    <a:pt x="1632" y="4534"/>
                    <a:pt x="1608" y="4570"/>
                    <a:pt x="1608" y="4605"/>
                  </a:cubicBezTo>
                  <a:cubicBezTo>
                    <a:pt x="1632" y="4760"/>
                    <a:pt x="1632" y="4760"/>
                    <a:pt x="1489" y="4772"/>
                  </a:cubicBezTo>
                  <a:cubicBezTo>
                    <a:pt x="1465" y="4772"/>
                    <a:pt x="1453" y="4796"/>
                    <a:pt x="1441" y="4796"/>
                  </a:cubicBezTo>
                  <a:cubicBezTo>
                    <a:pt x="1395" y="4852"/>
                    <a:pt x="1356" y="4922"/>
                    <a:pt x="1279" y="4922"/>
                  </a:cubicBezTo>
                  <a:cubicBezTo>
                    <a:pt x="1257" y="4922"/>
                    <a:pt x="1232" y="4916"/>
                    <a:pt x="1203" y="4903"/>
                  </a:cubicBezTo>
                  <a:lnTo>
                    <a:pt x="1120" y="4903"/>
                  </a:lnTo>
                  <a:cubicBezTo>
                    <a:pt x="1036" y="4927"/>
                    <a:pt x="953" y="4939"/>
                    <a:pt x="906" y="5010"/>
                  </a:cubicBezTo>
                  <a:cubicBezTo>
                    <a:pt x="882" y="5046"/>
                    <a:pt x="953" y="5070"/>
                    <a:pt x="894" y="5105"/>
                  </a:cubicBezTo>
                  <a:cubicBezTo>
                    <a:pt x="799" y="5147"/>
                    <a:pt x="733" y="5217"/>
                    <a:pt x="637" y="5217"/>
                  </a:cubicBezTo>
                  <a:cubicBezTo>
                    <a:pt x="624" y="5217"/>
                    <a:pt x="610" y="5215"/>
                    <a:pt x="596" y="5213"/>
                  </a:cubicBezTo>
                  <a:cubicBezTo>
                    <a:pt x="548" y="5213"/>
                    <a:pt x="513" y="5225"/>
                    <a:pt x="489" y="5272"/>
                  </a:cubicBezTo>
                  <a:cubicBezTo>
                    <a:pt x="477" y="5391"/>
                    <a:pt x="417" y="5451"/>
                    <a:pt x="274" y="5451"/>
                  </a:cubicBezTo>
                  <a:cubicBezTo>
                    <a:pt x="251" y="5451"/>
                    <a:pt x="203" y="5451"/>
                    <a:pt x="179" y="5463"/>
                  </a:cubicBezTo>
                  <a:cubicBezTo>
                    <a:pt x="155" y="5475"/>
                    <a:pt x="132" y="5486"/>
                    <a:pt x="120" y="5522"/>
                  </a:cubicBezTo>
                  <a:cubicBezTo>
                    <a:pt x="84" y="5594"/>
                    <a:pt x="60" y="5665"/>
                    <a:pt x="36" y="5748"/>
                  </a:cubicBezTo>
                  <a:cubicBezTo>
                    <a:pt x="36" y="5963"/>
                    <a:pt x="1" y="6177"/>
                    <a:pt x="120" y="6379"/>
                  </a:cubicBezTo>
                  <a:cubicBezTo>
                    <a:pt x="191" y="6475"/>
                    <a:pt x="310" y="6522"/>
                    <a:pt x="334" y="6653"/>
                  </a:cubicBezTo>
                  <a:cubicBezTo>
                    <a:pt x="358" y="6689"/>
                    <a:pt x="382" y="6760"/>
                    <a:pt x="394" y="6796"/>
                  </a:cubicBezTo>
                  <a:lnTo>
                    <a:pt x="429" y="6832"/>
                  </a:lnTo>
                  <a:cubicBezTo>
                    <a:pt x="441" y="6844"/>
                    <a:pt x="477" y="6844"/>
                    <a:pt x="489" y="6844"/>
                  </a:cubicBezTo>
                  <a:cubicBezTo>
                    <a:pt x="567" y="6791"/>
                    <a:pt x="633" y="6758"/>
                    <a:pt x="709" y="6758"/>
                  </a:cubicBezTo>
                  <a:cubicBezTo>
                    <a:pt x="737" y="6758"/>
                    <a:pt x="766" y="6763"/>
                    <a:pt x="798" y="6772"/>
                  </a:cubicBezTo>
                  <a:lnTo>
                    <a:pt x="858" y="6772"/>
                  </a:lnTo>
                  <a:cubicBezTo>
                    <a:pt x="891" y="6764"/>
                    <a:pt x="912" y="6750"/>
                    <a:pt x="938" y="6750"/>
                  </a:cubicBezTo>
                  <a:cubicBezTo>
                    <a:pt x="950" y="6750"/>
                    <a:pt x="962" y="6753"/>
                    <a:pt x="977" y="6760"/>
                  </a:cubicBezTo>
                  <a:cubicBezTo>
                    <a:pt x="1048" y="6772"/>
                    <a:pt x="1108" y="6796"/>
                    <a:pt x="1167" y="6832"/>
                  </a:cubicBezTo>
                  <a:cubicBezTo>
                    <a:pt x="1167" y="6832"/>
                    <a:pt x="1191" y="6820"/>
                    <a:pt x="1203" y="6820"/>
                  </a:cubicBezTo>
                  <a:cubicBezTo>
                    <a:pt x="1227" y="6772"/>
                    <a:pt x="1263" y="6737"/>
                    <a:pt x="1322" y="6737"/>
                  </a:cubicBezTo>
                  <a:cubicBezTo>
                    <a:pt x="1329" y="6735"/>
                    <a:pt x="1334" y="6734"/>
                    <a:pt x="1340" y="6734"/>
                  </a:cubicBezTo>
                  <a:cubicBezTo>
                    <a:pt x="1373" y="6734"/>
                    <a:pt x="1382" y="6765"/>
                    <a:pt x="1382" y="6796"/>
                  </a:cubicBezTo>
                  <a:cubicBezTo>
                    <a:pt x="1382" y="6808"/>
                    <a:pt x="1394" y="6832"/>
                    <a:pt x="1417" y="6844"/>
                  </a:cubicBezTo>
                  <a:cubicBezTo>
                    <a:pt x="1453" y="6856"/>
                    <a:pt x="1489" y="6891"/>
                    <a:pt x="1513" y="6915"/>
                  </a:cubicBezTo>
                  <a:cubicBezTo>
                    <a:pt x="1537" y="6915"/>
                    <a:pt x="1537" y="6915"/>
                    <a:pt x="1548" y="6903"/>
                  </a:cubicBezTo>
                  <a:cubicBezTo>
                    <a:pt x="1559" y="6893"/>
                    <a:pt x="1551" y="6865"/>
                    <a:pt x="1557" y="6865"/>
                  </a:cubicBezTo>
                  <a:lnTo>
                    <a:pt x="1557" y="6865"/>
                  </a:lnTo>
                  <a:cubicBezTo>
                    <a:pt x="1557" y="6865"/>
                    <a:pt x="1559" y="6866"/>
                    <a:pt x="1560" y="6868"/>
                  </a:cubicBezTo>
                  <a:cubicBezTo>
                    <a:pt x="1608" y="6951"/>
                    <a:pt x="1608" y="7022"/>
                    <a:pt x="1596" y="7094"/>
                  </a:cubicBezTo>
                  <a:cubicBezTo>
                    <a:pt x="1572" y="7153"/>
                    <a:pt x="1548" y="7225"/>
                    <a:pt x="1572" y="7272"/>
                  </a:cubicBezTo>
                  <a:cubicBezTo>
                    <a:pt x="1620" y="7368"/>
                    <a:pt x="1596" y="7439"/>
                    <a:pt x="1596" y="7522"/>
                  </a:cubicBezTo>
                  <a:cubicBezTo>
                    <a:pt x="1596" y="7606"/>
                    <a:pt x="1620" y="7665"/>
                    <a:pt x="1679" y="7713"/>
                  </a:cubicBezTo>
                  <a:cubicBezTo>
                    <a:pt x="1707" y="7721"/>
                    <a:pt x="1736" y="7725"/>
                    <a:pt x="1766" y="7725"/>
                  </a:cubicBezTo>
                  <a:cubicBezTo>
                    <a:pt x="1825" y="7725"/>
                    <a:pt x="1886" y="7709"/>
                    <a:pt x="1941" y="7677"/>
                  </a:cubicBezTo>
                  <a:cubicBezTo>
                    <a:pt x="1977" y="7665"/>
                    <a:pt x="1977" y="7630"/>
                    <a:pt x="1965" y="7618"/>
                  </a:cubicBezTo>
                  <a:cubicBezTo>
                    <a:pt x="1882" y="7511"/>
                    <a:pt x="1929" y="7451"/>
                    <a:pt x="2049" y="7439"/>
                  </a:cubicBezTo>
                  <a:cubicBezTo>
                    <a:pt x="2084" y="7439"/>
                    <a:pt x="2120" y="7427"/>
                    <a:pt x="2144" y="7391"/>
                  </a:cubicBezTo>
                  <a:cubicBezTo>
                    <a:pt x="2147" y="7382"/>
                    <a:pt x="2150" y="7374"/>
                    <a:pt x="2152" y="7369"/>
                  </a:cubicBezTo>
                  <a:lnTo>
                    <a:pt x="2152" y="7369"/>
                  </a:lnTo>
                  <a:cubicBezTo>
                    <a:pt x="2148" y="7386"/>
                    <a:pt x="2143" y="7416"/>
                    <a:pt x="2162" y="7416"/>
                  </a:cubicBezTo>
                  <a:cubicBezTo>
                    <a:pt x="2164" y="7416"/>
                    <a:pt x="2165" y="7416"/>
                    <a:pt x="2168" y="7415"/>
                  </a:cubicBezTo>
                  <a:cubicBezTo>
                    <a:pt x="2203" y="7391"/>
                    <a:pt x="2239" y="7391"/>
                    <a:pt x="2287" y="7391"/>
                  </a:cubicBezTo>
                  <a:cubicBezTo>
                    <a:pt x="2334" y="7380"/>
                    <a:pt x="2346" y="7344"/>
                    <a:pt x="2358" y="7308"/>
                  </a:cubicBezTo>
                  <a:cubicBezTo>
                    <a:pt x="2382" y="7260"/>
                    <a:pt x="2382" y="7225"/>
                    <a:pt x="2394" y="7201"/>
                  </a:cubicBezTo>
                  <a:cubicBezTo>
                    <a:pt x="2406" y="7141"/>
                    <a:pt x="2441" y="7082"/>
                    <a:pt x="2453" y="7022"/>
                  </a:cubicBezTo>
                  <a:cubicBezTo>
                    <a:pt x="2465" y="6951"/>
                    <a:pt x="2513" y="6891"/>
                    <a:pt x="2560" y="6844"/>
                  </a:cubicBezTo>
                  <a:lnTo>
                    <a:pt x="2644" y="6749"/>
                  </a:lnTo>
                  <a:cubicBezTo>
                    <a:pt x="2715" y="6713"/>
                    <a:pt x="2799" y="6665"/>
                    <a:pt x="2870" y="6629"/>
                  </a:cubicBezTo>
                  <a:cubicBezTo>
                    <a:pt x="2918" y="6606"/>
                    <a:pt x="2977" y="6570"/>
                    <a:pt x="3013" y="6546"/>
                  </a:cubicBezTo>
                  <a:cubicBezTo>
                    <a:pt x="3037" y="6546"/>
                    <a:pt x="3049" y="6534"/>
                    <a:pt x="3061" y="6510"/>
                  </a:cubicBezTo>
                  <a:cubicBezTo>
                    <a:pt x="3180" y="6451"/>
                    <a:pt x="3287" y="6391"/>
                    <a:pt x="3406" y="6356"/>
                  </a:cubicBezTo>
                  <a:cubicBezTo>
                    <a:pt x="3485" y="6324"/>
                    <a:pt x="3559" y="6297"/>
                    <a:pt x="3635" y="6297"/>
                  </a:cubicBezTo>
                  <a:cubicBezTo>
                    <a:pt x="3673" y="6297"/>
                    <a:pt x="3711" y="6304"/>
                    <a:pt x="3751" y="6320"/>
                  </a:cubicBezTo>
                  <a:cubicBezTo>
                    <a:pt x="4013" y="6415"/>
                    <a:pt x="4251" y="6546"/>
                    <a:pt x="4442" y="6749"/>
                  </a:cubicBezTo>
                  <a:lnTo>
                    <a:pt x="4561" y="6868"/>
                  </a:lnTo>
                  <a:cubicBezTo>
                    <a:pt x="4656" y="6975"/>
                    <a:pt x="4716" y="7094"/>
                    <a:pt x="4704" y="7249"/>
                  </a:cubicBezTo>
                  <a:cubicBezTo>
                    <a:pt x="4704" y="7272"/>
                    <a:pt x="4680" y="7284"/>
                    <a:pt x="4668" y="7320"/>
                  </a:cubicBezTo>
                  <a:cubicBezTo>
                    <a:pt x="4656" y="7344"/>
                    <a:pt x="4620" y="7391"/>
                    <a:pt x="4608" y="7439"/>
                  </a:cubicBezTo>
                  <a:cubicBezTo>
                    <a:pt x="4596" y="7487"/>
                    <a:pt x="4561" y="7546"/>
                    <a:pt x="4549" y="7582"/>
                  </a:cubicBezTo>
                  <a:cubicBezTo>
                    <a:pt x="4537" y="7641"/>
                    <a:pt x="4537" y="7725"/>
                    <a:pt x="4525" y="7784"/>
                  </a:cubicBezTo>
                  <a:cubicBezTo>
                    <a:pt x="4525" y="7820"/>
                    <a:pt x="4549" y="7856"/>
                    <a:pt x="4596" y="7880"/>
                  </a:cubicBezTo>
                  <a:cubicBezTo>
                    <a:pt x="4644" y="7915"/>
                    <a:pt x="4680" y="7963"/>
                    <a:pt x="4680" y="8022"/>
                  </a:cubicBezTo>
                  <a:cubicBezTo>
                    <a:pt x="4716" y="8106"/>
                    <a:pt x="4716" y="8201"/>
                    <a:pt x="4763" y="8284"/>
                  </a:cubicBezTo>
                  <a:cubicBezTo>
                    <a:pt x="4882" y="8320"/>
                    <a:pt x="4954" y="8380"/>
                    <a:pt x="5013" y="8463"/>
                  </a:cubicBezTo>
                  <a:cubicBezTo>
                    <a:pt x="5037" y="8523"/>
                    <a:pt x="5085" y="8570"/>
                    <a:pt x="5132" y="8618"/>
                  </a:cubicBezTo>
                  <a:cubicBezTo>
                    <a:pt x="5153" y="8639"/>
                    <a:pt x="5184" y="8679"/>
                    <a:pt x="5224" y="8679"/>
                  </a:cubicBezTo>
                  <a:cubicBezTo>
                    <a:pt x="5229" y="8679"/>
                    <a:pt x="5234" y="8679"/>
                    <a:pt x="5239" y="8677"/>
                  </a:cubicBezTo>
                  <a:lnTo>
                    <a:pt x="5335" y="8868"/>
                  </a:lnTo>
                  <a:cubicBezTo>
                    <a:pt x="5335" y="8999"/>
                    <a:pt x="5275" y="9106"/>
                    <a:pt x="5299" y="9237"/>
                  </a:cubicBezTo>
                  <a:cubicBezTo>
                    <a:pt x="5358" y="9296"/>
                    <a:pt x="5442" y="9308"/>
                    <a:pt x="5513" y="9356"/>
                  </a:cubicBezTo>
                  <a:cubicBezTo>
                    <a:pt x="5668" y="9404"/>
                    <a:pt x="5835" y="9404"/>
                    <a:pt x="5978" y="9416"/>
                  </a:cubicBezTo>
                  <a:cubicBezTo>
                    <a:pt x="5992" y="9414"/>
                    <a:pt x="6007" y="9414"/>
                    <a:pt x="6022" y="9414"/>
                  </a:cubicBezTo>
                  <a:cubicBezTo>
                    <a:pt x="6140" y="9414"/>
                    <a:pt x="6266" y="9451"/>
                    <a:pt x="6382" y="9451"/>
                  </a:cubicBezTo>
                  <a:lnTo>
                    <a:pt x="6466" y="9451"/>
                  </a:lnTo>
                  <a:cubicBezTo>
                    <a:pt x="6505" y="9451"/>
                    <a:pt x="6545" y="9453"/>
                    <a:pt x="6585" y="9453"/>
                  </a:cubicBezTo>
                  <a:cubicBezTo>
                    <a:pt x="6664" y="9453"/>
                    <a:pt x="6744" y="9447"/>
                    <a:pt x="6823" y="9416"/>
                  </a:cubicBezTo>
                  <a:cubicBezTo>
                    <a:pt x="6891" y="9381"/>
                    <a:pt x="6953" y="9353"/>
                    <a:pt x="7018" y="9353"/>
                  </a:cubicBezTo>
                  <a:cubicBezTo>
                    <a:pt x="7044" y="9353"/>
                    <a:pt x="7070" y="9358"/>
                    <a:pt x="7097" y="9368"/>
                  </a:cubicBezTo>
                  <a:cubicBezTo>
                    <a:pt x="7228" y="9427"/>
                    <a:pt x="7347" y="9546"/>
                    <a:pt x="7478" y="9606"/>
                  </a:cubicBezTo>
                  <a:cubicBezTo>
                    <a:pt x="7525" y="9642"/>
                    <a:pt x="7537" y="9701"/>
                    <a:pt x="7537" y="9749"/>
                  </a:cubicBezTo>
                  <a:cubicBezTo>
                    <a:pt x="7561" y="9820"/>
                    <a:pt x="7573" y="9880"/>
                    <a:pt x="7585" y="9939"/>
                  </a:cubicBezTo>
                  <a:cubicBezTo>
                    <a:pt x="7621" y="10070"/>
                    <a:pt x="7692" y="10142"/>
                    <a:pt x="7811" y="10201"/>
                  </a:cubicBezTo>
                  <a:cubicBezTo>
                    <a:pt x="7883" y="10249"/>
                    <a:pt x="7954" y="10285"/>
                    <a:pt x="8002" y="10344"/>
                  </a:cubicBezTo>
                  <a:cubicBezTo>
                    <a:pt x="8061" y="10404"/>
                    <a:pt x="8109" y="10475"/>
                    <a:pt x="8156" y="10547"/>
                  </a:cubicBezTo>
                  <a:cubicBezTo>
                    <a:pt x="8216" y="10642"/>
                    <a:pt x="8275" y="10725"/>
                    <a:pt x="8347" y="10797"/>
                  </a:cubicBezTo>
                  <a:cubicBezTo>
                    <a:pt x="8359" y="10820"/>
                    <a:pt x="8395" y="10832"/>
                    <a:pt x="8418" y="10832"/>
                  </a:cubicBezTo>
                  <a:cubicBezTo>
                    <a:pt x="8514" y="10820"/>
                    <a:pt x="8573" y="10761"/>
                    <a:pt x="8633" y="10713"/>
                  </a:cubicBezTo>
                  <a:cubicBezTo>
                    <a:pt x="8656" y="10701"/>
                    <a:pt x="8692" y="10654"/>
                    <a:pt x="8704" y="10618"/>
                  </a:cubicBezTo>
                  <a:cubicBezTo>
                    <a:pt x="8776" y="10487"/>
                    <a:pt x="8883" y="10404"/>
                    <a:pt x="9002" y="10308"/>
                  </a:cubicBezTo>
                  <a:cubicBezTo>
                    <a:pt x="9073" y="10249"/>
                    <a:pt x="9145" y="10178"/>
                    <a:pt x="9240" y="10118"/>
                  </a:cubicBezTo>
                  <a:cubicBezTo>
                    <a:pt x="9311" y="10058"/>
                    <a:pt x="9407" y="10011"/>
                    <a:pt x="9490" y="9987"/>
                  </a:cubicBezTo>
                  <a:cubicBezTo>
                    <a:pt x="9645" y="9927"/>
                    <a:pt x="9764" y="9820"/>
                    <a:pt x="9883" y="9713"/>
                  </a:cubicBezTo>
                  <a:cubicBezTo>
                    <a:pt x="9954" y="9642"/>
                    <a:pt x="10073" y="9630"/>
                    <a:pt x="10121" y="9523"/>
                  </a:cubicBezTo>
                  <a:cubicBezTo>
                    <a:pt x="10093" y="9477"/>
                    <a:pt x="10116" y="9459"/>
                    <a:pt x="10149" y="9459"/>
                  </a:cubicBezTo>
                  <a:cubicBezTo>
                    <a:pt x="10159" y="9459"/>
                    <a:pt x="10170" y="9460"/>
                    <a:pt x="10180" y="9463"/>
                  </a:cubicBezTo>
                  <a:cubicBezTo>
                    <a:pt x="10192" y="9463"/>
                    <a:pt x="10192" y="9463"/>
                    <a:pt x="10204" y="9451"/>
                  </a:cubicBezTo>
                  <a:cubicBezTo>
                    <a:pt x="10240" y="9404"/>
                    <a:pt x="10192" y="9368"/>
                    <a:pt x="10192" y="9344"/>
                  </a:cubicBezTo>
                  <a:cubicBezTo>
                    <a:pt x="10240" y="9344"/>
                    <a:pt x="10264" y="9392"/>
                    <a:pt x="10311" y="9392"/>
                  </a:cubicBezTo>
                  <a:cubicBezTo>
                    <a:pt x="10335" y="9368"/>
                    <a:pt x="10371" y="9344"/>
                    <a:pt x="10383" y="9308"/>
                  </a:cubicBezTo>
                  <a:lnTo>
                    <a:pt x="10538" y="9118"/>
                  </a:lnTo>
                  <a:cubicBezTo>
                    <a:pt x="10573" y="9118"/>
                    <a:pt x="10609" y="9094"/>
                    <a:pt x="10633" y="9058"/>
                  </a:cubicBezTo>
                  <a:cubicBezTo>
                    <a:pt x="10669" y="8999"/>
                    <a:pt x="10681" y="8939"/>
                    <a:pt x="10692" y="8880"/>
                  </a:cubicBezTo>
                  <a:cubicBezTo>
                    <a:pt x="10716" y="8808"/>
                    <a:pt x="10740" y="8737"/>
                    <a:pt x="10752" y="8654"/>
                  </a:cubicBezTo>
                  <a:cubicBezTo>
                    <a:pt x="10783" y="8552"/>
                    <a:pt x="10822" y="8467"/>
                    <a:pt x="10929" y="8467"/>
                  </a:cubicBezTo>
                  <a:cubicBezTo>
                    <a:pt x="10947" y="8467"/>
                    <a:pt x="10968" y="8470"/>
                    <a:pt x="10990" y="8475"/>
                  </a:cubicBezTo>
                  <a:cubicBezTo>
                    <a:pt x="10990" y="8463"/>
                    <a:pt x="11014" y="8451"/>
                    <a:pt x="11014" y="8439"/>
                  </a:cubicBezTo>
                  <a:cubicBezTo>
                    <a:pt x="11026" y="8284"/>
                    <a:pt x="11038" y="8153"/>
                    <a:pt x="11073" y="7999"/>
                  </a:cubicBezTo>
                  <a:cubicBezTo>
                    <a:pt x="11073" y="7880"/>
                    <a:pt x="11097" y="7761"/>
                    <a:pt x="11109" y="7641"/>
                  </a:cubicBezTo>
                  <a:cubicBezTo>
                    <a:pt x="11264" y="7320"/>
                    <a:pt x="11395" y="6987"/>
                    <a:pt x="11609" y="6713"/>
                  </a:cubicBezTo>
                  <a:cubicBezTo>
                    <a:pt x="11609" y="6594"/>
                    <a:pt x="11669" y="6487"/>
                    <a:pt x="11728" y="6391"/>
                  </a:cubicBezTo>
                  <a:cubicBezTo>
                    <a:pt x="11728" y="6435"/>
                    <a:pt x="11741" y="6460"/>
                    <a:pt x="11768" y="6460"/>
                  </a:cubicBezTo>
                  <a:cubicBezTo>
                    <a:pt x="11777" y="6460"/>
                    <a:pt x="11787" y="6457"/>
                    <a:pt x="11800" y="6451"/>
                  </a:cubicBezTo>
                  <a:cubicBezTo>
                    <a:pt x="11800" y="6451"/>
                    <a:pt x="11812" y="6439"/>
                    <a:pt x="11824" y="6439"/>
                  </a:cubicBezTo>
                  <a:cubicBezTo>
                    <a:pt x="11907" y="6379"/>
                    <a:pt x="11943" y="6296"/>
                    <a:pt x="12026" y="6248"/>
                  </a:cubicBezTo>
                  <a:cubicBezTo>
                    <a:pt x="12121" y="6153"/>
                    <a:pt x="12228" y="6058"/>
                    <a:pt x="12336" y="5951"/>
                  </a:cubicBezTo>
                  <a:lnTo>
                    <a:pt x="12383" y="5903"/>
                  </a:lnTo>
                  <a:cubicBezTo>
                    <a:pt x="12455" y="5832"/>
                    <a:pt x="12419" y="5772"/>
                    <a:pt x="12407" y="5701"/>
                  </a:cubicBezTo>
                  <a:cubicBezTo>
                    <a:pt x="12347" y="5522"/>
                    <a:pt x="12383" y="5355"/>
                    <a:pt x="12514" y="5201"/>
                  </a:cubicBezTo>
                  <a:cubicBezTo>
                    <a:pt x="12562" y="5165"/>
                    <a:pt x="12621" y="5165"/>
                    <a:pt x="12681" y="5129"/>
                  </a:cubicBezTo>
                  <a:cubicBezTo>
                    <a:pt x="12764" y="5105"/>
                    <a:pt x="12836" y="5058"/>
                    <a:pt x="12895" y="4986"/>
                  </a:cubicBezTo>
                  <a:cubicBezTo>
                    <a:pt x="13002" y="4844"/>
                    <a:pt x="13050" y="4689"/>
                    <a:pt x="13109" y="4534"/>
                  </a:cubicBezTo>
                  <a:cubicBezTo>
                    <a:pt x="13217" y="4391"/>
                    <a:pt x="13133" y="4236"/>
                    <a:pt x="13109" y="4093"/>
                  </a:cubicBezTo>
                  <a:cubicBezTo>
                    <a:pt x="13074" y="3974"/>
                    <a:pt x="13109" y="3855"/>
                    <a:pt x="13181" y="3748"/>
                  </a:cubicBezTo>
                  <a:cubicBezTo>
                    <a:pt x="13169" y="3736"/>
                    <a:pt x="13169" y="3712"/>
                    <a:pt x="13169" y="3701"/>
                  </a:cubicBezTo>
                  <a:cubicBezTo>
                    <a:pt x="13121" y="3593"/>
                    <a:pt x="13121" y="3510"/>
                    <a:pt x="13193" y="3415"/>
                  </a:cubicBezTo>
                  <a:cubicBezTo>
                    <a:pt x="13217" y="3391"/>
                    <a:pt x="13193" y="3379"/>
                    <a:pt x="13181" y="3355"/>
                  </a:cubicBezTo>
                  <a:cubicBezTo>
                    <a:pt x="13157" y="3343"/>
                    <a:pt x="13121" y="3331"/>
                    <a:pt x="13098" y="3331"/>
                  </a:cubicBezTo>
                  <a:cubicBezTo>
                    <a:pt x="13038" y="3331"/>
                    <a:pt x="12955" y="3331"/>
                    <a:pt x="12895" y="3320"/>
                  </a:cubicBezTo>
                  <a:cubicBezTo>
                    <a:pt x="12883" y="3296"/>
                    <a:pt x="12871" y="3296"/>
                    <a:pt x="12859" y="3296"/>
                  </a:cubicBezTo>
                  <a:cubicBezTo>
                    <a:pt x="12645" y="3260"/>
                    <a:pt x="12502" y="3117"/>
                    <a:pt x="12324" y="3022"/>
                  </a:cubicBezTo>
                  <a:cubicBezTo>
                    <a:pt x="12228" y="2962"/>
                    <a:pt x="12145" y="2903"/>
                    <a:pt x="12038" y="2903"/>
                  </a:cubicBezTo>
                  <a:lnTo>
                    <a:pt x="11943" y="2879"/>
                  </a:lnTo>
                  <a:cubicBezTo>
                    <a:pt x="11900" y="2837"/>
                    <a:pt x="11853" y="2820"/>
                    <a:pt x="11804" y="2820"/>
                  </a:cubicBezTo>
                  <a:cubicBezTo>
                    <a:pt x="11742" y="2820"/>
                    <a:pt x="11675" y="2846"/>
                    <a:pt x="11609" y="2879"/>
                  </a:cubicBezTo>
                  <a:cubicBezTo>
                    <a:pt x="11574" y="2903"/>
                    <a:pt x="11562" y="2915"/>
                    <a:pt x="11550" y="2939"/>
                  </a:cubicBezTo>
                  <a:cubicBezTo>
                    <a:pt x="11502" y="3034"/>
                    <a:pt x="11407" y="3093"/>
                    <a:pt x="11347" y="3165"/>
                  </a:cubicBezTo>
                  <a:cubicBezTo>
                    <a:pt x="11288" y="3236"/>
                    <a:pt x="11228" y="3284"/>
                    <a:pt x="11157" y="3320"/>
                  </a:cubicBezTo>
                  <a:cubicBezTo>
                    <a:pt x="11099" y="3344"/>
                    <a:pt x="11037" y="3350"/>
                    <a:pt x="10973" y="3350"/>
                  </a:cubicBezTo>
                  <a:cubicBezTo>
                    <a:pt x="10899" y="3350"/>
                    <a:pt x="10823" y="3341"/>
                    <a:pt x="10749" y="3341"/>
                  </a:cubicBezTo>
                  <a:cubicBezTo>
                    <a:pt x="10730" y="3341"/>
                    <a:pt x="10711" y="3342"/>
                    <a:pt x="10692" y="3343"/>
                  </a:cubicBezTo>
                  <a:lnTo>
                    <a:pt x="10264" y="3343"/>
                  </a:lnTo>
                  <a:cubicBezTo>
                    <a:pt x="10121" y="3331"/>
                    <a:pt x="9966" y="3296"/>
                    <a:pt x="9835" y="3224"/>
                  </a:cubicBezTo>
                  <a:cubicBezTo>
                    <a:pt x="9799" y="3224"/>
                    <a:pt x="9788" y="3212"/>
                    <a:pt x="9764" y="3200"/>
                  </a:cubicBezTo>
                  <a:cubicBezTo>
                    <a:pt x="9716" y="3177"/>
                    <a:pt x="9680" y="3153"/>
                    <a:pt x="9657" y="3141"/>
                  </a:cubicBezTo>
                  <a:cubicBezTo>
                    <a:pt x="9609" y="3105"/>
                    <a:pt x="9561" y="3093"/>
                    <a:pt x="9538" y="3058"/>
                  </a:cubicBezTo>
                  <a:cubicBezTo>
                    <a:pt x="9442" y="2986"/>
                    <a:pt x="9371" y="2915"/>
                    <a:pt x="9299" y="2819"/>
                  </a:cubicBezTo>
                  <a:cubicBezTo>
                    <a:pt x="9168" y="2617"/>
                    <a:pt x="9073" y="2403"/>
                    <a:pt x="9133" y="2153"/>
                  </a:cubicBezTo>
                  <a:cubicBezTo>
                    <a:pt x="9145" y="2093"/>
                    <a:pt x="9192" y="2046"/>
                    <a:pt x="9252" y="2022"/>
                  </a:cubicBezTo>
                  <a:cubicBezTo>
                    <a:pt x="9252" y="2022"/>
                    <a:pt x="9264" y="2010"/>
                    <a:pt x="9288" y="2010"/>
                  </a:cubicBezTo>
                  <a:cubicBezTo>
                    <a:pt x="9311" y="1986"/>
                    <a:pt x="9347" y="1986"/>
                    <a:pt x="9371" y="1974"/>
                  </a:cubicBezTo>
                  <a:cubicBezTo>
                    <a:pt x="9407" y="1962"/>
                    <a:pt x="9418" y="1950"/>
                    <a:pt x="9430" y="1915"/>
                  </a:cubicBezTo>
                  <a:lnTo>
                    <a:pt x="9478" y="1867"/>
                  </a:lnTo>
                  <a:cubicBezTo>
                    <a:pt x="9478" y="1903"/>
                    <a:pt x="9502" y="1915"/>
                    <a:pt x="9538" y="1915"/>
                  </a:cubicBezTo>
                  <a:cubicBezTo>
                    <a:pt x="9585" y="1915"/>
                    <a:pt x="9621" y="1903"/>
                    <a:pt x="9657" y="1891"/>
                  </a:cubicBezTo>
                  <a:cubicBezTo>
                    <a:pt x="9704" y="1855"/>
                    <a:pt x="9764" y="1843"/>
                    <a:pt x="9799" y="1796"/>
                  </a:cubicBezTo>
                  <a:cubicBezTo>
                    <a:pt x="9823" y="1784"/>
                    <a:pt x="9847" y="1748"/>
                    <a:pt x="9859" y="1724"/>
                  </a:cubicBezTo>
                  <a:cubicBezTo>
                    <a:pt x="9883" y="1676"/>
                    <a:pt x="9907" y="1629"/>
                    <a:pt x="9930" y="1593"/>
                  </a:cubicBezTo>
                  <a:lnTo>
                    <a:pt x="9930" y="1534"/>
                  </a:lnTo>
                  <a:cubicBezTo>
                    <a:pt x="9895" y="1450"/>
                    <a:pt x="9942" y="1379"/>
                    <a:pt x="9907" y="1319"/>
                  </a:cubicBezTo>
                  <a:cubicBezTo>
                    <a:pt x="9887" y="1300"/>
                    <a:pt x="9872" y="1292"/>
                    <a:pt x="9859" y="1292"/>
                  </a:cubicBezTo>
                  <a:cubicBezTo>
                    <a:pt x="9833" y="1292"/>
                    <a:pt x="9819" y="1327"/>
                    <a:pt x="9811" y="1367"/>
                  </a:cubicBezTo>
                  <a:lnTo>
                    <a:pt x="9538" y="1260"/>
                  </a:lnTo>
                  <a:cubicBezTo>
                    <a:pt x="9466" y="1260"/>
                    <a:pt x="9407" y="1295"/>
                    <a:pt x="9347" y="1307"/>
                  </a:cubicBezTo>
                  <a:cubicBezTo>
                    <a:pt x="9260" y="1327"/>
                    <a:pt x="9174" y="1361"/>
                    <a:pt x="9081" y="1361"/>
                  </a:cubicBezTo>
                  <a:cubicBezTo>
                    <a:pt x="9059" y="1361"/>
                    <a:pt x="9036" y="1360"/>
                    <a:pt x="9014" y="1355"/>
                  </a:cubicBezTo>
                  <a:cubicBezTo>
                    <a:pt x="8740" y="1307"/>
                    <a:pt x="8740" y="1307"/>
                    <a:pt x="8752" y="1022"/>
                  </a:cubicBezTo>
                  <a:cubicBezTo>
                    <a:pt x="8752" y="998"/>
                    <a:pt x="8752" y="974"/>
                    <a:pt x="8764" y="950"/>
                  </a:cubicBezTo>
                  <a:cubicBezTo>
                    <a:pt x="8764" y="909"/>
                    <a:pt x="8786" y="896"/>
                    <a:pt x="8816" y="896"/>
                  </a:cubicBezTo>
                  <a:cubicBezTo>
                    <a:pt x="8829" y="896"/>
                    <a:pt x="8844" y="899"/>
                    <a:pt x="8859" y="903"/>
                  </a:cubicBezTo>
                  <a:cubicBezTo>
                    <a:pt x="8877" y="920"/>
                    <a:pt x="8901" y="929"/>
                    <a:pt x="8926" y="929"/>
                  </a:cubicBezTo>
                  <a:cubicBezTo>
                    <a:pt x="8951" y="929"/>
                    <a:pt x="8978" y="920"/>
                    <a:pt x="9002" y="903"/>
                  </a:cubicBezTo>
                  <a:cubicBezTo>
                    <a:pt x="9026" y="891"/>
                    <a:pt x="9061" y="855"/>
                    <a:pt x="9085" y="831"/>
                  </a:cubicBezTo>
                  <a:cubicBezTo>
                    <a:pt x="9109" y="795"/>
                    <a:pt x="9133" y="783"/>
                    <a:pt x="9157" y="760"/>
                  </a:cubicBezTo>
                  <a:cubicBezTo>
                    <a:pt x="9192" y="664"/>
                    <a:pt x="9288" y="605"/>
                    <a:pt x="9371" y="581"/>
                  </a:cubicBezTo>
                  <a:cubicBezTo>
                    <a:pt x="9466" y="545"/>
                    <a:pt x="9549" y="533"/>
                    <a:pt x="9633" y="486"/>
                  </a:cubicBezTo>
                  <a:cubicBezTo>
                    <a:pt x="9704" y="438"/>
                    <a:pt x="9788" y="426"/>
                    <a:pt x="9835" y="355"/>
                  </a:cubicBezTo>
                  <a:cubicBezTo>
                    <a:pt x="9764" y="283"/>
                    <a:pt x="9704" y="188"/>
                    <a:pt x="9752" y="81"/>
                  </a:cubicBezTo>
                  <a:cubicBezTo>
                    <a:pt x="9725" y="27"/>
                    <a:pt x="9692" y="1"/>
                    <a:pt x="9646"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91" name="Google Shape;191;p11"/>
          <p:cNvSpPr txBox="1">
            <a:spLocks noGrp="1"/>
          </p:cNvSpPr>
          <p:nvPr>
            <p:ph type="title" hasCustomPrompt="1"/>
          </p:nvPr>
        </p:nvSpPr>
        <p:spPr>
          <a:xfrm>
            <a:off x="1430300" y="1822650"/>
            <a:ext cx="6283500" cy="1168200"/>
          </a:xfrm>
          <a:prstGeom prst="rect">
            <a:avLst/>
          </a:prstGeom>
        </p:spPr>
        <p:txBody>
          <a:bodyPr spcFirstLastPara="1" wrap="square" lIns="91425" tIns="91425" rIns="91425" bIns="91425" anchor="b" anchorCtr="0">
            <a:noAutofit/>
          </a:bodyPr>
          <a:lstStyle>
            <a:lvl1pPr lvl="0" algn="ctr">
              <a:spcBef>
                <a:spcPts val="0"/>
              </a:spcBef>
              <a:spcAft>
                <a:spcPts val="0"/>
              </a:spcAft>
              <a:buSzPts val="7000"/>
              <a:buNone/>
              <a:defRPr sz="7000"/>
            </a:lvl1pPr>
            <a:lvl2pPr lvl="1" algn="ctr">
              <a:spcBef>
                <a:spcPts val="0"/>
              </a:spcBef>
              <a:spcAft>
                <a:spcPts val="0"/>
              </a:spcAft>
              <a:buSzPts val="7000"/>
              <a:buNone/>
              <a:defRPr sz="7000"/>
            </a:lvl2pPr>
            <a:lvl3pPr lvl="2" algn="ctr">
              <a:spcBef>
                <a:spcPts val="0"/>
              </a:spcBef>
              <a:spcAft>
                <a:spcPts val="0"/>
              </a:spcAft>
              <a:buSzPts val="7000"/>
              <a:buNone/>
              <a:defRPr sz="7000"/>
            </a:lvl3pPr>
            <a:lvl4pPr lvl="3" algn="ctr">
              <a:spcBef>
                <a:spcPts val="0"/>
              </a:spcBef>
              <a:spcAft>
                <a:spcPts val="0"/>
              </a:spcAft>
              <a:buSzPts val="7000"/>
              <a:buNone/>
              <a:defRPr sz="7000"/>
            </a:lvl4pPr>
            <a:lvl5pPr lvl="4" algn="ctr">
              <a:spcBef>
                <a:spcPts val="0"/>
              </a:spcBef>
              <a:spcAft>
                <a:spcPts val="0"/>
              </a:spcAft>
              <a:buSzPts val="7000"/>
              <a:buNone/>
              <a:defRPr sz="7000"/>
            </a:lvl5pPr>
            <a:lvl6pPr lvl="5" algn="ctr">
              <a:spcBef>
                <a:spcPts val="0"/>
              </a:spcBef>
              <a:spcAft>
                <a:spcPts val="0"/>
              </a:spcAft>
              <a:buSzPts val="7000"/>
              <a:buNone/>
              <a:defRPr sz="7000"/>
            </a:lvl6pPr>
            <a:lvl7pPr lvl="6" algn="ctr">
              <a:spcBef>
                <a:spcPts val="0"/>
              </a:spcBef>
              <a:spcAft>
                <a:spcPts val="0"/>
              </a:spcAft>
              <a:buSzPts val="7000"/>
              <a:buNone/>
              <a:defRPr sz="7000"/>
            </a:lvl7pPr>
            <a:lvl8pPr lvl="7" algn="ctr">
              <a:spcBef>
                <a:spcPts val="0"/>
              </a:spcBef>
              <a:spcAft>
                <a:spcPts val="0"/>
              </a:spcAft>
              <a:buSzPts val="7000"/>
              <a:buNone/>
              <a:defRPr sz="7000"/>
            </a:lvl8pPr>
            <a:lvl9pPr lvl="8" algn="ctr">
              <a:spcBef>
                <a:spcPts val="0"/>
              </a:spcBef>
              <a:spcAft>
                <a:spcPts val="0"/>
              </a:spcAft>
              <a:buSzPts val="7000"/>
              <a:buNone/>
              <a:defRPr sz="7000"/>
            </a:lvl9pPr>
          </a:lstStyle>
          <a:p>
            <a:r>
              <a:t>xx%</a:t>
            </a:r>
          </a:p>
        </p:txBody>
      </p:sp>
      <p:sp>
        <p:nvSpPr>
          <p:cNvPr id="192" name="Google Shape;192;p11"/>
          <p:cNvSpPr txBox="1">
            <a:spLocks noGrp="1"/>
          </p:cNvSpPr>
          <p:nvPr>
            <p:ph type="subTitle" idx="1"/>
          </p:nvPr>
        </p:nvSpPr>
        <p:spPr>
          <a:xfrm>
            <a:off x="2438888" y="2990850"/>
            <a:ext cx="4266000" cy="444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3381981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1031D299-23BC-E94E-8ED5-7CCE93F873C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C5A1B126-96A7-2D4D-95F3-18D70943E7F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46C4B66B-89A2-DB45-92F4-68BD3FDBA107}"/>
              </a:ext>
            </a:extLst>
          </p:cNvPr>
          <p:cNvSpPr>
            <a:spLocks noGrp="1" noChangeArrowheads="1"/>
          </p:cNvSpPr>
          <p:nvPr>
            <p:ph type="sldNum" sz="quarter" idx="12"/>
          </p:nvPr>
        </p:nvSpPr>
        <p:spPr>
          <a:ln/>
        </p:spPr>
        <p:txBody>
          <a:bodyPr/>
          <a:lstStyle>
            <a:lvl1pPr>
              <a:defRPr/>
            </a:lvl1pPr>
          </a:lstStyle>
          <a:p>
            <a:fld id="{EECFF233-80EF-FC45-9794-ECD4CBB1613C}" type="slidenum">
              <a:rPr lang="en-US" altLang="en-VN"/>
              <a:pPr/>
              <a:t>‹#›</a:t>
            </a:fld>
            <a:endParaRPr lang="en-US" altLang="en-VN"/>
          </a:p>
        </p:txBody>
      </p:sp>
    </p:spTree>
    <p:extLst>
      <p:ext uri="{BB962C8B-B14F-4D97-AF65-F5344CB8AC3E}">
        <p14:creationId xmlns:p14="http://schemas.microsoft.com/office/powerpoint/2010/main" val="14745795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CA5824B6-364B-8E43-BEE8-4A21601975B3}"/>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D3614E8C-30C3-BF46-B523-95520A22073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80DBA327-0045-844D-8C56-3B43D784A5DF}"/>
              </a:ext>
            </a:extLst>
          </p:cNvPr>
          <p:cNvSpPr>
            <a:spLocks noGrp="1" noChangeArrowheads="1"/>
          </p:cNvSpPr>
          <p:nvPr>
            <p:ph type="sldNum" sz="quarter" idx="12"/>
          </p:nvPr>
        </p:nvSpPr>
        <p:spPr>
          <a:ln/>
        </p:spPr>
        <p:txBody>
          <a:bodyPr/>
          <a:lstStyle>
            <a:lvl1pPr>
              <a:defRPr/>
            </a:lvl1pPr>
          </a:lstStyle>
          <a:p>
            <a:fld id="{AFE9FA22-DFF0-E447-B7A0-A85D66AACFA6}" type="slidenum">
              <a:rPr lang="en-US" altLang="en-VN"/>
              <a:pPr/>
              <a:t>‹#›</a:t>
            </a:fld>
            <a:endParaRPr lang="en-US" altLang="en-VN"/>
          </a:p>
        </p:txBody>
      </p:sp>
    </p:spTree>
    <p:extLst>
      <p:ext uri="{BB962C8B-B14F-4D97-AF65-F5344CB8AC3E}">
        <p14:creationId xmlns:p14="http://schemas.microsoft.com/office/powerpoint/2010/main" val="19983049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Quote">
  <p:cSld name="1_Quote">
    <p:bg>
      <p:bgPr>
        <a:solidFill>
          <a:srgbClr val="000000"/>
        </a:solidFill>
        <a:effectLst/>
      </p:bgPr>
    </p:bg>
    <p:spTree>
      <p:nvGrpSpPr>
        <p:cNvPr id="1" name="Shape 17"/>
        <p:cNvGrpSpPr/>
        <p:nvPr/>
      </p:nvGrpSpPr>
      <p:grpSpPr>
        <a:xfrm>
          <a:off x="0" y="0"/>
          <a:ext cx="0" cy="0"/>
          <a:chOff x="0" y="0"/>
          <a:chExt cx="0" cy="0"/>
        </a:xfrm>
      </p:grpSpPr>
      <p:sp>
        <p:nvSpPr>
          <p:cNvPr id="18" name="Google Shape;18;p4"/>
          <p:cNvSpPr txBox="1">
            <a:spLocks noGrp="1"/>
          </p:cNvSpPr>
          <p:nvPr>
            <p:ph type="body" idx="1"/>
          </p:nvPr>
        </p:nvSpPr>
        <p:spPr>
          <a:xfrm>
            <a:off x="2676525" y="1247775"/>
            <a:ext cx="4905300" cy="819900"/>
          </a:xfrm>
          <a:prstGeom prst="rect">
            <a:avLst/>
          </a:prstGeom>
        </p:spPr>
        <p:txBody>
          <a:bodyPr spcFirstLastPara="1" wrap="square" lIns="91425" tIns="91425" rIns="91425" bIns="91425" anchor="t" anchorCtr="0">
            <a:noAutofit/>
          </a:bodyPr>
          <a:lstStyle>
            <a:lvl1pPr marL="457200" lvl="0" indent="-419100" rtl="0">
              <a:spcBef>
                <a:spcPts val="600"/>
              </a:spcBef>
              <a:spcAft>
                <a:spcPts val="0"/>
              </a:spcAft>
              <a:buClr>
                <a:srgbClr val="000000"/>
              </a:buClr>
              <a:buSzPts val="3000"/>
              <a:buChar char="⊙"/>
              <a:defRPr>
                <a:solidFill>
                  <a:srgbClr val="000000"/>
                </a:solidFill>
                <a:highlight>
                  <a:srgbClr val="FFFF00"/>
                </a:highlight>
              </a:defRPr>
            </a:lvl1pPr>
            <a:lvl2pPr marL="914400" lvl="1" indent="-381000" rtl="0">
              <a:spcBef>
                <a:spcPts val="0"/>
              </a:spcBef>
              <a:spcAft>
                <a:spcPts val="0"/>
              </a:spcAft>
              <a:buClr>
                <a:srgbClr val="000000"/>
              </a:buClr>
              <a:buSzPts val="2400"/>
              <a:buChar char="○"/>
              <a:defRPr>
                <a:solidFill>
                  <a:srgbClr val="000000"/>
                </a:solidFill>
                <a:highlight>
                  <a:srgbClr val="FFFF00"/>
                </a:highlight>
              </a:defRPr>
            </a:lvl2pPr>
            <a:lvl3pPr marL="1371600" lvl="2" indent="-381000" rtl="0">
              <a:spcBef>
                <a:spcPts val="0"/>
              </a:spcBef>
              <a:spcAft>
                <a:spcPts val="0"/>
              </a:spcAft>
              <a:buClr>
                <a:srgbClr val="000000"/>
              </a:buClr>
              <a:buSzPts val="2400"/>
              <a:buChar char="■"/>
              <a:defRPr>
                <a:solidFill>
                  <a:srgbClr val="000000"/>
                </a:solidFill>
                <a:highlight>
                  <a:srgbClr val="FFFF00"/>
                </a:highlight>
              </a:defRPr>
            </a:lvl3pPr>
            <a:lvl4pPr marL="1828800" lvl="3" indent="-342900" rtl="0">
              <a:spcBef>
                <a:spcPts val="0"/>
              </a:spcBef>
              <a:spcAft>
                <a:spcPts val="0"/>
              </a:spcAft>
              <a:buClr>
                <a:srgbClr val="000000"/>
              </a:buClr>
              <a:buSzPts val="1800"/>
              <a:buChar char="●"/>
              <a:defRPr>
                <a:solidFill>
                  <a:srgbClr val="000000"/>
                </a:solidFill>
                <a:highlight>
                  <a:srgbClr val="FFFF00"/>
                </a:highlight>
              </a:defRPr>
            </a:lvl4pPr>
            <a:lvl5pPr marL="2286000" lvl="4" indent="-342900" rtl="0">
              <a:spcBef>
                <a:spcPts val="0"/>
              </a:spcBef>
              <a:spcAft>
                <a:spcPts val="0"/>
              </a:spcAft>
              <a:buClr>
                <a:srgbClr val="000000"/>
              </a:buClr>
              <a:buSzPts val="1800"/>
              <a:buChar char="○"/>
              <a:defRPr>
                <a:solidFill>
                  <a:srgbClr val="000000"/>
                </a:solidFill>
                <a:highlight>
                  <a:srgbClr val="FFFF00"/>
                </a:highlight>
              </a:defRPr>
            </a:lvl5pPr>
            <a:lvl6pPr marL="2743200" lvl="5" indent="-342900" rtl="0">
              <a:spcBef>
                <a:spcPts val="0"/>
              </a:spcBef>
              <a:spcAft>
                <a:spcPts val="0"/>
              </a:spcAft>
              <a:buClr>
                <a:srgbClr val="000000"/>
              </a:buClr>
              <a:buSzPts val="1800"/>
              <a:buChar char="■"/>
              <a:defRPr>
                <a:solidFill>
                  <a:srgbClr val="000000"/>
                </a:solidFill>
                <a:highlight>
                  <a:srgbClr val="FFFF00"/>
                </a:highlight>
              </a:defRPr>
            </a:lvl6pPr>
            <a:lvl7pPr marL="3200400" lvl="6" indent="-342900" rtl="0">
              <a:spcBef>
                <a:spcPts val="0"/>
              </a:spcBef>
              <a:spcAft>
                <a:spcPts val="0"/>
              </a:spcAft>
              <a:buClr>
                <a:srgbClr val="000000"/>
              </a:buClr>
              <a:buSzPts val="1800"/>
              <a:buChar char="●"/>
              <a:defRPr>
                <a:solidFill>
                  <a:srgbClr val="000000"/>
                </a:solidFill>
                <a:highlight>
                  <a:srgbClr val="FFFF00"/>
                </a:highlight>
              </a:defRPr>
            </a:lvl7pPr>
            <a:lvl8pPr marL="3657600" lvl="7" indent="-342900" rtl="0">
              <a:spcBef>
                <a:spcPts val="0"/>
              </a:spcBef>
              <a:spcAft>
                <a:spcPts val="0"/>
              </a:spcAft>
              <a:buClr>
                <a:srgbClr val="000000"/>
              </a:buClr>
              <a:buSzPts val="1800"/>
              <a:buChar char="○"/>
              <a:defRPr>
                <a:solidFill>
                  <a:srgbClr val="000000"/>
                </a:solidFill>
                <a:highlight>
                  <a:srgbClr val="FFFF00"/>
                </a:highlight>
              </a:defRPr>
            </a:lvl8pPr>
            <a:lvl9pPr marL="4114800" lvl="8" indent="-342900">
              <a:spcBef>
                <a:spcPts val="0"/>
              </a:spcBef>
              <a:spcAft>
                <a:spcPts val="0"/>
              </a:spcAft>
              <a:buClr>
                <a:srgbClr val="000000"/>
              </a:buClr>
              <a:buSzPts val="1800"/>
              <a:buChar char="■"/>
              <a:defRPr>
                <a:solidFill>
                  <a:srgbClr val="000000"/>
                </a:solidFill>
                <a:highlight>
                  <a:srgbClr val="FFFF00"/>
                </a:highlight>
              </a:defRPr>
            </a:lvl9pPr>
          </a:lstStyle>
          <a:p>
            <a:endParaRPr/>
          </a:p>
        </p:txBody>
      </p:sp>
      <p:sp>
        <p:nvSpPr>
          <p:cNvPr id="19" name="Google Shape;19;p4"/>
          <p:cNvSpPr txBox="1"/>
          <p:nvPr/>
        </p:nvSpPr>
        <p:spPr>
          <a:xfrm>
            <a:off x="1238250" y="705175"/>
            <a:ext cx="1178700" cy="6537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15000" b="1">
                <a:solidFill>
                  <a:srgbClr val="FFFF00"/>
                </a:solidFill>
                <a:latin typeface="Cabin Condensed"/>
                <a:ea typeface="Cabin Condensed"/>
                <a:cs typeface="Cabin Condensed"/>
                <a:sym typeface="Cabin Condensed"/>
              </a:rPr>
              <a:t>“</a:t>
            </a:r>
            <a:endParaRPr sz="15000" b="1">
              <a:solidFill>
                <a:srgbClr val="FFFF00"/>
              </a:solidFill>
              <a:latin typeface="Cabin Condensed"/>
              <a:ea typeface="Cabin Condensed"/>
              <a:cs typeface="Cabin Condensed"/>
              <a:sym typeface="Cabin Condensed"/>
            </a:endParaRPr>
          </a:p>
        </p:txBody>
      </p:sp>
      <p:sp>
        <p:nvSpPr>
          <p:cNvPr id="20" name="Google Shape;20;p4"/>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solidFill>
                  <a:srgbClr val="FFFF00"/>
                </a:solidFill>
              </a:defRPr>
            </a:lvl1pPr>
            <a:lvl2pPr lvl="1">
              <a:buNone/>
              <a:defRPr>
                <a:solidFill>
                  <a:srgbClr val="FFFF00"/>
                </a:solidFill>
              </a:defRPr>
            </a:lvl2pPr>
            <a:lvl3pPr lvl="2">
              <a:buNone/>
              <a:defRPr>
                <a:solidFill>
                  <a:srgbClr val="FFFF00"/>
                </a:solidFill>
              </a:defRPr>
            </a:lvl3pPr>
            <a:lvl4pPr lvl="3">
              <a:buNone/>
              <a:defRPr>
                <a:solidFill>
                  <a:srgbClr val="FFFF00"/>
                </a:solidFill>
              </a:defRPr>
            </a:lvl4pPr>
            <a:lvl5pPr lvl="4">
              <a:buNone/>
              <a:defRPr>
                <a:solidFill>
                  <a:srgbClr val="FFFF00"/>
                </a:solidFill>
              </a:defRPr>
            </a:lvl5pPr>
            <a:lvl6pPr lvl="5">
              <a:buNone/>
              <a:defRPr>
                <a:solidFill>
                  <a:srgbClr val="FFFF00"/>
                </a:solidFill>
              </a:defRPr>
            </a:lvl6pPr>
            <a:lvl7pPr lvl="6">
              <a:buNone/>
              <a:defRPr>
                <a:solidFill>
                  <a:srgbClr val="FFFF00"/>
                </a:solidFill>
              </a:defRPr>
            </a:lvl7pPr>
            <a:lvl8pPr lvl="7">
              <a:buNone/>
              <a:defRPr>
                <a:solidFill>
                  <a:srgbClr val="FFFF00"/>
                </a:solidFill>
              </a:defRPr>
            </a:lvl8pPr>
            <a:lvl9pPr lvl="8">
              <a:buNone/>
              <a:defRPr>
                <a:solidFill>
                  <a:srgbClr val="FFFF00"/>
                </a:solidFill>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41372423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Inverse">
  <p:cSld name="Blank Inverse">
    <p:bg>
      <p:bgPr>
        <a:solidFill>
          <a:srgbClr val="000000"/>
        </a:solidFill>
        <a:effectLst/>
      </p:bgPr>
    </p:bg>
    <p:spTree>
      <p:nvGrpSpPr>
        <p:cNvPr id="1" name="Shape 51"/>
        <p:cNvGrpSpPr/>
        <p:nvPr/>
      </p:nvGrpSpPr>
      <p:grpSpPr>
        <a:xfrm>
          <a:off x="0" y="0"/>
          <a:ext cx="0" cy="0"/>
          <a:chOff x="0" y="0"/>
          <a:chExt cx="0" cy="0"/>
        </a:xfrm>
      </p:grpSpPr>
      <p:sp>
        <p:nvSpPr>
          <p:cNvPr id="52" name="Google Shape;52;p12"/>
          <p:cNvSpPr/>
          <p:nvPr/>
        </p:nvSpPr>
        <p:spPr>
          <a:xfrm>
            <a:off x="361950" y="-571500"/>
            <a:ext cx="6286500" cy="6286500"/>
          </a:xfrm>
          <a:prstGeom prst="ellipse">
            <a:avLst/>
          </a:pr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highlight>
                <a:srgbClr val="FFFF00"/>
              </a:highlight>
            </a:endParaRPr>
          </a:p>
        </p:txBody>
      </p:sp>
      <p:sp>
        <p:nvSpPr>
          <p:cNvPr id="53" name="Google Shape;53;p12"/>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buNone/>
              <a:defRPr>
                <a:solidFill>
                  <a:srgbClr val="FFFF00"/>
                </a:solidFill>
              </a:defRPr>
            </a:lvl1pPr>
            <a:lvl2pPr lvl="1">
              <a:buNone/>
              <a:defRPr>
                <a:solidFill>
                  <a:srgbClr val="FFFF00"/>
                </a:solidFill>
              </a:defRPr>
            </a:lvl2pPr>
            <a:lvl3pPr lvl="2">
              <a:buNone/>
              <a:defRPr>
                <a:solidFill>
                  <a:srgbClr val="FFFF00"/>
                </a:solidFill>
              </a:defRPr>
            </a:lvl3pPr>
            <a:lvl4pPr lvl="3">
              <a:buNone/>
              <a:defRPr>
                <a:solidFill>
                  <a:srgbClr val="FFFF00"/>
                </a:solidFill>
              </a:defRPr>
            </a:lvl4pPr>
            <a:lvl5pPr lvl="4">
              <a:buNone/>
              <a:defRPr>
                <a:solidFill>
                  <a:srgbClr val="FFFF00"/>
                </a:solidFill>
              </a:defRPr>
            </a:lvl5pPr>
            <a:lvl6pPr lvl="5">
              <a:buNone/>
              <a:defRPr>
                <a:solidFill>
                  <a:srgbClr val="FFFF00"/>
                </a:solidFill>
              </a:defRPr>
            </a:lvl6pPr>
            <a:lvl7pPr lvl="6">
              <a:buNone/>
              <a:defRPr>
                <a:solidFill>
                  <a:srgbClr val="FFFF00"/>
                </a:solidFill>
              </a:defRPr>
            </a:lvl7pPr>
            <a:lvl8pPr lvl="7">
              <a:buNone/>
              <a:defRPr>
                <a:solidFill>
                  <a:srgbClr val="FFFF00"/>
                </a:solidFill>
              </a:defRPr>
            </a:lvl8pPr>
            <a:lvl9pPr lvl="8">
              <a:buNone/>
              <a:defRPr>
                <a:solidFill>
                  <a:srgbClr val="FFFF00"/>
                </a:solidFill>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5709740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4" Type="http://schemas.openxmlformats.org/officeDocument/2006/relationships/image" Target="../media/image1.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3.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6" Type="http://schemas.openxmlformats.org/officeDocument/2006/relationships/image" Target="../media/image2.jpg"/><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theme" Target="../theme/theme4.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2"/>
              </a:buClr>
              <a:buSzPts val="2800"/>
              <a:buFont typeface="PT Serif"/>
              <a:buNone/>
              <a:defRPr sz="2800" b="1">
                <a:solidFill>
                  <a:schemeClr val="dk2"/>
                </a:solidFill>
                <a:latin typeface="PT Serif"/>
                <a:ea typeface="PT Serif"/>
                <a:cs typeface="PT Serif"/>
                <a:sym typeface="PT Serif"/>
              </a:defRPr>
            </a:lvl1pPr>
            <a:lvl2pPr lvl="1">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2pPr>
            <a:lvl3pPr lvl="2">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3pPr>
            <a:lvl4pPr lvl="3">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4pPr>
            <a:lvl5pPr lvl="4">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5pPr>
            <a:lvl6pPr lvl="5">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6pPr>
            <a:lvl7pPr lvl="6">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7pPr>
            <a:lvl8pPr lvl="7">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8pPr>
            <a:lvl9pPr lvl="8">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1"/>
              </a:buClr>
              <a:buSzPts val="1800"/>
              <a:buFont typeface="Open Sans"/>
              <a:buChar char="●"/>
              <a:defRPr sz="1800">
                <a:solidFill>
                  <a:schemeClr val="dk1"/>
                </a:solidFill>
                <a:latin typeface="Open Sans"/>
                <a:ea typeface="Open Sans"/>
                <a:cs typeface="Open Sans"/>
                <a:sym typeface="Open Sans"/>
              </a:defRPr>
            </a:lvl1pPr>
            <a:lvl2pPr marL="914400" lvl="1"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2pPr>
            <a:lvl3pPr marL="1371600" lvl="2"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3pPr>
            <a:lvl4pPr marL="1828800" lvl="3"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marL="2286000" lvl="4"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marL="2743200" lvl="5"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marL="3200400" lvl="6"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marL="3657600" lvl="7"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marL="4114800" lvl="8"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60" r:id="rId3"/>
    <p:sldLayoutId id="2147483671" r:id="rId4"/>
    <p:sldLayoutId id="2147483694" r:id="rId5"/>
    <p:sldLayoutId id="2147483695" r:id="rId6"/>
    <p:sldLayoutId id="2147483708" r:id="rId7"/>
    <p:sldLayoutId id="2147483709" r:id="rId8"/>
    <p:sldLayoutId id="2147483710"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4">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1887900" y="434575"/>
            <a:ext cx="5368200" cy="857400"/>
          </a:xfrm>
          <a:prstGeom prst="rect">
            <a:avLst/>
          </a:prstGeom>
          <a:noFill/>
          <a:ln>
            <a:noFill/>
          </a:ln>
        </p:spPr>
        <p:txBody>
          <a:bodyPr spcFirstLastPara="1" wrap="square" lIns="91425" tIns="91425" rIns="91425" bIns="91425" anchor="b" anchorCtr="0">
            <a:noAutofit/>
          </a:bodyPr>
          <a:lstStyle>
            <a:lvl1pPr lvl="0" algn="ctr">
              <a:spcBef>
                <a:spcPts val="0"/>
              </a:spcBef>
              <a:spcAft>
                <a:spcPts val="0"/>
              </a:spcAft>
              <a:buClr>
                <a:srgbClr val="926940"/>
              </a:buClr>
              <a:buSzPts val="2400"/>
              <a:buFont typeface="Cinzel"/>
              <a:buNone/>
              <a:defRPr sz="2400">
                <a:solidFill>
                  <a:srgbClr val="926940"/>
                </a:solidFill>
                <a:latin typeface="Cinzel"/>
                <a:ea typeface="Cinzel"/>
                <a:cs typeface="Cinzel"/>
                <a:sym typeface="Cinzel"/>
              </a:defRPr>
            </a:lvl1pPr>
            <a:lvl2pPr lvl="1" algn="ctr">
              <a:spcBef>
                <a:spcPts val="0"/>
              </a:spcBef>
              <a:spcAft>
                <a:spcPts val="0"/>
              </a:spcAft>
              <a:buClr>
                <a:srgbClr val="926940"/>
              </a:buClr>
              <a:buSzPts val="2400"/>
              <a:buFont typeface="Cinzel"/>
              <a:buNone/>
              <a:defRPr sz="2400">
                <a:solidFill>
                  <a:srgbClr val="926940"/>
                </a:solidFill>
                <a:latin typeface="Cinzel"/>
                <a:ea typeface="Cinzel"/>
                <a:cs typeface="Cinzel"/>
                <a:sym typeface="Cinzel"/>
              </a:defRPr>
            </a:lvl2pPr>
            <a:lvl3pPr lvl="2" algn="ctr">
              <a:spcBef>
                <a:spcPts val="0"/>
              </a:spcBef>
              <a:spcAft>
                <a:spcPts val="0"/>
              </a:spcAft>
              <a:buClr>
                <a:srgbClr val="926940"/>
              </a:buClr>
              <a:buSzPts val="2400"/>
              <a:buFont typeface="Cinzel"/>
              <a:buNone/>
              <a:defRPr sz="2400">
                <a:solidFill>
                  <a:srgbClr val="926940"/>
                </a:solidFill>
                <a:latin typeface="Cinzel"/>
                <a:ea typeface="Cinzel"/>
                <a:cs typeface="Cinzel"/>
                <a:sym typeface="Cinzel"/>
              </a:defRPr>
            </a:lvl3pPr>
            <a:lvl4pPr lvl="3" algn="ctr">
              <a:spcBef>
                <a:spcPts val="0"/>
              </a:spcBef>
              <a:spcAft>
                <a:spcPts val="0"/>
              </a:spcAft>
              <a:buClr>
                <a:srgbClr val="926940"/>
              </a:buClr>
              <a:buSzPts val="2400"/>
              <a:buFont typeface="Cinzel"/>
              <a:buNone/>
              <a:defRPr sz="2400">
                <a:solidFill>
                  <a:srgbClr val="926940"/>
                </a:solidFill>
                <a:latin typeface="Cinzel"/>
                <a:ea typeface="Cinzel"/>
                <a:cs typeface="Cinzel"/>
                <a:sym typeface="Cinzel"/>
              </a:defRPr>
            </a:lvl4pPr>
            <a:lvl5pPr lvl="4" algn="ctr">
              <a:spcBef>
                <a:spcPts val="0"/>
              </a:spcBef>
              <a:spcAft>
                <a:spcPts val="0"/>
              </a:spcAft>
              <a:buClr>
                <a:srgbClr val="926940"/>
              </a:buClr>
              <a:buSzPts val="2400"/>
              <a:buFont typeface="Cinzel"/>
              <a:buNone/>
              <a:defRPr sz="2400">
                <a:solidFill>
                  <a:srgbClr val="926940"/>
                </a:solidFill>
                <a:latin typeface="Cinzel"/>
                <a:ea typeface="Cinzel"/>
                <a:cs typeface="Cinzel"/>
                <a:sym typeface="Cinzel"/>
              </a:defRPr>
            </a:lvl5pPr>
            <a:lvl6pPr lvl="5" algn="ctr">
              <a:spcBef>
                <a:spcPts val="0"/>
              </a:spcBef>
              <a:spcAft>
                <a:spcPts val="0"/>
              </a:spcAft>
              <a:buClr>
                <a:srgbClr val="926940"/>
              </a:buClr>
              <a:buSzPts val="2400"/>
              <a:buFont typeface="Cinzel"/>
              <a:buNone/>
              <a:defRPr sz="2400">
                <a:solidFill>
                  <a:srgbClr val="926940"/>
                </a:solidFill>
                <a:latin typeface="Cinzel"/>
                <a:ea typeface="Cinzel"/>
                <a:cs typeface="Cinzel"/>
                <a:sym typeface="Cinzel"/>
              </a:defRPr>
            </a:lvl6pPr>
            <a:lvl7pPr lvl="6" algn="ctr">
              <a:spcBef>
                <a:spcPts val="0"/>
              </a:spcBef>
              <a:spcAft>
                <a:spcPts val="0"/>
              </a:spcAft>
              <a:buClr>
                <a:srgbClr val="926940"/>
              </a:buClr>
              <a:buSzPts val="2400"/>
              <a:buFont typeface="Cinzel"/>
              <a:buNone/>
              <a:defRPr sz="2400">
                <a:solidFill>
                  <a:srgbClr val="926940"/>
                </a:solidFill>
                <a:latin typeface="Cinzel"/>
                <a:ea typeface="Cinzel"/>
                <a:cs typeface="Cinzel"/>
                <a:sym typeface="Cinzel"/>
              </a:defRPr>
            </a:lvl7pPr>
            <a:lvl8pPr lvl="7" algn="ctr">
              <a:spcBef>
                <a:spcPts val="0"/>
              </a:spcBef>
              <a:spcAft>
                <a:spcPts val="0"/>
              </a:spcAft>
              <a:buClr>
                <a:srgbClr val="926940"/>
              </a:buClr>
              <a:buSzPts val="2400"/>
              <a:buFont typeface="Cinzel"/>
              <a:buNone/>
              <a:defRPr sz="2400">
                <a:solidFill>
                  <a:srgbClr val="926940"/>
                </a:solidFill>
                <a:latin typeface="Cinzel"/>
                <a:ea typeface="Cinzel"/>
                <a:cs typeface="Cinzel"/>
                <a:sym typeface="Cinzel"/>
              </a:defRPr>
            </a:lvl8pPr>
            <a:lvl9pPr lvl="8" algn="ctr">
              <a:spcBef>
                <a:spcPts val="0"/>
              </a:spcBef>
              <a:spcAft>
                <a:spcPts val="0"/>
              </a:spcAft>
              <a:buClr>
                <a:srgbClr val="926940"/>
              </a:buClr>
              <a:buSzPts val="2400"/>
              <a:buFont typeface="Cinzel"/>
              <a:buNone/>
              <a:defRPr sz="2400">
                <a:solidFill>
                  <a:srgbClr val="926940"/>
                </a:solidFill>
                <a:latin typeface="Cinzel"/>
                <a:ea typeface="Cinzel"/>
                <a:cs typeface="Cinzel"/>
                <a:sym typeface="Cinzel"/>
              </a:defRPr>
            </a:lvl9pPr>
          </a:lstStyle>
          <a:p>
            <a:endParaRPr/>
          </a:p>
        </p:txBody>
      </p:sp>
      <p:sp>
        <p:nvSpPr>
          <p:cNvPr id="7" name="Google Shape;7;p1"/>
          <p:cNvSpPr txBox="1">
            <a:spLocks noGrp="1"/>
          </p:cNvSpPr>
          <p:nvPr>
            <p:ph type="body" idx="1"/>
          </p:nvPr>
        </p:nvSpPr>
        <p:spPr>
          <a:xfrm>
            <a:off x="1224425" y="1477750"/>
            <a:ext cx="6695100" cy="3448200"/>
          </a:xfrm>
          <a:prstGeom prst="rect">
            <a:avLst/>
          </a:prstGeom>
          <a:noFill/>
          <a:ln>
            <a:noFill/>
          </a:ln>
        </p:spPr>
        <p:txBody>
          <a:bodyPr spcFirstLastPara="1" wrap="square" lIns="91425" tIns="91425" rIns="91425" bIns="91425" anchor="t" anchorCtr="0">
            <a:noAutofit/>
          </a:bodyPr>
          <a:lstStyle>
            <a:lvl1pPr marL="457200" lvl="0" indent="-381000">
              <a:spcBef>
                <a:spcPts val="600"/>
              </a:spcBef>
              <a:spcAft>
                <a:spcPts val="0"/>
              </a:spcAft>
              <a:buClr>
                <a:srgbClr val="926940"/>
              </a:buClr>
              <a:buSzPts val="2400"/>
              <a:buFont typeface="Libre Baskerville"/>
              <a:buChar char="✣"/>
              <a:defRPr sz="2400">
                <a:solidFill>
                  <a:srgbClr val="403228"/>
                </a:solidFill>
                <a:latin typeface="Libre Baskerville"/>
                <a:ea typeface="Libre Baskerville"/>
                <a:cs typeface="Libre Baskerville"/>
                <a:sym typeface="Libre Baskerville"/>
              </a:defRPr>
            </a:lvl1pPr>
            <a:lvl2pPr marL="914400" lvl="1" indent="-355600">
              <a:spcBef>
                <a:spcPts val="0"/>
              </a:spcBef>
              <a:spcAft>
                <a:spcPts val="0"/>
              </a:spcAft>
              <a:buClr>
                <a:srgbClr val="926940"/>
              </a:buClr>
              <a:buSzPts val="2000"/>
              <a:buFont typeface="Libre Baskerville"/>
              <a:buChar char="⨳"/>
              <a:defRPr sz="2000">
                <a:solidFill>
                  <a:srgbClr val="403228"/>
                </a:solidFill>
                <a:latin typeface="Libre Baskerville"/>
                <a:ea typeface="Libre Baskerville"/>
                <a:cs typeface="Libre Baskerville"/>
                <a:sym typeface="Libre Baskerville"/>
              </a:defRPr>
            </a:lvl2pPr>
            <a:lvl3pPr marL="1371600" lvl="2" indent="-355600">
              <a:spcBef>
                <a:spcPts val="0"/>
              </a:spcBef>
              <a:spcAft>
                <a:spcPts val="0"/>
              </a:spcAft>
              <a:buClr>
                <a:srgbClr val="926940"/>
              </a:buClr>
              <a:buSzPts val="2000"/>
              <a:buFont typeface="Libre Baskerville"/>
              <a:buChar char="■"/>
              <a:defRPr sz="2000">
                <a:solidFill>
                  <a:srgbClr val="403228"/>
                </a:solidFill>
                <a:latin typeface="Libre Baskerville"/>
                <a:ea typeface="Libre Baskerville"/>
                <a:cs typeface="Libre Baskerville"/>
                <a:sym typeface="Libre Baskerville"/>
              </a:defRPr>
            </a:lvl3pPr>
            <a:lvl4pPr marL="1828800" lvl="3" indent="-330200">
              <a:spcBef>
                <a:spcPts val="0"/>
              </a:spcBef>
              <a:spcAft>
                <a:spcPts val="0"/>
              </a:spcAft>
              <a:buClr>
                <a:srgbClr val="926940"/>
              </a:buClr>
              <a:buSzPts val="1600"/>
              <a:buFont typeface="Libre Baskerville"/>
              <a:buChar char="●"/>
              <a:defRPr sz="1600">
                <a:solidFill>
                  <a:srgbClr val="403228"/>
                </a:solidFill>
                <a:latin typeface="Libre Baskerville"/>
                <a:ea typeface="Libre Baskerville"/>
                <a:cs typeface="Libre Baskerville"/>
                <a:sym typeface="Libre Baskerville"/>
              </a:defRPr>
            </a:lvl4pPr>
            <a:lvl5pPr marL="2286000" lvl="4" indent="-330200">
              <a:spcBef>
                <a:spcPts val="0"/>
              </a:spcBef>
              <a:spcAft>
                <a:spcPts val="0"/>
              </a:spcAft>
              <a:buClr>
                <a:srgbClr val="926940"/>
              </a:buClr>
              <a:buSzPts val="1600"/>
              <a:buFont typeface="Libre Baskerville"/>
              <a:buChar char="○"/>
              <a:defRPr sz="1600">
                <a:solidFill>
                  <a:srgbClr val="403228"/>
                </a:solidFill>
                <a:latin typeface="Libre Baskerville"/>
                <a:ea typeface="Libre Baskerville"/>
                <a:cs typeface="Libre Baskerville"/>
                <a:sym typeface="Libre Baskerville"/>
              </a:defRPr>
            </a:lvl5pPr>
            <a:lvl6pPr marL="2743200" lvl="5" indent="-330200">
              <a:spcBef>
                <a:spcPts val="0"/>
              </a:spcBef>
              <a:spcAft>
                <a:spcPts val="0"/>
              </a:spcAft>
              <a:buClr>
                <a:srgbClr val="926940"/>
              </a:buClr>
              <a:buSzPts val="1600"/>
              <a:buFont typeface="Libre Baskerville"/>
              <a:buChar char="■"/>
              <a:defRPr sz="1600">
                <a:solidFill>
                  <a:srgbClr val="403228"/>
                </a:solidFill>
                <a:latin typeface="Libre Baskerville"/>
                <a:ea typeface="Libre Baskerville"/>
                <a:cs typeface="Libre Baskerville"/>
                <a:sym typeface="Libre Baskerville"/>
              </a:defRPr>
            </a:lvl6pPr>
            <a:lvl7pPr marL="3200400" lvl="6" indent="-330200">
              <a:spcBef>
                <a:spcPts val="0"/>
              </a:spcBef>
              <a:spcAft>
                <a:spcPts val="0"/>
              </a:spcAft>
              <a:buClr>
                <a:srgbClr val="403228"/>
              </a:buClr>
              <a:buSzPts val="1600"/>
              <a:buFont typeface="Libre Baskerville"/>
              <a:buChar char="●"/>
              <a:defRPr sz="1600">
                <a:solidFill>
                  <a:srgbClr val="403228"/>
                </a:solidFill>
                <a:latin typeface="Libre Baskerville"/>
                <a:ea typeface="Libre Baskerville"/>
                <a:cs typeface="Libre Baskerville"/>
                <a:sym typeface="Libre Baskerville"/>
              </a:defRPr>
            </a:lvl7pPr>
            <a:lvl8pPr marL="3657600" lvl="7" indent="-330200">
              <a:spcBef>
                <a:spcPts val="0"/>
              </a:spcBef>
              <a:spcAft>
                <a:spcPts val="0"/>
              </a:spcAft>
              <a:buClr>
                <a:srgbClr val="403228"/>
              </a:buClr>
              <a:buSzPts val="1600"/>
              <a:buFont typeface="Libre Baskerville"/>
              <a:buChar char="○"/>
              <a:defRPr sz="1600">
                <a:solidFill>
                  <a:srgbClr val="403228"/>
                </a:solidFill>
                <a:latin typeface="Libre Baskerville"/>
                <a:ea typeface="Libre Baskerville"/>
                <a:cs typeface="Libre Baskerville"/>
                <a:sym typeface="Libre Baskerville"/>
              </a:defRPr>
            </a:lvl8pPr>
            <a:lvl9pPr marL="4114800" lvl="8" indent="-330200">
              <a:spcBef>
                <a:spcPts val="0"/>
              </a:spcBef>
              <a:spcAft>
                <a:spcPts val="0"/>
              </a:spcAft>
              <a:buClr>
                <a:srgbClr val="403228"/>
              </a:buClr>
              <a:buSzPts val="1600"/>
              <a:buFont typeface="Libre Baskerville"/>
              <a:buChar char="■"/>
              <a:defRPr sz="1600">
                <a:solidFill>
                  <a:srgbClr val="403228"/>
                </a:solidFill>
                <a:latin typeface="Libre Baskerville"/>
                <a:ea typeface="Libre Baskerville"/>
                <a:cs typeface="Libre Baskerville"/>
                <a:sym typeface="Libre Baskerville"/>
              </a:defRPr>
            </a:lvl9pPr>
          </a:lstStyle>
          <a:p>
            <a:endParaRPr/>
          </a:p>
        </p:txBody>
      </p:sp>
      <p:sp>
        <p:nvSpPr>
          <p:cNvPr id="8" name="Google Shape;8;p1"/>
          <p:cNvSpPr txBox="1">
            <a:spLocks noGrp="1"/>
          </p:cNvSpPr>
          <p:nvPr>
            <p:ph type="sldNum" idx="12"/>
          </p:nvPr>
        </p:nvSpPr>
        <p:spPr>
          <a:xfrm>
            <a:off x="4297650" y="4749901"/>
            <a:ext cx="548700" cy="393600"/>
          </a:xfrm>
          <a:prstGeom prst="rect">
            <a:avLst/>
          </a:prstGeom>
          <a:noFill/>
          <a:ln>
            <a:noFill/>
          </a:ln>
        </p:spPr>
        <p:txBody>
          <a:bodyPr spcFirstLastPara="1" wrap="square" lIns="91425" tIns="91425" rIns="91425" bIns="91425" anchor="t" anchorCtr="0">
            <a:noAutofit/>
          </a:bodyPr>
          <a:lstStyle>
            <a:lvl1pPr lvl="0" algn="ctr">
              <a:buNone/>
              <a:defRPr sz="1200">
                <a:solidFill>
                  <a:srgbClr val="926940"/>
                </a:solidFill>
                <a:latin typeface="Cinzel"/>
                <a:ea typeface="Cinzel"/>
                <a:cs typeface="Cinzel"/>
                <a:sym typeface="Cinzel"/>
              </a:defRPr>
            </a:lvl1pPr>
            <a:lvl2pPr lvl="1" algn="ctr">
              <a:buNone/>
              <a:defRPr sz="1200">
                <a:solidFill>
                  <a:srgbClr val="926940"/>
                </a:solidFill>
                <a:latin typeface="Cinzel"/>
                <a:ea typeface="Cinzel"/>
                <a:cs typeface="Cinzel"/>
                <a:sym typeface="Cinzel"/>
              </a:defRPr>
            </a:lvl2pPr>
            <a:lvl3pPr lvl="2" algn="ctr">
              <a:buNone/>
              <a:defRPr sz="1200">
                <a:solidFill>
                  <a:srgbClr val="926940"/>
                </a:solidFill>
                <a:latin typeface="Cinzel"/>
                <a:ea typeface="Cinzel"/>
                <a:cs typeface="Cinzel"/>
                <a:sym typeface="Cinzel"/>
              </a:defRPr>
            </a:lvl3pPr>
            <a:lvl4pPr lvl="3" algn="ctr">
              <a:buNone/>
              <a:defRPr sz="1200">
                <a:solidFill>
                  <a:srgbClr val="926940"/>
                </a:solidFill>
                <a:latin typeface="Cinzel"/>
                <a:ea typeface="Cinzel"/>
                <a:cs typeface="Cinzel"/>
                <a:sym typeface="Cinzel"/>
              </a:defRPr>
            </a:lvl4pPr>
            <a:lvl5pPr lvl="4" algn="ctr">
              <a:buNone/>
              <a:defRPr sz="1200">
                <a:solidFill>
                  <a:srgbClr val="926940"/>
                </a:solidFill>
                <a:latin typeface="Cinzel"/>
                <a:ea typeface="Cinzel"/>
                <a:cs typeface="Cinzel"/>
                <a:sym typeface="Cinzel"/>
              </a:defRPr>
            </a:lvl5pPr>
            <a:lvl6pPr lvl="5" algn="ctr">
              <a:buNone/>
              <a:defRPr sz="1200">
                <a:solidFill>
                  <a:srgbClr val="926940"/>
                </a:solidFill>
                <a:latin typeface="Cinzel"/>
                <a:ea typeface="Cinzel"/>
                <a:cs typeface="Cinzel"/>
                <a:sym typeface="Cinzel"/>
              </a:defRPr>
            </a:lvl6pPr>
            <a:lvl7pPr lvl="6" algn="ctr">
              <a:buNone/>
              <a:defRPr sz="1200">
                <a:solidFill>
                  <a:srgbClr val="926940"/>
                </a:solidFill>
                <a:latin typeface="Cinzel"/>
                <a:ea typeface="Cinzel"/>
                <a:cs typeface="Cinzel"/>
                <a:sym typeface="Cinzel"/>
              </a:defRPr>
            </a:lvl7pPr>
            <a:lvl8pPr lvl="7" algn="ctr">
              <a:buNone/>
              <a:defRPr sz="1200">
                <a:solidFill>
                  <a:srgbClr val="926940"/>
                </a:solidFill>
                <a:latin typeface="Cinzel"/>
                <a:ea typeface="Cinzel"/>
                <a:cs typeface="Cinzel"/>
                <a:sym typeface="Cinzel"/>
              </a:defRPr>
            </a:lvl8pPr>
            <a:lvl9pPr lvl="8" algn="ctr">
              <a:buNone/>
              <a:defRPr sz="1200">
                <a:solidFill>
                  <a:srgbClr val="926940"/>
                </a:solidFill>
                <a:latin typeface="Cinzel"/>
                <a:ea typeface="Cinzel"/>
                <a:cs typeface="Cinzel"/>
                <a:sym typeface="Cinzel"/>
              </a:defRPr>
            </a:lvl9pPr>
          </a:lstStyle>
          <a:p>
            <a:pPr marL="0" lvl="0" indent="0" algn="ct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848224313"/>
      </p:ext>
    </p:extLst>
  </p:cSld>
  <p:clrMap bg1="lt1" tx1="dk1" bg2="dk2" tx2="lt2" accent1="accent1" accent2="accent2" accent3="accent3" accent4="accent4" accent5="accent5" accent6="accent6" hlink="hlink" folHlink="folHlink"/>
  <p:sldLayoutIdLst>
    <p:sldLayoutId id="2147483692" r:id="rId1"/>
    <p:sldLayoutId id="2147483693" r:id="rId2"/>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98150" y="1129130"/>
            <a:ext cx="1700700" cy="1483800"/>
          </a:xfrm>
          <a:prstGeom prst="rect">
            <a:avLst/>
          </a:prstGeom>
          <a:noFill/>
          <a:ln>
            <a:noFill/>
          </a:ln>
        </p:spPr>
        <p:txBody>
          <a:bodyPr spcFirstLastPara="1" wrap="square" lIns="91425" tIns="91425" rIns="91425" bIns="91425" anchor="t" anchorCtr="0">
            <a:noAutofit/>
          </a:bodyPr>
          <a:lstStyle>
            <a:lvl1pPr lvl="0"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1pPr>
            <a:lvl2pPr lvl="1"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2pPr>
            <a:lvl3pPr lvl="2"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3pPr>
            <a:lvl4pPr lvl="3"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4pPr>
            <a:lvl5pPr lvl="4"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5pPr>
            <a:lvl6pPr lvl="5"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6pPr>
            <a:lvl7pPr lvl="6"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7pPr>
            <a:lvl8pPr lvl="7"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8pPr>
            <a:lvl9pPr lvl="8" algn="r">
              <a:spcBef>
                <a:spcPts val="0"/>
              </a:spcBef>
              <a:spcAft>
                <a:spcPts val="0"/>
              </a:spcAft>
              <a:buClr>
                <a:srgbClr val="FFFFFF"/>
              </a:buClr>
              <a:buSzPts val="2400"/>
              <a:buFont typeface="Cabin Condensed"/>
              <a:buNone/>
              <a:defRPr sz="2400" b="1">
                <a:solidFill>
                  <a:srgbClr val="FFFFFF"/>
                </a:solidFill>
                <a:latin typeface="Cabin Condensed"/>
                <a:ea typeface="Cabin Condensed"/>
                <a:cs typeface="Cabin Condensed"/>
                <a:sym typeface="Cabin Condensed"/>
              </a:defRPr>
            </a:lvl9pPr>
          </a:lstStyle>
          <a:p>
            <a:endParaRPr/>
          </a:p>
        </p:txBody>
      </p:sp>
      <p:sp>
        <p:nvSpPr>
          <p:cNvPr id="7" name="Google Shape;7;p1"/>
          <p:cNvSpPr txBox="1">
            <a:spLocks noGrp="1"/>
          </p:cNvSpPr>
          <p:nvPr>
            <p:ph type="body" idx="1"/>
          </p:nvPr>
        </p:nvSpPr>
        <p:spPr>
          <a:xfrm>
            <a:off x="2871075" y="1007295"/>
            <a:ext cx="5561100" cy="3571200"/>
          </a:xfrm>
          <a:prstGeom prst="rect">
            <a:avLst/>
          </a:prstGeom>
          <a:noFill/>
          <a:ln>
            <a:noFill/>
          </a:ln>
        </p:spPr>
        <p:txBody>
          <a:bodyPr spcFirstLastPara="1" wrap="square" lIns="91425" tIns="91425" rIns="91425" bIns="91425" anchor="t" anchorCtr="0">
            <a:noAutofit/>
          </a:bodyPr>
          <a:lstStyle>
            <a:lvl1pPr marL="457200" lvl="0" indent="-419100">
              <a:spcBef>
                <a:spcPts val="600"/>
              </a:spcBef>
              <a:spcAft>
                <a:spcPts val="0"/>
              </a:spcAft>
              <a:buClr>
                <a:schemeClr val="dk1"/>
              </a:buClr>
              <a:buSzPts val="3000"/>
              <a:buFont typeface="Cabin"/>
              <a:buChar char="⊙"/>
              <a:defRPr sz="3000">
                <a:solidFill>
                  <a:schemeClr val="dk1"/>
                </a:solidFill>
                <a:latin typeface="Cabin"/>
                <a:ea typeface="Cabin"/>
                <a:cs typeface="Cabin"/>
                <a:sym typeface="Cabin"/>
              </a:defRPr>
            </a:lvl1pPr>
            <a:lvl2pPr marL="914400" lvl="1" indent="-381000">
              <a:spcBef>
                <a:spcPts val="0"/>
              </a:spcBef>
              <a:spcAft>
                <a:spcPts val="0"/>
              </a:spcAft>
              <a:buClr>
                <a:schemeClr val="dk1"/>
              </a:buClr>
              <a:buSzPts val="2400"/>
              <a:buFont typeface="Cabin"/>
              <a:buChar char="○"/>
              <a:defRPr sz="2400">
                <a:solidFill>
                  <a:schemeClr val="dk1"/>
                </a:solidFill>
                <a:latin typeface="Cabin"/>
                <a:ea typeface="Cabin"/>
                <a:cs typeface="Cabin"/>
                <a:sym typeface="Cabin"/>
              </a:defRPr>
            </a:lvl2pPr>
            <a:lvl3pPr marL="1371600" lvl="2" indent="-381000">
              <a:spcBef>
                <a:spcPts val="0"/>
              </a:spcBef>
              <a:spcAft>
                <a:spcPts val="0"/>
              </a:spcAft>
              <a:buClr>
                <a:schemeClr val="dk1"/>
              </a:buClr>
              <a:buSzPts val="2400"/>
              <a:buFont typeface="Cabin"/>
              <a:buChar char="■"/>
              <a:defRPr sz="2400">
                <a:solidFill>
                  <a:schemeClr val="dk1"/>
                </a:solidFill>
                <a:latin typeface="Cabin"/>
                <a:ea typeface="Cabin"/>
                <a:cs typeface="Cabin"/>
                <a:sym typeface="Cabin"/>
              </a:defRPr>
            </a:lvl3pPr>
            <a:lvl4pPr marL="1828800" lvl="3" indent="-342900">
              <a:spcBef>
                <a:spcPts val="0"/>
              </a:spcBef>
              <a:spcAft>
                <a:spcPts val="0"/>
              </a:spcAft>
              <a:buClr>
                <a:schemeClr val="dk1"/>
              </a:buClr>
              <a:buSzPts val="1800"/>
              <a:buFont typeface="Cabin"/>
              <a:buChar char="●"/>
              <a:defRPr sz="1800">
                <a:solidFill>
                  <a:schemeClr val="dk1"/>
                </a:solidFill>
                <a:latin typeface="Cabin"/>
                <a:ea typeface="Cabin"/>
                <a:cs typeface="Cabin"/>
                <a:sym typeface="Cabin"/>
              </a:defRPr>
            </a:lvl4pPr>
            <a:lvl5pPr marL="2286000" lvl="4" indent="-342900">
              <a:spcBef>
                <a:spcPts val="0"/>
              </a:spcBef>
              <a:spcAft>
                <a:spcPts val="0"/>
              </a:spcAft>
              <a:buClr>
                <a:schemeClr val="dk1"/>
              </a:buClr>
              <a:buSzPts val="1800"/>
              <a:buFont typeface="Cabin"/>
              <a:buChar char="○"/>
              <a:defRPr sz="1800">
                <a:solidFill>
                  <a:schemeClr val="dk1"/>
                </a:solidFill>
                <a:latin typeface="Cabin"/>
                <a:ea typeface="Cabin"/>
                <a:cs typeface="Cabin"/>
                <a:sym typeface="Cabin"/>
              </a:defRPr>
            </a:lvl5pPr>
            <a:lvl6pPr marL="2743200" lvl="5" indent="-342900">
              <a:spcBef>
                <a:spcPts val="0"/>
              </a:spcBef>
              <a:spcAft>
                <a:spcPts val="0"/>
              </a:spcAft>
              <a:buClr>
                <a:schemeClr val="dk1"/>
              </a:buClr>
              <a:buSzPts val="1800"/>
              <a:buFont typeface="Cabin"/>
              <a:buChar char="■"/>
              <a:defRPr sz="1800">
                <a:solidFill>
                  <a:schemeClr val="dk1"/>
                </a:solidFill>
                <a:latin typeface="Cabin"/>
                <a:ea typeface="Cabin"/>
                <a:cs typeface="Cabin"/>
                <a:sym typeface="Cabin"/>
              </a:defRPr>
            </a:lvl6pPr>
            <a:lvl7pPr marL="3200400" lvl="6" indent="-342900">
              <a:spcBef>
                <a:spcPts val="0"/>
              </a:spcBef>
              <a:spcAft>
                <a:spcPts val="0"/>
              </a:spcAft>
              <a:buClr>
                <a:schemeClr val="dk1"/>
              </a:buClr>
              <a:buSzPts val="1800"/>
              <a:buFont typeface="Cabin"/>
              <a:buChar char="●"/>
              <a:defRPr sz="1800">
                <a:solidFill>
                  <a:schemeClr val="dk1"/>
                </a:solidFill>
                <a:latin typeface="Cabin"/>
                <a:ea typeface="Cabin"/>
                <a:cs typeface="Cabin"/>
                <a:sym typeface="Cabin"/>
              </a:defRPr>
            </a:lvl7pPr>
            <a:lvl8pPr marL="3657600" lvl="7" indent="-342900">
              <a:spcBef>
                <a:spcPts val="0"/>
              </a:spcBef>
              <a:spcAft>
                <a:spcPts val="0"/>
              </a:spcAft>
              <a:buClr>
                <a:schemeClr val="dk1"/>
              </a:buClr>
              <a:buSzPts val="1800"/>
              <a:buFont typeface="Cabin"/>
              <a:buChar char="○"/>
              <a:defRPr sz="1800">
                <a:solidFill>
                  <a:schemeClr val="dk1"/>
                </a:solidFill>
                <a:latin typeface="Cabin"/>
                <a:ea typeface="Cabin"/>
                <a:cs typeface="Cabin"/>
                <a:sym typeface="Cabin"/>
              </a:defRPr>
            </a:lvl8pPr>
            <a:lvl9pPr marL="4114800" lvl="8" indent="-342900">
              <a:spcBef>
                <a:spcPts val="0"/>
              </a:spcBef>
              <a:spcAft>
                <a:spcPts val="0"/>
              </a:spcAft>
              <a:buClr>
                <a:schemeClr val="dk1"/>
              </a:buClr>
              <a:buSzPts val="1800"/>
              <a:buFont typeface="Cabin"/>
              <a:buChar char="■"/>
              <a:defRPr sz="1800">
                <a:solidFill>
                  <a:schemeClr val="dk1"/>
                </a:solidFill>
                <a:latin typeface="Cabin"/>
                <a:ea typeface="Cabin"/>
                <a:cs typeface="Cabin"/>
                <a:sym typeface="Cabin"/>
              </a:defRPr>
            </a:lvl9pPr>
          </a:lstStyle>
          <a:p>
            <a:endParaRPr/>
          </a:p>
        </p:txBody>
      </p:sp>
      <p:sp>
        <p:nvSpPr>
          <p:cNvPr id="8" name="Google Shape;8;p1"/>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t" anchorCtr="0">
            <a:noAutofit/>
          </a:bodyPr>
          <a:lstStyle>
            <a:lvl1pPr lvl="0" algn="r">
              <a:buNone/>
              <a:defRPr sz="1200">
                <a:solidFill>
                  <a:schemeClr val="dk1"/>
                </a:solidFill>
                <a:latin typeface="Cabin Condensed"/>
                <a:ea typeface="Cabin Condensed"/>
                <a:cs typeface="Cabin Condensed"/>
                <a:sym typeface="Cabin Condensed"/>
              </a:defRPr>
            </a:lvl1pPr>
            <a:lvl2pPr lvl="1" algn="r">
              <a:buNone/>
              <a:defRPr sz="1200">
                <a:solidFill>
                  <a:schemeClr val="dk1"/>
                </a:solidFill>
                <a:latin typeface="Cabin Condensed"/>
                <a:ea typeface="Cabin Condensed"/>
                <a:cs typeface="Cabin Condensed"/>
                <a:sym typeface="Cabin Condensed"/>
              </a:defRPr>
            </a:lvl2pPr>
            <a:lvl3pPr lvl="2" algn="r">
              <a:buNone/>
              <a:defRPr sz="1200">
                <a:solidFill>
                  <a:schemeClr val="dk1"/>
                </a:solidFill>
                <a:latin typeface="Cabin Condensed"/>
                <a:ea typeface="Cabin Condensed"/>
                <a:cs typeface="Cabin Condensed"/>
                <a:sym typeface="Cabin Condensed"/>
              </a:defRPr>
            </a:lvl3pPr>
            <a:lvl4pPr lvl="3" algn="r">
              <a:buNone/>
              <a:defRPr sz="1200">
                <a:solidFill>
                  <a:schemeClr val="dk1"/>
                </a:solidFill>
                <a:latin typeface="Cabin Condensed"/>
                <a:ea typeface="Cabin Condensed"/>
                <a:cs typeface="Cabin Condensed"/>
                <a:sym typeface="Cabin Condensed"/>
              </a:defRPr>
            </a:lvl4pPr>
            <a:lvl5pPr lvl="4" algn="r">
              <a:buNone/>
              <a:defRPr sz="1200">
                <a:solidFill>
                  <a:schemeClr val="dk1"/>
                </a:solidFill>
                <a:latin typeface="Cabin Condensed"/>
                <a:ea typeface="Cabin Condensed"/>
                <a:cs typeface="Cabin Condensed"/>
                <a:sym typeface="Cabin Condensed"/>
              </a:defRPr>
            </a:lvl5pPr>
            <a:lvl6pPr lvl="5" algn="r">
              <a:buNone/>
              <a:defRPr sz="1200">
                <a:solidFill>
                  <a:schemeClr val="dk1"/>
                </a:solidFill>
                <a:latin typeface="Cabin Condensed"/>
                <a:ea typeface="Cabin Condensed"/>
                <a:cs typeface="Cabin Condensed"/>
                <a:sym typeface="Cabin Condensed"/>
              </a:defRPr>
            </a:lvl6pPr>
            <a:lvl7pPr lvl="6" algn="r">
              <a:buNone/>
              <a:defRPr sz="1200">
                <a:solidFill>
                  <a:schemeClr val="dk1"/>
                </a:solidFill>
                <a:latin typeface="Cabin Condensed"/>
                <a:ea typeface="Cabin Condensed"/>
                <a:cs typeface="Cabin Condensed"/>
                <a:sym typeface="Cabin Condensed"/>
              </a:defRPr>
            </a:lvl7pPr>
            <a:lvl8pPr lvl="7" algn="r">
              <a:buNone/>
              <a:defRPr sz="1200">
                <a:solidFill>
                  <a:schemeClr val="dk1"/>
                </a:solidFill>
                <a:latin typeface="Cabin Condensed"/>
                <a:ea typeface="Cabin Condensed"/>
                <a:cs typeface="Cabin Condensed"/>
                <a:sym typeface="Cabin Condensed"/>
              </a:defRPr>
            </a:lvl8pPr>
            <a:lvl9pPr lvl="8" algn="r">
              <a:buNone/>
              <a:defRPr sz="1200">
                <a:solidFill>
                  <a:schemeClr val="dk1"/>
                </a:solidFill>
                <a:latin typeface="Cabin Condensed"/>
                <a:ea typeface="Cabin Condensed"/>
                <a:cs typeface="Cabin Condensed"/>
                <a:sym typeface="Cabin Condensed"/>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347391271"/>
      </p:ext>
    </p:extLst>
  </p:cSld>
  <p:clrMap bg1="lt1" tx1="dk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11" r:id="rId12"/>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80"/>
            <a:ext cx="8229600" cy="857250"/>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457200" y="1200152"/>
            <a:ext cx="8229600" cy="3394472"/>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5"/>
            <a:ext cx="2133600" cy="273844"/>
          </a:xfrm>
          <a:prstGeom prst="rect">
            <a:avLst/>
          </a:prstGeom>
        </p:spPr>
        <p:txBody>
          <a:bodyPr vert="horz" lIns="91436" tIns="45718" rIns="91436" bIns="45718" rtlCol="0" anchor="ctr"/>
          <a:lstStyle>
            <a:lvl1pPr algn="l">
              <a:defRPr sz="1200">
                <a:solidFill>
                  <a:schemeClr val="tx1">
                    <a:tint val="75000"/>
                  </a:schemeClr>
                </a:solidFill>
              </a:defRPr>
            </a:lvl1pPr>
          </a:lstStyle>
          <a:p>
            <a:pPr marL="0" marR="0" lvl="0" indent="0" algn="l" defTabSz="685617" rtl="0" eaLnBrk="1" fontAlgn="auto" latinLnBrk="0" hangingPunct="1">
              <a:lnSpc>
                <a:spcPct val="100000"/>
              </a:lnSpc>
              <a:spcBef>
                <a:spcPts val="0"/>
              </a:spcBef>
              <a:spcAft>
                <a:spcPts val="0"/>
              </a:spcAft>
              <a:buClrTx/>
              <a:buSzTx/>
              <a:buFont typeface="Arial"/>
              <a:buNone/>
              <a:tabLst/>
              <a:defRPr/>
            </a:pPr>
            <a:fld id="{9196EC2F-0988-4314-AD4B-24FF16D7B45E}" type="datetime1">
              <a:rPr kumimoji="0" lang="en-US" altLang="zh-CN"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Arial"/>
                <a:sym typeface="Arial"/>
              </a:rPr>
              <a:pPr marL="0" marR="0" lvl="0" indent="0" algn="l" defTabSz="685617" rtl="0" eaLnBrk="1" fontAlgn="auto" latinLnBrk="0" hangingPunct="1">
                <a:lnSpc>
                  <a:spcPct val="100000"/>
                </a:lnSpc>
                <a:spcBef>
                  <a:spcPts val="0"/>
                </a:spcBef>
                <a:spcAft>
                  <a:spcPts val="0"/>
                </a:spcAft>
                <a:buClrTx/>
                <a:buSzTx/>
                <a:buFont typeface="Arial"/>
                <a:buNone/>
                <a:tabLst/>
                <a:defRPr/>
              </a:pPr>
              <a:t>3/1/22</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5" name="Footer Placeholder 4"/>
          <p:cNvSpPr>
            <a:spLocks noGrp="1"/>
          </p:cNvSpPr>
          <p:nvPr>
            <p:ph type="ftr" sz="quarter" idx="3"/>
          </p:nvPr>
        </p:nvSpPr>
        <p:spPr>
          <a:xfrm>
            <a:off x="3124201" y="4767265"/>
            <a:ext cx="2895600" cy="273844"/>
          </a:xfrm>
          <a:prstGeom prst="rect">
            <a:avLst/>
          </a:prstGeom>
        </p:spPr>
        <p:txBody>
          <a:bodyPr vert="horz" lIns="91436" tIns="45718" rIns="91436" bIns="45718" rtlCol="0" anchor="ctr"/>
          <a:lstStyle>
            <a:lvl1pPr algn="ctr">
              <a:defRPr sz="1200">
                <a:solidFill>
                  <a:schemeClr val="tx1">
                    <a:tint val="75000"/>
                  </a:schemeClr>
                </a:solidFill>
              </a:defRPr>
            </a:lvl1pPr>
          </a:lstStyle>
          <a:p>
            <a:pPr marL="0" marR="0" lvl="0" indent="0" algn="ctr" defTabSz="685617" rtl="0" eaLnBrk="1" fontAlgn="auto" latinLnBrk="0" hangingPunct="1">
              <a:lnSpc>
                <a:spcPct val="100000"/>
              </a:lnSpc>
              <a:spcBef>
                <a:spcPts val="0"/>
              </a:spcBef>
              <a:spcAft>
                <a:spcPts val="0"/>
              </a:spcAft>
              <a:buClrTx/>
              <a:buSzTx/>
              <a:buFont typeface="Arial"/>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
        <p:nvSpPr>
          <p:cNvPr id="6" name="Slide Number Placeholder 5"/>
          <p:cNvSpPr>
            <a:spLocks noGrp="1"/>
          </p:cNvSpPr>
          <p:nvPr>
            <p:ph type="sldNum" sz="quarter" idx="4"/>
          </p:nvPr>
        </p:nvSpPr>
        <p:spPr>
          <a:xfrm>
            <a:off x="6553200" y="4767265"/>
            <a:ext cx="2133600" cy="273844"/>
          </a:xfrm>
          <a:prstGeom prst="rect">
            <a:avLst/>
          </a:prstGeom>
        </p:spPr>
        <p:txBody>
          <a:bodyPr vert="horz" lIns="91436" tIns="45718" rIns="91436" bIns="45718" rtlCol="0" anchor="ctr"/>
          <a:lstStyle>
            <a:lvl1pPr algn="r">
              <a:defRPr sz="1200">
                <a:solidFill>
                  <a:schemeClr val="tx1">
                    <a:tint val="75000"/>
                  </a:schemeClr>
                </a:solidFill>
              </a:defRPr>
            </a:lvl1pPr>
          </a:lstStyle>
          <a:p>
            <a:pPr marL="0" marR="0" lvl="0" indent="0" algn="r" defTabSz="685617" rtl="0" eaLnBrk="1" fontAlgn="auto" latinLnBrk="0" hangingPunct="1">
              <a:lnSpc>
                <a:spcPct val="100000"/>
              </a:lnSpc>
              <a:spcBef>
                <a:spcPts val="0"/>
              </a:spcBef>
              <a:spcAft>
                <a:spcPts val="0"/>
              </a:spcAft>
              <a:buClrTx/>
              <a:buSzTx/>
              <a:buFont typeface="Arial"/>
              <a:buNone/>
              <a:tabLst/>
              <a:defRPr/>
            </a:pPr>
            <a:fld id="{601EE9E8-4134-49B0-9AA7-3089E6521627}"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r" defTabSz="685617" rtl="0" eaLnBrk="1" fontAlgn="auto" latinLnBrk="0" hangingPunct="1">
                <a:lnSpc>
                  <a:spcPct val="100000"/>
                </a:lnSpc>
                <a:spcBef>
                  <a:spcPts val="0"/>
                </a:spcBef>
                <a:spcAft>
                  <a:spcPts val="0"/>
                </a:spcAft>
                <a:buClrTx/>
                <a:buSzTx/>
                <a:buFont typeface="Arial"/>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Arial"/>
              <a:sym typeface="Arial"/>
            </a:endParaRPr>
          </a:p>
        </p:txBody>
      </p:sp>
    </p:spTree>
    <p:extLst>
      <p:ext uri="{BB962C8B-B14F-4D97-AF65-F5344CB8AC3E}">
        <p14:creationId xmlns:p14="http://schemas.microsoft.com/office/powerpoint/2010/main" val="2014400161"/>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 id="2147483725" r:id="rId13"/>
    <p:sldLayoutId id="2147483726" r:id="rId14"/>
  </p:sldLayoutIdLst>
  <p:hf hdr="0" ftr="0" dt="0"/>
  <p:txStyles>
    <p:titleStyle>
      <a:lvl1pPr algn="ctr" defTabSz="914134" rtl="0" eaLnBrk="1" latinLnBrk="0" hangingPunct="1">
        <a:spcBef>
          <a:spcPct val="0"/>
        </a:spcBef>
        <a:buNone/>
        <a:defRPr sz="4424" kern="1200">
          <a:solidFill>
            <a:schemeClr val="tx1"/>
          </a:solidFill>
          <a:latin typeface="+mj-lt"/>
          <a:ea typeface="+mj-ea"/>
          <a:cs typeface="+mj-cs"/>
        </a:defRPr>
      </a:lvl1pPr>
    </p:titleStyle>
    <p:bodyStyle>
      <a:lvl1pPr marL="342800" indent="-342800" algn="l" defTabSz="914134" rtl="0" eaLnBrk="1" latinLnBrk="0" hangingPunct="1">
        <a:spcBef>
          <a:spcPct val="20000"/>
        </a:spcBef>
        <a:buFont typeface="Arial" pitchFamily="34" charset="0"/>
        <a:buChar char="•"/>
        <a:defRPr sz="3224" kern="1200">
          <a:solidFill>
            <a:schemeClr val="tx1"/>
          </a:solidFill>
          <a:latin typeface="+mn-lt"/>
          <a:ea typeface="+mn-ea"/>
          <a:cs typeface="+mn-cs"/>
        </a:defRPr>
      </a:lvl1pPr>
      <a:lvl2pPr marL="742733" indent="-285666" algn="l" defTabSz="914134" rtl="0" eaLnBrk="1" latinLnBrk="0" hangingPunct="1">
        <a:spcBef>
          <a:spcPct val="20000"/>
        </a:spcBef>
        <a:buFont typeface="Arial" pitchFamily="34" charset="0"/>
        <a:buChar char="–"/>
        <a:defRPr sz="2849" kern="1200">
          <a:solidFill>
            <a:schemeClr val="tx1"/>
          </a:solidFill>
          <a:latin typeface="+mn-lt"/>
          <a:ea typeface="+mn-ea"/>
          <a:cs typeface="+mn-cs"/>
        </a:defRPr>
      </a:lvl2pPr>
      <a:lvl3pPr marL="1142667" indent="-228533" algn="l" defTabSz="914134" rtl="0" eaLnBrk="1" latinLnBrk="0" hangingPunct="1">
        <a:spcBef>
          <a:spcPct val="20000"/>
        </a:spcBef>
        <a:buFont typeface="Arial" pitchFamily="34" charset="0"/>
        <a:buChar char="•"/>
        <a:defRPr sz="2399" kern="1200">
          <a:solidFill>
            <a:schemeClr val="tx1"/>
          </a:solidFill>
          <a:latin typeface="+mn-lt"/>
          <a:ea typeface="+mn-ea"/>
          <a:cs typeface="+mn-cs"/>
        </a:defRPr>
      </a:lvl3pPr>
      <a:lvl4pPr marL="1599734" indent="-228533" algn="l" defTabSz="914134" rtl="0" eaLnBrk="1" latinLnBrk="0" hangingPunct="1">
        <a:spcBef>
          <a:spcPct val="20000"/>
        </a:spcBef>
        <a:buFont typeface="Arial" pitchFamily="34" charset="0"/>
        <a:buChar char="–"/>
        <a:defRPr sz="2024" kern="1200">
          <a:solidFill>
            <a:schemeClr val="tx1"/>
          </a:solidFill>
          <a:latin typeface="+mn-lt"/>
          <a:ea typeface="+mn-ea"/>
          <a:cs typeface="+mn-cs"/>
        </a:defRPr>
      </a:lvl4pPr>
      <a:lvl5pPr marL="2056800" indent="-228533" algn="l" defTabSz="914134" rtl="0" eaLnBrk="1" latinLnBrk="0" hangingPunct="1">
        <a:spcBef>
          <a:spcPct val="20000"/>
        </a:spcBef>
        <a:buFont typeface="Arial" pitchFamily="34" charset="0"/>
        <a:buChar char="»"/>
        <a:defRPr sz="2024" kern="1200">
          <a:solidFill>
            <a:schemeClr val="tx1"/>
          </a:solidFill>
          <a:latin typeface="+mn-lt"/>
          <a:ea typeface="+mn-ea"/>
          <a:cs typeface="+mn-cs"/>
        </a:defRPr>
      </a:lvl5pPr>
      <a:lvl6pPr marL="2513866" indent="-228533" algn="l" defTabSz="914134" rtl="0" eaLnBrk="1" latinLnBrk="0" hangingPunct="1">
        <a:spcBef>
          <a:spcPct val="20000"/>
        </a:spcBef>
        <a:buFont typeface="Arial" pitchFamily="34" charset="0"/>
        <a:buChar char="•"/>
        <a:defRPr sz="2024" kern="1200">
          <a:solidFill>
            <a:schemeClr val="tx1"/>
          </a:solidFill>
          <a:latin typeface="+mn-lt"/>
          <a:ea typeface="+mn-ea"/>
          <a:cs typeface="+mn-cs"/>
        </a:defRPr>
      </a:lvl6pPr>
      <a:lvl7pPr marL="2970933" indent="-228533" algn="l" defTabSz="914134" rtl="0" eaLnBrk="1" latinLnBrk="0" hangingPunct="1">
        <a:spcBef>
          <a:spcPct val="20000"/>
        </a:spcBef>
        <a:buFont typeface="Arial" pitchFamily="34" charset="0"/>
        <a:buChar char="•"/>
        <a:defRPr sz="2024" kern="1200">
          <a:solidFill>
            <a:schemeClr val="tx1"/>
          </a:solidFill>
          <a:latin typeface="+mn-lt"/>
          <a:ea typeface="+mn-ea"/>
          <a:cs typeface="+mn-cs"/>
        </a:defRPr>
      </a:lvl7pPr>
      <a:lvl8pPr marL="3428000" indent="-228533" algn="l" defTabSz="914134" rtl="0" eaLnBrk="1" latinLnBrk="0" hangingPunct="1">
        <a:spcBef>
          <a:spcPct val="20000"/>
        </a:spcBef>
        <a:buFont typeface="Arial" pitchFamily="34" charset="0"/>
        <a:buChar char="•"/>
        <a:defRPr sz="2024" kern="1200">
          <a:solidFill>
            <a:schemeClr val="tx1"/>
          </a:solidFill>
          <a:latin typeface="+mn-lt"/>
          <a:ea typeface="+mn-ea"/>
          <a:cs typeface="+mn-cs"/>
        </a:defRPr>
      </a:lvl8pPr>
      <a:lvl9pPr marL="3885066" indent="-228533" algn="l" defTabSz="914134" rtl="0" eaLnBrk="1" latinLnBrk="0" hangingPunct="1">
        <a:spcBef>
          <a:spcPct val="20000"/>
        </a:spcBef>
        <a:buFont typeface="Arial" pitchFamily="34" charset="0"/>
        <a:buChar char="•"/>
        <a:defRPr sz="2024" kern="1200">
          <a:solidFill>
            <a:schemeClr val="tx1"/>
          </a:solidFill>
          <a:latin typeface="+mn-lt"/>
          <a:ea typeface="+mn-ea"/>
          <a:cs typeface="+mn-cs"/>
        </a:defRPr>
      </a:lvl9pPr>
    </p:bodyStyle>
    <p:otherStyle>
      <a:defPPr>
        <a:defRPr lang="en-US"/>
      </a:defPPr>
      <a:lvl1pPr marL="0" algn="l" defTabSz="914134" rtl="0" eaLnBrk="1" latinLnBrk="0" hangingPunct="1">
        <a:defRPr sz="1800" kern="1200">
          <a:solidFill>
            <a:schemeClr val="tx1"/>
          </a:solidFill>
          <a:latin typeface="+mn-lt"/>
          <a:ea typeface="+mn-ea"/>
          <a:cs typeface="+mn-cs"/>
        </a:defRPr>
      </a:lvl1pPr>
      <a:lvl2pPr marL="457067" algn="l" defTabSz="914134" rtl="0" eaLnBrk="1" latinLnBrk="0" hangingPunct="1">
        <a:defRPr sz="1800" kern="1200">
          <a:solidFill>
            <a:schemeClr val="tx1"/>
          </a:solidFill>
          <a:latin typeface="+mn-lt"/>
          <a:ea typeface="+mn-ea"/>
          <a:cs typeface="+mn-cs"/>
        </a:defRPr>
      </a:lvl2pPr>
      <a:lvl3pPr marL="914134" algn="l" defTabSz="914134" rtl="0" eaLnBrk="1" latinLnBrk="0" hangingPunct="1">
        <a:defRPr sz="1800" kern="1200">
          <a:solidFill>
            <a:schemeClr val="tx1"/>
          </a:solidFill>
          <a:latin typeface="+mn-lt"/>
          <a:ea typeface="+mn-ea"/>
          <a:cs typeface="+mn-cs"/>
        </a:defRPr>
      </a:lvl3pPr>
      <a:lvl4pPr marL="1371200" algn="l" defTabSz="914134" rtl="0" eaLnBrk="1" latinLnBrk="0" hangingPunct="1">
        <a:defRPr sz="1800" kern="1200">
          <a:solidFill>
            <a:schemeClr val="tx1"/>
          </a:solidFill>
          <a:latin typeface="+mn-lt"/>
          <a:ea typeface="+mn-ea"/>
          <a:cs typeface="+mn-cs"/>
        </a:defRPr>
      </a:lvl4pPr>
      <a:lvl5pPr marL="1828267" algn="l" defTabSz="914134" rtl="0" eaLnBrk="1" latinLnBrk="0" hangingPunct="1">
        <a:defRPr sz="1800" kern="1200">
          <a:solidFill>
            <a:schemeClr val="tx1"/>
          </a:solidFill>
          <a:latin typeface="+mn-lt"/>
          <a:ea typeface="+mn-ea"/>
          <a:cs typeface="+mn-cs"/>
        </a:defRPr>
      </a:lvl5pPr>
      <a:lvl6pPr marL="2285333" algn="l" defTabSz="914134" rtl="0" eaLnBrk="1" latinLnBrk="0" hangingPunct="1">
        <a:defRPr sz="1800" kern="1200">
          <a:solidFill>
            <a:schemeClr val="tx1"/>
          </a:solidFill>
          <a:latin typeface="+mn-lt"/>
          <a:ea typeface="+mn-ea"/>
          <a:cs typeface="+mn-cs"/>
        </a:defRPr>
      </a:lvl6pPr>
      <a:lvl7pPr marL="2742400" algn="l" defTabSz="914134" rtl="0" eaLnBrk="1" latinLnBrk="0" hangingPunct="1">
        <a:defRPr sz="1800" kern="1200">
          <a:solidFill>
            <a:schemeClr val="tx1"/>
          </a:solidFill>
          <a:latin typeface="+mn-lt"/>
          <a:ea typeface="+mn-ea"/>
          <a:cs typeface="+mn-cs"/>
        </a:defRPr>
      </a:lvl7pPr>
      <a:lvl8pPr marL="3199466" algn="l" defTabSz="914134" rtl="0" eaLnBrk="1" latinLnBrk="0" hangingPunct="1">
        <a:defRPr sz="1800" kern="1200">
          <a:solidFill>
            <a:schemeClr val="tx1"/>
          </a:solidFill>
          <a:latin typeface="+mn-lt"/>
          <a:ea typeface="+mn-ea"/>
          <a:cs typeface="+mn-cs"/>
        </a:defRPr>
      </a:lvl8pPr>
      <a:lvl9pPr marL="3656533" algn="l" defTabSz="91413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33.gif"/></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36.gif"/><Relationship Id="rId4" Type="http://schemas.openxmlformats.org/officeDocument/2006/relationships/image" Target="../media/image35.gif"/></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4.xml"/><Relationship Id="rId5" Type="http://schemas.openxmlformats.org/officeDocument/2006/relationships/image" Target="../media/image42.jpeg"/><Relationship Id="rId4" Type="http://schemas.openxmlformats.org/officeDocument/2006/relationships/image" Target="../media/image41.jpeg"/></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43.gif"/><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44.gif"/></Relationships>
</file>

<file path=ppt/slides/_rels/slide1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47.gif"/><Relationship Id="rId5" Type="http://schemas.openxmlformats.org/officeDocument/2006/relationships/image" Target="../media/image24.png"/><Relationship Id="rId4" Type="http://schemas.openxmlformats.org/officeDocument/2006/relationships/image" Target="../media/image46.gif"/></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31.xml"/><Relationship Id="rId7" Type="http://schemas.openxmlformats.org/officeDocument/2006/relationships/image" Target="../media/image6.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5.jp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notesSlide" Target="../notesSlides/notesSlide1.xml"/><Relationship Id="rId9"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4.xml"/><Relationship Id="rId6" Type="http://schemas.openxmlformats.org/officeDocument/2006/relationships/image" Target="../media/image52.gif"/><Relationship Id="rId5" Type="http://schemas.openxmlformats.org/officeDocument/2006/relationships/image" Target="../media/image51.svg"/><Relationship Id="rId4" Type="http://schemas.openxmlformats.org/officeDocument/2006/relationships/image" Target="../media/image50.png"/></Relationships>
</file>

<file path=ppt/slides/_rels/slide2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54.gi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5.png"/></Relationships>
</file>

<file path=ppt/slides/_rels/slide2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png"/><Relationship Id="rId1" Type="http://schemas.openxmlformats.org/officeDocument/2006/relationships/slideLayout" Target="../slideLayouts/slideLayout4.xml"/><Relationship Id="rId4" Type="http://schemas.openxmlformats.org/officeDocument/2006/relationships/image" Target="../media/image6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4.xml"/><Relationship Id="rId4" Type="http://schemas.openxmlformats.org/officeDocument/2006/relationships/image" Target="../media/image52.gif"/></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3.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31.xml"/><Relationship Id="rId4" Type="http://schemas.openxmlformats.org/officeDocument/2006/relationships/image" Target="../media/image13.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png"/><Relationship Id="rId1" Type="http://schemas.openxmlformats.org/officeDocument/2006/relationships/slideLayout" Target="../slideLayouts/slideLayout4.xml"/><Relationship Id="rId4" Type="http://schemas.openxmlformats.org/officeDocument/2006/relationships/image" Target="../media/image67.jpeg"/></Relationships>
</file>

<file path=ppt/slides/_rels/slide35.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hyperlink" Target="http://vi.wikipedia.org/wiki/H%C3%ACnh:Burning_Viet_Cong_base_camp.jpg" TargetMode="External"/><Relationship Id="rId1" Type="http://schemas.openxmlformats.org/officeDocument/2006/relationships/slideLayout" Target="../slideLayouts/slideLayout7.xml"/><Relationship Id="rId4" Type="http://schemas.openxmlformats.org/officeDocument/2006/relationships/image" Target="../media/image71.jpeg"/></Relationships>
</file>

<file path=ppt/slides/_rels/slide37.xml.rels><?xml version="1.0" encoding="UTF-8" standalone="yes"?>
<Relationships xmlns="http://schemas.openxmlformats.org/package/2006/relationships"><Relationship Id="rId3" Type="http://schemas.openxmlformats.org/officeDocument/2006/relationships/image" Target="../media/image72.jpeg"/><Relationship Id="rId7" Type="http://schemas.openxmlformats.org/officeDocument/2006/relationships/image" Target="../media/image76.png"/><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image" Target="../media/image75.png"/><Relationship Id="rId5" Type="http://schemas.openxmlformats.org/officeDocument/2006/relationships/image" Target="../media/image74.svg"/><Relationship Id="rId4" Type="http://schemas.openxmlformats.org/officeDocument/2006/relationships/image" Target="../media/image73.png"/></Relationships>
</file>

<file path=ppt/slides/_rels/slide38.xml.rels><?xml version="1.0" encoding="UTF-8" standalone="yes"?>
<Relationships xmlns="http://schemas.openxmlformats.org/package/2006/relationships"><Relationship Id="rId8" Type="http://schemas.openxmlformats.org/officeDocument/2006/relationships/image" Target="../media/image82.svg"/><Relationship Id="rId3" Type="http://schemas.openxmlformats.org/officeDocument/2006/relationships/image" Target="../media/image77.png"/><Relationship Id="rId7" Type="http://schemas.openxmlformats.org/officeDocument/2006/relationships/image" Target="../media/image81.png"/><Relationship Id="rId2" Type="http://schemas.openxmlformats.org/officeDocument/2006/relationships/notesSlide" Target="../notesSlides/notesSlide13.xml"/><Relationship Id="rId1" Type="http://schemas.openxmlformats.org/officeDocument/2006/relationships/slideLayout" Target="../slideLayouts/slideLayout8.xml"/><Relationship Id="rId6" Type="http://schemas.openxmlformats.org/officeDocument/2006/relationships/image" Target="../media/image80.svg"/><Relationship Id="rId5" Type="http://schemas.openxmlformats.org/officeDocument/2006/relationships/image" Target="../media/image79.png"/><Relationship Id="rId4" Type="http://schemas.openxmlformats.org/officeDocument/2006/relationships/image" Target="../media/image78.sv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83.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10.xml"/><Relationship Id="rId4"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slideLayout" Target="../slideLayouts/slideLayout21.xml"/><Relationship Id="rId5" Type="http://schemas.openxmlformats.org/officeDocument/2006/relationships/image" Target="../media/image87.jpeg"/><Relationship Id="rId4" Type="http://schemas.openxmlformats.org/officeDocument/2006/relationships/image" Target="../media/image86.jpeg"/></Relationships>
</file>

<file path=ppt/slides/_rels/slide41.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jpeg"/><Relationship Id="rId1" Type="http://schemas.openxmlformats.org/officeDocument/2006/relationships/slideLayout" Target="../slideLayouts/slideLayout23.xml"/><Relationship Id="rId6" Type="http://schemas.openxmlformats.org/officeDocument/2006/relationships/image" Target="../media/image92.jpeg"/><Relationship Id="rId5" Type="http://schemas.openxmlformats.org/officeDocument/2006/relationships/image" Target="../media/image91.jpeg"/><Relationship Id="rId4" Type="http://schemas.openxmlformats.org/officeDocument/2006/relationships/image" Target="../media/image90.jpeg"/></Relationships>
</file>

<file path=ppt/slides/_rels/slide4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93.gif"/><Relationship Id="rId1" Type="http://schemas.openxmlformats.org/officeDocument/2006/relationships/slideLayout" Target="../slideLayouts/slideLayout4.xml"/><Relationship Id="rId4" Type="http://schemas.openxmlformats.org/officeDocument/2006/relationships/image" Target="../media/image49.png"/></Relationships>
</file>

<file path=ppt/slides/_rels/slide43.xml.rels><?xml version="1.0" encoding="UTF-8" standalone="yes"?>
<Relationships xmlns="http://schemas.openxmlformats.org/package/2006/relationships"><Relationship Id="rId3" Type="http://schemas.openxmlformats.org/officeDocument/2006/relationships/image" Target="../media/image95.gif"/><Relationship Id="rId2" Type="http://schemas.openxmlformats.org/officeDocument/2006/relationships/image" Target="../media/image94.gif"/><Relationship Id="rId1" Type="http://schemas.openxmlformats.org/officeDocument/2006/relationships/slideLayout" Target="../slideLayouts/slideLayout5.xml"/><Relationship Id="rId4" Type="http://schemas.openxmlformats.org/officeDocument/2006/relationships/image" Target="../media/image24.png"/></Relationships>
</file>

<file path=ppt/slides/_rels/slide5.xml.rels><?xml version="1.0" encoding="UTF-8" standalone="yes"?>
<Relationships xmlns="http://schemas.openxmlformats.org/package/2006/relationships"><Relationship Id="rId3" Type="http://schemas.openxmlformats.org/officeDocument/2006/relationships/image" Target="../media/image17.gif"/><Relationship Id="rId7" Type="http://schemas.openxmlformats.org/officeDocument/2006/relationships/image" Target="../media/image21.sv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sv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2.png"/><Relationship Id="rId7" Type="http://schemas.openxmlformats.org/officeDocument/2006/relationships/image" Target="../media/image29.png"/><Relationship Id="rId2" Type="http://schemas.openxmlformats.org/officeDocument/2006/relationships/audio" Target="../media/audio1.wav"/><Relationship Id="rId1" Type="http://schemas.openxmlformats.org/officeDocument/2006/relationships/slideLayout" Target="../slideLayouts/slideLayout4.xml"/><Relationship Id="rId6" Type="http://schemas.openxmlformats.org/officeDocument/2006/relationships/image" Target="../media/image28.png"/><Relationship Id="rId5" Type="http://schemas.openxmlformats.org/officeDocument/2006/relationships/image" Target="../media/image27.png"/><Relationship Id="rId10" Type="http://schemas.openxmlformats.org/officeDocument/2006/relationships/audio" Target="../media/audio1.wav"/><Relationship Id="rId4" Type="http://schemas.openxmlformats.org/officeDocument/2006/relationships/image" Target="../media/image26.png"/><Relationship Id="rId9"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pic>
        <p:nvPicPr>
          <p:cNvPr id="6146" name="Picture 2" descr="Moon Animated Gifs at Best Animations | Moon art, Gif photo, Animation">
            <a:extLst>
              <a:ext uri="{FF2B5EF4-FFF2-40B4-BE49-F238E27FC236}">
                <a16:creationId xmlns:a16="http://schemas.microsoft.com/office/drawing/2014/main" id="{32A45068-C984-3243-AA13-EBAB8F3423A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CC4855C1-EB11-B94B-833B-A2FA0F4F2984}"/>
              </a:ext>
            </a:extLst>
          </p:cNvPr>
          <p:cNvSpPr/>
          <p:nvPr/>
        </p:nvSpPr>
        <p:spPr>
          <a:xfrm>
            <a:off x="0" y="1305760"/>
            <a:ext cx="4723243" cy="2308324"/>
          </a:xfrm>
          <a:prstGeom prst="rect">
            <a:avLst/>
          </a:prstGeom>
          <a:noFill/>
          <a:ln>
            <a:noFill/>
          </a:ln>
        </p:spPr>
        <p:txBody>
          <a:bodyPr wrap="square" lIns="91440" tIns="45720" rIns="91440" bIns="45720">
            <a:spAutoFit/>
          </a:bodyPr>
          <a:lstStyle/>
          <a:p>
            <a:pPr lvl="0" algn="ctr"/>
            <a:r>
              <a:rPr lang="vi-VN" sz="4800" b="1" dirty="0">
                <a:ln w="0"/>
                <a:solidFill>
                  <a:srgbClr val="FFFF00"/>
                </a:solidFill>
                <a:effectLst>
                  <a:reflection blurRad="6350" stA="53000" endA="300" endPos="35500" dir="5400000" sy="-90000" algn="bl" rotWithShape="0"/>
                </a:effectLst>
                <a:latin typeface="Snell Roundhand Black" panose="02000603080000090004" pitchFamily="2" charset="77"/>
              </a:rPr>
              <a:t>Mĩ, Nhật Bản, Tây Âu từ năm 1945 đến nay </a:t>
            </a:r>
          </a:p>
        </p:txBody>
      </p:sp>
      <p:sp>
        <p:nvSpPr>
          <p:cNvPr id="5" name="Rectangle 4">
            <a:extLst>
              <a:ext uri="{FF2B5EF4-FFF2-40B4-BE49-F238E27FC236}">
                <a16:creationId xmlns:a16="http://schemas.microsoft.com/office/drawing/2014/main" id="{E23A1D89-C8C3-EB4F-9567-02076AA20ECB}"/>
              </a:ext>
            </a:extLst>
          </p:cNvPr>
          <p:cNvSpPr/>
          <p:nvPr/>
        </p:nvSpPr>
        <p:spPr>
          <a:xfrm>
            <a:off x="914400" y="213063"/>
            <a:ext cx="2975494" cy="830997"/>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4800" dirty="0" err="1">
                <a:ln w="0"/>
                <a:solidFill>
                  <a:srgbClr val="FFFFFF"/>
                </a:solidFill>
                <a:effectLst>
                  <a:reflection blurRad="6350" stA="53000" endA="300" endPos="35500" dir="5400000" sy="-90000" algn="bl" rotWithShape="0"/>
                </a:effectLst>
                <a:latin typeface="SVN-Blenda Script" panose="02000804000000020003" pitchFamily="2" charset="0"/>
              </a:rPr>
              <a:t>Chương</a:t>
            </a:r>
            <a:r>
              <a:rPr lang="en-US" sz="4800" dirty="0">
                <a:ln w="0"/>
                <a:solidFill>
                  <a:srgbClr val="FFFFFF"/>
                </a:solidFill>
                <a:effectLst>
                  <a:reflection blurRad="6350" stA="53000" endA="300" endPos="35500" dir="5400000" sy="-90000" algn="bl" rotWithShape="0"/>
                </a:effectLst>
                <a:latin typeface="SVN-Blenda Script" panose="02000804000000020003" pitchFamily="2" charset="0"/>
              </a:rPr>
              <a:t> </a:t>
            </a:r>
            <a:r>
              <a:rPr lang="en-US" sz="4800" dirty="0">
                <a:ln w="0"/>
                <a:solidFill>
                  <a:srgbClr val="FFFF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III</a:t>
            </a:r>
            <a:r>
              <a:rPr lang="en-US" sz="4800" dirty="0">
                <a:ln w="0"/>
                <a:solidFill>
                  <a:srgbClr val="FFFFFF"/>
                </a:solidFill>
                <a:effectLst>
                  <a:reflection blurRad="6350" stA="53000" endA="300" endPos="35500" dir="5400000" sy="-90000" algn="bl" rotWithShape="0"/>
                </a:effectLst>
                <a:latin typeface="SVN-Blenda Script" panose="02000804000000020003" pitchFamily="2" charset="0"/>
              </a:rPr>
              <a:t> </a:t>
            </a:r>
            <a:endParaRPr kumimoji="0" lang="en-US" sz="4800" b="0" i="0" u="none" strike="noStrike" kern="0" cap="none" spc="0" normalizeH="0" baseline="0" noProof="0" dirty="0">
              <a:ln w="0"/>
              <a:solidFill>
                <a:srgbClr val="FFFFFF"/>
              </a:solidFill>
              <a:effectLst>
                <a:reflection blurRad="6350" stA="53000" endA="300" endPos="35500" dir="5400000" sy="-90000" algn="bl" rotWithShape="0"/>
              </a:effectLst>
              <a:uLnTx/>
              <a:uFillTx/>
              <a:latin typeface="SVN-Blenda Script" panose="02000804000000020003" pitchFamily="2" charset="0"/>
              <a:sym typeface="Arial"/>
            </a:endParaRPr>
          </a:p>
        </p:txBody>
      </p:sp>
    </p:spTree>
    <p:extLst>
      <p:ext uri="{BB962C8B-B14F-4D97-AF65-F5344CB8AC3E}">
        <p14:creationId xmlns:p14="http://schemas.microsoft.com/office/powerpoint/2010/main" val="286542688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ppt_w</p:attrName>
                                            </p:attrNameLst>
                                          </p:cBhvr>
                                          <p:tavLst>
                                            <p:tav tm="0" fmla="#ppt_w*sin(2.5*pi*$)">
                                              <p:val>
                                                <p:fltVal val="0"/>
                                              </p:val>
                                            </p:tav>
                                            <p:tav tm="100000">
                                              <p:val>
                                                <p:fltVal val="1"/>
                                              </p:val>
                                            </p:tav>
                                          </p:tavLst>
                                        </p:anim>
                                        <p:anim calcmode="lin" valueType="num">
                                          <p:cBhvr>
                                            <p:cTn id="9" dur="2000" fill="hold"/>
                                            <p:tgtEl>
                                              <p:spTgt spid="5"/>
                                            </p:tgtEl>
                                            <p:attrNameLst>
                                              <p:attrName>ppt_h</p:attrName>
                                            </p:attrNameLst>
                                          </p:cBhvr>
                                          <p:tavLst>
                                            <p:tav tm="0">
                                              <p:val>
                                                <p:strVal val="#ppt_h"/>
                                              </p:val>
                                            </p:tav>
                                            <p:tav tm="100000">
                                              <p:val>
                                                <p:strVal val="#ppt_h"/>
                                              </p:val>
                                            </p:tav>
                                          </p:tavLst>
                                        </p:anim>
                                      </p:childTnLst>
                                    </p:cTn>
                                  </p:par>
                                  <p:par>
                                    <p:cTn id="10" presetID="2" presetClass="entr" presetSubtype="3" fill="hold" grpId="0" nodeType="withEffect" p14:presetBounceEnd="50000">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14:bounceEnd="50000">
                                          <p:cBhvr additive="base">
                                            <p:cTn id="12" dur="500" fill="hold"/>
                                            <p:tgtEl>
                                              <p:spTgt spid="4"/>
                                            </p:tgtEl>
                                            <p:attrNameLst>
                                              <p:attrName>ppt_x</p:attrName>
                                            </p:attrNameLst>
                                          </p:cBhvr>
                                          <p:tavLst>
                                            <p:tav tm="0">
                                              <p:val>
                                                <p:strVal val="1+#ppt_w/2"/>
                                              </p:val>
                                            </p:tav>
                                            <p:tav tm="100000">
                                              <p:val>
                                                <p:strVal val="#ppt_x"/>
                                              </p:val>
                                            </p:tav>
                                          </p:tavLst>
                                        </p:anim>
                                        <p:anim calcmode="lin" valueType="num" p14:bounceEnd="50000">
                                          <p:cBhvr additive="base">
                                            <p:cTn id="13"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ppt_w</p:attrName>
                                            </p:attrNameLst>
                                          </p:cBhvr>
                                          <p:tavLst>
                                            <p:tav tm="0" fmla="#ppt_w*sin(2.5*pi*$)">
                                              <p:val>
                                                <p:fltVal val="0"/>
                                              </p:val>
                                            </p:tav>
                                            <p:tav tm="100000">
                                              <p:val>
                                                <p:fltVal val="1"/>
                                              </p:val>
                                            </p:tav>
                                          </p:tavLst>
                                        </p:anim>
                                        <p:anim calcmode="lin" valueType="num">
                                          <p:cBhvr>
                                            <p:cTn id="9" dur="2000" fill="hold"/>
                                            <p:tgtEl>
                                              <p:spTgt spid="5"/>
                                            </p:tgtEl>
                                            <p:attrNameLst>
                                              <p:attrName>ppt_h</p:attrName>
                                            </p:attrNameLst>
                                          </p:cBhvr>
                                          <p:tavLst>
                                            <p:tav tm="0">
                                              <p:val>
                                                <p:strVal val="#ppt_h"/>
                                              </p:val>
                                            </p:tav>
                                            <p:tav tm="100000">
                                              <p:val>
                                                <p:strVal val="#ppt_h"/>
                                              </p:val>
                                            </p:tav>
                                          </p:tavLst>
                                        </p:anim>
                                      </p:childTnLst>
                                    </p:cTn>
                                  </p:par>
                                  <p:par>
                                    <p:cTn id="10" presetID="2" presetClass="entr" presetSubtype="3" fill="hold" grpId="0" nodeType="with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75"/>
        <p:cNvGrpSpPr/>
        <p:nvPr/>
      </p:nvGrpSpPr>
      <p:grpSpPr>
        <a:xfrm>
          <a:off x="0" y="0"/>
          <a:ext cx="0" cy="0"/>
          <a:chOff x="0" y="0"/>
          <a:chExt cx="0" cy="0"/>
        </a:xfrm>
      </p:grpSpPr>
      <p:cxnSp>
        <p:nvCxnSpPr>
          <p:cNvPr id="1503" name="Google Shape;1503;p48"/>
          <p:cNvCxnSpPr/>
          <p:nvPr/>
        </p:nvCxnSpPr>
        <p:spPr>
          <a:xfrm>
            <a:off x="1932367" y="2267756"/>
            <a:ext cx="2149200" cy="17700"/>
          </a:xfrm>
          <a:prstGeom prst="straightConnector1">
            <a:avLst/>
          </a:prstGeom>
          <a:noFill/>
          <a:ln w="19050" cap="flat" cmpd="sng">
            <a:solidFill>
              <a:schemeClr val="dk2"/>
            </a:solidFill>
            <a:prstDash val="dash"/>
            <a:round/>
            <a:headEnd type="none" w="med" len="med"/>
            <a:tailEnd type="stealth" w="med" len="med"/>
          </a:ln>
        </p:spPr>
      </p:cxnSp>
      <p:sp>
        <p:nvSpPr>
          <p:cNvPr id="6" name="Rectangle 5">
            <a:extLst>
              <a:ext uri="{FF2B5EF4-FFF2-40B4-BE49-F238E27FC236}">
                <a16:creationId xmlns:a16="http://schemas.microsoft.com/office/drawing/2014/main" id="{38DA3337-CC73-0D4C-B51F-B92F46420539}"/>
              </a:ext>
            </a:extLst>
          </p:cNvPr>
          <p:cNvSpPr/>
          <p:nvPr/>
        </p:nvSpPr>
        <p:spPr>
          <a:xfrm>
            <a:off x="1385369" y="436188"/>
            <a:ext cx="3243196" cy="1862048"/>
          </a:xfrm>
          <a:prstGeom prst="rect">
            <a:avLst/>
          </a:prstGeom>
          <a:noFill/>
          <a:ln>
            <a:noFill/>
          </a:ln>
        </p:spPr>
        <p:txBody>
          <a:bodyPr wrap="none" lIns="91440" tIns="45720" rIns="91440" bIns="45720">
            <a:spAutoFit/>
          </a:bodyPr>
          <a:lstStyle/>
          <a:p>
            <a:pPr algn="ctr"/>
            <a:r>
              <a:rPr lang="en-US" sz="11500" b="1" cap="none" spc="0" dirty="0">
                <a:ln w="0"/>
                <a:solidFill>
                  <a:srgbClr val="C00000"/>
                </a:solidFill>
                <a:effectLst>
                  <a:reflection blurRad="6350" stA="53000" endA="300" endPos="35500" dir="5400000" sy="-90000" algn="bl" rotWithShape="0"/>
                </a:effectLst>
                <a:latin typeface="Snell Roundhand Black" panose="02000603080000090004" pitchFamily="2" charset="77"/>
              </a:rPr>
              <a:t>Why</a:t>
            </a:r>
          </a:p>
        </p:txBody>
      </p:sp>
      <p:sp>
        <p:nvSpPr>
          <p:cNvPr id="7" name="Rectangle 6">
            <a:extLst>
              <a:ext uri="{FF2B5EF4-FFF2-40B4-BE49-F238E27FC236}">
                <a16:creationId xmlns:a16="http://schemas.microsoft.com/office/drawing/2014/main" id="{C2C1A5D0-E3D4-B040-85F1-2CA921853F90}"/>
              </a:ext>
            </a:extLst>
          </p:cNvPr>
          <p:cNvSpPr/>
          <p:nvPr/>
        </p:nvSpPr>
        <p:spPr>
          <a:xfrm>
            <a:off x="732458" y="2347349"/>
            <a:ext cx="5322681" cy="954107"/>
          </a:xfrm>
          <a:prstGeom prst="rect">
            <a:avLst/>
          </a:prstGeom>
        </p:spPr>
        <p:txBody>
          <a:bodyPr wrap="square">
            <a:spAutoFit/>
          </a:bodyPr>
          <a:lstStyle/>
          <a:p>
            <a:pPr algn="ctr" eaLnBrk="1" hangingPunct="1">
              <a:spcBef>
                <a:spcPct val="0"/>
              </a:spcBef>
              <a:buClrTx/>
              <a:buFontTx/>
              <a:buNone/>
            </a:pPr>
            <a:r>
              <a:rPr lang="pt-BR" altLang="en-VN" sz="2800" dirty="0"/>
              <a:t> </a:t>
            </a:r>
            <a:r>
              <a:rPr lang="pt-BR" altLang="en-VN" sz="2800" b="1" i="1" dirty="0" err="1">
                <a:solidFill>
                  <a:srgbClr val="000066"/>
                </a:solidFill>
              </a:rPr>
              <a:t>Vì</a:t>
            </a:r>
            <a:r>
              <a:rPr lang="pt-BR" altLang="en-VN" sz="2800" b="1" i="1" dirty="0">
                <a:solidFill>
                  <a:srgbClr val="000066"/>
                </a:solidFill>
              </a:rPr>
              <a:t> </a:t>
            </a:r>
            <a:r>
              <a:rPr lang="pt-BR" altLang="en-VN" sz="2800" b="1" i="1" dirty="0" err="1">
                <a:solidFill>
                  <a:srgbClr val="000066"/>
                </a:solidFill>
              </a:rPr>
              <a:t>sao</a:t>
            </a:r>
            <a:r>
              <a:rPr lang="pt-BR" altLang="en-VN" sz="2800" b="1" i="1" dirty="0">
                <a:solidFill>
                  <a:srgbClr val="000066"/>
                </a:solidFill>
              </a:rPr>
              <a:t> </a:t>
            </a:r>
            <a:r>
              <a:rPr lang="pt-BR" altLang="en-VN" sz="2800" b="1" i="1" dirty="0" err="1">
                <a:solidFill>
                  <a:srgbClr val="000066"/>
                </a:solidFill>
              </a:rPr>
              <a:t>Mĩ</a:t>
            </a:r>
            <a:r>
              <a:rPr lang="pt-BR" altLang="en-VN" sz="2800" b="1" i="1" dirty="0">
                <a:solidFill>
                  <a:srgbClr val="000066"/>
                </a:solidFill>
              </a:rPr>
              <a:t> </a:t>
            </a:r>
            <a:r>
              <a:rPr lang="pt-BR" altLang="en-VN" sz="2800" b="1" i="1" dirty="0" err="1">
                <a:solidFill>
                  <a:srgbClr val="000066"/>
                </a:solidFill>
              </a:rPr>
              <a:t>trở</a:t>
            </a:r>
            <a:r>
              <a:rPr lang="pt-BR" altLang="en-VN" sz="2800" b="1" i="1" dirty="0">
                <a:solidFill>
                  <a:srgbClr val="000066"/>
                </a:solidFill>
              </a:rPr>
              <a:t> </a:t>
            </a:r>
            <a:r>
              <a:rPr lang="pt-BR" altLang="en-VN" sz="2800" b="1" i="1" dirty="0" err="1">
                <a:solidFill>
                  <a:srgbClr val="000066"/>
                </a:solidFill>
              </a:rPr>
              <a:t>thành</a:t>
            </a:r>
            <a:r>
              <a:rPr lang="pt-BR" altLang="en-VN" sz="2800" b="1" i="1" dirty="0">
                <a:solidFill>
                  <a:srgbClr val="000066"/>
                </a:solidFill>
              </a:rPr>
              <a:t> </a:t>
            </a:r>
            <a:r>
              <a:rPr lang="pt-BR" altLang="en-VN" sz="2800" b="1" i="1" dirty="0" err="1">
                <a:solidFill>
                  <a:srgbClr val="000066"/>
                </a:solidFill>
              </a:rPr>
              <a:t>nước</a:t>
            </a:r>
            <a:r>
              <a:rPr lang="pt-BR" altLang="en-VN" sz="2800" b="1" i="1" dirty="0">
                <a:solidFill>
                  <a:srgbClr val="000066"/>
                </a:solidFill>
              </a:rPr>
              <a:t> </a:t>
            </a:r>
            <a:r>
              <a:rPr lang="pt-BR" altLang="en-VN" sz="2800" b="1" i="1" dirty="0" err="1">
                <a:solidFill>
                  <a:srgbClr val="000066"/>
                </a:solidFill>
              </a:rPr>
              <a:t>tư</a:t>
            </a:r>
            <a:r>
              <a:rPr lang="pt-BR" altLang="en-VN" sz="2800" b="1" i="1" dirty="0">
                <a:solidFill>
                  <a:srgbClr val="000066"/>
                </a:solidFill>
              </a:rPr>
              <a:t> </a:t>
            </a:r>
            <a:r>
              <a:rPr lang="pt-BR" altLang="en-VN" sz="2800" b="1" i="1" dirty="0" err="1">
                <a:solidFill>
                  <a:srgbClr val="000066"/>
                </a:solidFill>
              </a:rPr>
              <a:t>bản</a:t>
            </a:r>
            <a:r>
              <a:rPr lang="pt-BR" altLang="en-VN" sz="2800" b="1" i="1" dirty="0">
                <a:solidFill>
                  <a:srgbClr val="000066"/>
                </a:solidFill>
              </a:rPr>
              <a:t> </a:t>
            </a:r>
            <a:r>
              <a:rPr lang="pt-BR" altLang="en-VN" sz="2800" b="1" i="1" dirty="0" err="1">
                <a:solidFill>
                  <a:srgbClr val="000066"/>
                </a:solidFill>
              </a:rPr>
              <a:t>giàu</a:t>
            </a:r>
            <a:r>
              <a:rPr lang="pt-BR" altLang="en-VN" sz="2800" b="1" i="1" dirty="0">
                <a:solidFill>
                  <a:srgbClr val="000066"/>
                </a:solidFill>
              </a:rPr>
              <a:t> </a:t>
            </a:r>
            <a:r>
              <a:rPr lang="pt-BR" altLang="en-VN" sz="2800" b="1" i="1" dirty="0" err="1">
                <a:solidFill>
                  <a:srgbClr val="000066"/>
                </a:solidFill>
              </a:rPr>
              <a:t>mạnh</a:t>
            </a:r>
            <a:r>
              <a:rPr lang="pt-BR" altLang="en-VN" sz="2800" b="1" i="1" dirty="0">
                <a:solidFill>
                  <a:srgbClr val="000066"/>
                </a:solidFill>
              </a:rPr>
              <a:t> </a:t>
            </a:r>
            <a:r>
              <a:rPr lang="pt-BR" altLang="en-VN" sz="2800" b="1" i="1" dirty="0" err="1">
                <a:solidFill>
                  <a:srgbClr val="000066"/>
                </a:solidFill>
              </a:rPr>
              <a:t>nhất</a:t>
            </a:r>
            <a:r>
              <a:rPr lang="pt-BR" altLang="en-VN" sz="2800" b="1" i="1" dirty="0">
                <a:solidFill>
                  <a:srgbClr val="000066"/>
                </a:solidFill>
              </a:rPr>
              <a:t> </a:t>
            </a:r>
            <a:r>
              <a:rPr lang="pt-BR" altLang="en-VN" sz="2800" b="1" i="1" dirty="0" err="1">
                <a:solidFill>
                  <a:srgbClr val="000066"/>
                </a:solidFill>
              </a:rPr>
              <a:t>thế</a:t>
            </a:r>
            <a:r>
              <a:rPr lang="pt-BR" altLang="en-VN" sz="2800" b="1" i="1" dirty="0">
                <a:solidFill>
                  <a:srgbClr val="000066"/>
                </a:solidFill>
              </a:rPr>
              <a:t> </a:t>
            </a:r>
            <a:r>
              <a:rPr lang="pt-BR" altLang="en-VN" sz="2800" b="1" i="1" dirty="0" err="1">
                <a:solidFill>
                  <a:srgbClr val="000066"/>
                </a:solidFill>
              </a:rPr>
              <a:t>giới</a:t>
            </a:r>
            <a:r>
              <a:rPr lang="pt-BR" altLang="en-VN" sz="2800" b="1" i="1" dirty="0">
                <a:solidFill>
                  <a:srgbClr val="000066"/>
                </a:solidFill>
              </a:rPr>
              <a:t>?</a:t>
            </a:r>
            <a:endParaRPr lang="en-US" altLang="vi-VN" sz="2800" b="1" dirty="0">
              <a:solidFill>
                <a:srgbClr val="0070C0"/>
              </a:solidFill>
              <a:latin typeface="Snell Roundhand Black" panose="02000603080000090004" pitchFamily="2" charset="77"/>
            </a:endParaRPr>
          </a:p>
        </p:txBody>
      </p:sp>
      <p:pic>
        <p:nvPicPr>
          <p:cNvPr id="3" name="Picture 2">
            <a:extLst>
              <a:ext uri="{FF2B5EF4-FFF2-40B4-BE49-F238E27FC236}">
                <a16:creationId xmlns:a16="http://schemas.microsoft.com/office/drawing/2014/main" id="{A099EF73-8C17-E34B-8E30-5E1B738261F3}"/>
              </a:ext>
            </a:extLst>
          </p:cNvPr>
          <p:cNvPicPr>
            <a:picLocks noChangeAspect="1"/>
          </p:cNvPicPr>
          <p:nvPr/>
        </p:nvPicPr>
        <p:blipFill rotWithShape="1">
          <a:blip r:embed="rId3"/>
          <a:srcRect l="27500" r="31078"/>
          <a:stretch/>
        </p:blipFill>
        <p:spPr>
          <a:xfrm>
            <a:off x="5750202" y="382139"/>
            <a:ext cx="2149200" cy="3459079"/>
          </a:xfrm>
          <a:prstGeom prst="rect">
            <a:avLst/>
          </a:prstGeom>
        </p:spPr>
      </p:pic>
      <p:sp>
        <p:nvSpPr>
          <p:cNvPr id="4" name="Rectangle 3">
            <a:extLst>
              <a:ext uri="{FF2B5EF4-FFF2-40B4-BE49-F238E27FC236}">
                <a16:creationId xmlns:a16="http://schemas.microsoft.com/office/drawing/2014/main" id="{7485C869-5514-2342-9194-768412E7029C}"/>
              </a:ext>
            </a:extLst>
          </p:cNvPr>
          <p:cNvSpPr/>
          <p:nvPr/>
        </p:nvSpPr>
        <p:spPr>
          <a:xfrm>
            <a:off x="503721" y="4707312"/>
            <a:ext cx="8183079" cy="22663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pic>
        <p:nvPicPr>
          <p:cNvPr id="52226" name="Picture 2">
            <a:extLst>
              <a:ext uri="{FF2B5EF4-FFF2-40B4-BE49-F238E27FC236}">
                <a16:creationId xmlns:a16="http://schemas.microsoft.com/office/drawing/2014/main" id="{EAEAAC2B-AE4B-B44E-91B5-B3E80788A19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3820076" y="3333750"/>
            <a:ext cx="2540000" cy="152400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
            <a:extLst>
              <a:ext uri="{FF2B5EF4-FFF2-40B4-BE49-F238E27FC236}">
                <a16:creationId xmlns:a16="http://schemas.microsoft.com/office/drawing/2014/main" id="{63C5E4C5-0EEF-6F47-9DDB-D360EA6CD2E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1006267" y="3343043"/>
            <a:ext cx="2540000" cy="152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615408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repeatCount="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4)">
                                      <p:cBhvr>
                                        <p:cTn id="7" dur="500"/>
                                        <p:tgtEl>
                                          <p:spTgt spid="6"/>
                                        </p:tgtEl>
                                      </p:cBhvr>
                                    </p:animEffect>
                                  </p:childTnLst>
                                </p:cTn>
                              </p:par>
                              <p:par>
                                <p:cTn id="8" presetID="2" presetClass="entr" presetSubtype="8" fill="hold" nodeType="withEffect">
                                  <p:stCondLst>
                                    <p:cond delay="0"/>
                                  </p:stCondLst>
                                  <p:childTnLst>
                                    <p:set>
                                      <p:cBhvr>
                                        <p:cTn id="9" dur="1" fill="hold">
                                          <p:stCondLst>
                                            <p:cond delay="0"/>
                                          </p:stCondLst>
                                        </p:cTn>
                                        <p:tgtEl>
                                          <p:spTgt spid="1503"/>
                                        </p:tgtEl>
                                        <p:attrNameLst>
                                          <p:attrName>style.visibility</p:attrName>
                                        </p:attrNameLst>
                                      </p:cBhvr>
                                      <p:to>
                                        <p:strVal val="visible"/>
                                      </p:to>
                                    </p:set>
                                    <p:anim calcmode="lin" valueType="num">
                                      <p:cBhvr additive="base">
                                        <p:cTn id="10" dur="500" fill="hold"/>
                                        <p:tgtEl>
                                          <p:spTgt spid="1503"/>
                                        </p:tgtEl>
                                        <p:attrNameLst>
                                          <p:attrName>ppt_x</p:attrName>
                                        </p:attrNameLst>
                                      </p:cBhvr>
                                      <p:tavLst>
                                        <p:tav tm="0">
                                          <p:val>
                                            <p:strVal val="0-#ppt_w/2"/>
                                          </p:val>
                                        </p:tav>
                                        <p:tav tm="100000">
                                          <p:val>
                                            <p:strVal val="#ppt_x"/>
                                          </p:val>
                                        </p:tav>
                                      </p:tavLst>
                                    </p:anim>
                                    <p:anim calcmode="lin" valueType="num">
                                      <p:cBhvr additive="base">
                                        <p:cTn id="11" dur="500" fill="hold"/>
                                        <p:tgtEl>
                                          <p:spTgt spid="1503"/>
                                        </p:tgtEl>
                                        <p:attrNameLst>
                                          <p:attrName>ppt_y</p:attrName>
                                        </p:attrNameLst>
                                      </p:cBhvr>
                                      <p:tavLst>
                                        <p:tav tm="0">
                                          <p:val>
                                            <p:strVal val="#ppt_y"/>
                                          </p:val>
                                        </p:tav>
                                        <p:tav tm="100000">
                                          <p:val>
                                            <p:strVal val="#ppt_y"/>
                                          </p:val>
                                        </p:tav>
                                      </p:tavLst>
                                    </p:anim>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7"/>
                                        </p:tgtEl>
                                        <p:attrNameLst>
                                          <p:attrName>style.visibility</p:attrName>
                                        </p:attrNameLst>
                                      </p:cBhvr>
                                      <p:to>
                                        <p:strVal val="visible"/>
                                      </p:to>
                                    </p:set>
                                    <p:anim calcmode="lin" valueType="num">
                                      <p:cBhvr>
                                        <p:cTn id="14" dur="25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5" dur="250" fill="hold"/>
                                        <p:tgtEl>
                                          <p:spTgt spid="7"/>
                                        </p:tgtEl>
                                        <p:attrNameLst>
                                          <p:attrName>ppt_y</p:attrName>
                                        </p:attrNameLst>
                                      </p:cBhvr>
                                      <p:tavLst>
                                        <p:tav tm="0">
                                          <p:val>
                                            <p:strVal val="#ppt_y"/>
                                          </p:val>
                                        </p:tav>
                                        <p:tav tm="100000">
                                          <p:val>
                                            <p:strVal val="#ppt_y"/>
                                          </p:val>
                                        </p:tav>
                                      </p:tavLst>
                                    </p:anim>
                                    <p:anim calcmode="lin" valueType="num">
                                      <p:cBhvr>
                                        <p:cTn id="16" dur="25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7" dur="25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8" dur="250" tmFilter="0,0; .5, 1; 1, 1"/>
                                        <p:tgtEl>
                                          <p:spTgt spid="7"/>
                                        </p:tgtEl>
                                      </p:cBhvr>
                                    </p:animEffect>
                                  </p:childTnLst>
                                </p:cTn>
                              </p:par>
                              <p:par>
                                <p:cTn id="19" presetID="45" presetClass="entr" presetSubtype="0" fill="hold" grpId="1"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2000"/>
                                        <p:tgtEl>
                                          <p:spTgt spid="6"/>
                                        </p:tgtEl>
                                      </p:cBhvr>
                                    </p:animEffect>
                                    <p:anim calcmode="lin" valueType="num">
                                      <p:cBhvr>
                                        <p:cTn id="22" dur="12000" fill="hold"/>
                                        <p:tgtEl>
                                          <p:spTgt spid="6"/>
                                        </p:tgtEl>
                                        <p:attrNameLst>
                                          <p:attrName>ppt_w</p:attrName>
                                        </p:attrNameLst>
                                      </p:cBhvr>
                                      <p:tavLst>
                                        <p:tav tm="0" fmla="#ppt_w*sin(2.5*pi*$)">
                                          <p:val>
                                            <p:fltVal val="0"/>
                                          </p:val>
                                        </p:tav>
                                        <p:tav tm="100000">
                                          <p:val>
                                            <p:fltVal val="1"/>
                                          </p:val>
                                        </p:tav>
                                      </p:tavLst>
                                    </p:anim>
                                    <p:anim calcmode="lin" valueType="num">
                                      <p:cBhvr>
                                        <p:cTn id="23" dur="12000" fill="hold"/>
                                        <p:tgtEl>
                                          <p:spTgt spid="6"/>
                                        </p:tgtEl>
                                        <p:attrNameLst>
                                          <p:attrName>ppt_h</p:attrName>
                                        </p:attrNameLst>
                                      </p:cBhvr>
                                      <p:tavLst>
                                        <p:tav tm="0">
                                          <p:val>
                                            <p:strVal val="#ppt_h"/>
                                          </p:val>
                                        </p:tav>
                                        <p:tav tm="100000">
                                          <p:val>
                                            <p:strVal val="#ppt_h"/>
                                          </p:val>
                                        </p:tav>
                                      </p:tavLst>
                                    </p:anim>
                                  </p:childTnLst>
                                </p:cTn>
                              </p:par>
                              <p:par>
                                <p:cTn id="24" presetID="21" presetClass="entr" presetSubtype="8" fill="hold" nodeType="withEffect">
                                  <p:stCondLst>
                                    <p:cond delay="0"/>
                                  </p:stCondLst>
                                  <p:childTnLst>
                                    <p:set>
                                      <p:cBhvr>
                                        <p:cTn id="25" dur="1" fill="hold">
                                          <p:stCondLst>
                                            <p:cond delay="0"/>
                                          </p:stCondLst>
                                        </p:cTn>
                                        <p:tgtEl>
                                          <p:spTgt spid="52226"/>
                                        </p:tgtEl>
                                        <p:attrNameLst>
                                          <p:attrName>style.visibility</p:attrName>
                                        </p:attrNameLst>
                                      </p:cBhvr>
                                      <p:to>
                                        <p:strVal val="visible"/>
                                      </p:to>
                                    </p:set>
                                    <p:animEffect transition="in" filter="wheel(8)">
                                      <p:cBhvr>
                                        <p:cTn id="26" dur="500"/>
                                        <p:tgtEl>
                                          <p:spTgt spid="52226"/>
                                        </p:tgtEl>
                                      </p:cBhvr>
                                    </p:animEffect>
                                  </p:childTnLst>
                                </p:cTn>
                              </p:par>
                              <p:par>
                                <p:cTn id="27" presetID="21" presetClass="entr" presetSubtype="8" fill="hold" nodeType="with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wheel(8)">
                                      <p:cBhvr>
                                        <p:cTn id="2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8000" t="-8000" r="-5000" b="-8000"/>
          </a:stretch>
        </a:blipFill>
        <a:effectLst/>
      </p:bgPr>
    </p:bg>
    <p:spTree>
      <p:nvGrpSpPr>
        <p:cNvPr id="1" name=""/>
        <p:cNvGrpSpPr/>
        <p:nvPr/>
      </p:nvGrpSpPr>
      <p:grpSpPr>
        <a:xfrm>
          <a:off x="0" y="0"/>
          <a:ext cx="0" cy="0"/>
          <a:chOff x="0" y="0"/>
          <a:chExt cx="0" cy="0"/>
        </a:xfrm>
      </p:grpSpPr>
      <p:grpSp>
        <p:nvGrpSpPr>
          <p:cNvPr id="2" name="Group 36">
            <a:extLst>
              <a:ext uri="{FF2B5EF4-FFF2-40B4-BE49-F238E27FC236}">
                <a16:creationId xmlns:a16="http://schemas.microsoft.com/office/drawing/2014/main" id="{1420A335-53BC-1C47-87ED-6DA79A844D76}"/>
              </a:ext>
            </a:extLst>
          </p:cNvPr>
          <p:cNvGrpSpPr>
            <a:grpSpLocks/>
          </p:cNvGrpSpPr>
          <p:nvPr/>
        </p:nvGrpSpPr>
        <p:grpSpPr bwMode="auto">
          <a:xfrm>
            <a:off x="-97077" y="574476"/>
            <a:ext cx="4973877" cy="4107344"/>
            <a:chOff x="2914" y="1548"/>
            <a:chExt cx="2785" cy="2668"/>
          </a:xfrm>
        </p:grpSpPr>
        <p:sp>
          <p:nvSpPr>
            <p:cNvPr id="3" name="Text Box 37">
              <a:extLst>
                <a:ext uri="{FF2B5EF4-FFF2-40B4-BE49-F238E27FC236}">
                  <a16:creationId xmlns:a16="http://schemas.microsoft.com/office/drawing/2014/main" id="{DCC974BE-0553-A641-82AF-7607ABF4BB9B}"/>
                </a:ext>
              </a:extLst>
            </p:cNvPr>
            <p:cNvSpPr txBox="1">
              <a:spLocks noChangeArrowheads="1"/>
            </p:cNvSpPr>
            <p:nvPr/>
          </p:nvSpPr>
          <p:spPr bwMode="auto">
            <a:xfrm>
              <a:off x="2992" y="1578"/>
              <a:ext cx="674" cy="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5640" tIns="27821" rIns="55640" bIns="27821">
              <a:spAutoFit/>
            </a:bodyPr>
            <a:lstStyle>
              <a:lvl1pPr defTabSz="601663">
                <a:defRPr sz="2400">
                  <a:solidFill>
                    <a:schemeClr val="tx1"/>
                  </a:solidFill>
                  <a:latin typeface="Times New Roman" panose="02020603050405020304" pitchFamily="18" charset="0"/>
                </a:defRPr>
              </a:lvl1pPr>
              <a:lvl2pPr marL="742950" indent="-285750" defTabSz="601663">
                <a:defRPr sz="2400">
                  <a:solidFill>
                    <a:schemeClr val="tx1"/>
                  </a:solidFill>
                  <a:latin typeface="Times New Roman" panose="02020603050405020304" pitchFamily="18" charset="0"/>
                </a:defRPr>
              </a:lvl2pPr>
              <a:lvl3pPr marL="1143000" indent="-228600" defTabSz="601663">
                <a:defRPr sz="2400">
                  <a:solidFill>
                    <a:schemeClr val="tx1"/>
                  </a:solidFill>
                  <a:latin typeface="Times New Roman" panose="02020603050405020304" pitchFamily="18" charset="0"/>
                </a:defRPr>
              </a:lvl3pPr>
              <a:lvl4pPr marL="1600200" indent="-228600" defTabSz="601663">
                <a:defRPr sz="2400">
                  <a:solidFill>
                    <a:schemeClr val="tx1"/>
                  </a:solidFill>
                  <a:latin typeface="Times New Roman" panose="02020603050405020304" pitchFamily="18" charset="0"/>
                </a:defRPr>
              </a:lvl4pPr>
              <a:lvl5pPr marL="2057400" indent="-228600" defTabSz="601663">
                <a:defRPr sz="2400">
                  <a:solidFill>
                    <a:schemeClr val="tx1"/>
                  </a:solidFill>
                  <a:latin typeface="Times New Roman" panose="02020603050405020304" pitchFamily="18" charset="0"/>
                </a:defRPr>
              </a:lvl5pPr>
              <a:lvl6pPr marL="2514600" indent="-228600" defTabSz="60166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60166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60166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601663" eaLnBrk="0" fontAlgn="base" hangingPunct="0">
                <a:spcBef>
                  <a:spcPct val="0"/>
                </a:spcBef>
                <a:spcAft>
                  <a:spcPct val="0"/>
                </a:spcAft>
                <a:defRPr sz="2400">
                  <a:solidFill>
                    <a:schemeClr val="tx1"/>
                  </a:solidFill>
                  <a:latin typeface="Times New Roman" panose="02020603050405020304" pitchFamily="18" charset="0"/>
                </a:defRPr>
              </a:lvl9pPr>
            </a:lstStyle>
            <a:p>
              <a:pPr algn="ctr" defTabSz="451247" fontAlgn="base">
                <a:spcBef>
                  <a:spcPct val="20000"/>
                </a:spcBef>
                <a:spcAft>
                  <a:spcPct val="0"/>
                </a:spcAft>
                <a:buClrTx/>
              </a:pPr>
              <a:r>
                <a:rPr lang="en-US" altLang="en-VN" sz="1800" b="1" kern="1200" dirty="0" err="1">
                  <a:solidFill>
                    <a:srgbClr val="FF0000"/>
                  </a:solidFill>
                  <a:ea typeface="+mn-ea"/>
                  <a:cs typeface="+mn-cs"/>
                </a:rPr>
                <a:t>Công</a:t>
              </a:r>
              <a:r>
                <a:rPr lang="en-US" altLang="en-VN" sz="1800" b="1" kern="1200" dirty="0">
                  <a:solidFill>
                    <a:srgbClr val="FF0000"/>
                  </a:solidFill>
                  <a:ea typeface="+mn-ea"/>
                  <a:cs typeface="+mn-cs"/>
                </a:rPr>
                <a:t> </a:t>
              </a:r>
              <a:r>
                <a:rPr lang="en-US" altLang="en-VN" sz="1800" b="1" kern="1200" dirty="0" err="1">
                  <a:solidFill>
                    <a:srgbClr val="FF0000"/>
                  </a:solidFill>
                  <a:ea typeface="+mn-ea"/>
                  <a:cs typeface="+mn-cs"/>
                </a:rPr>
                <a:t>nghiệp</a:t>
              </a:r>
              <a:endParaRPr lang="en-US" altLang="en-VN" sz="1800" b="1" kern="1200" dirty="0">
                <a:solidFill>
                  <a:srgbClr val="FF0000"/>
                </a:solidFill>
                <a:ea typeface="+mn-ea"/>
                <a:cs typeface="+mn-cs"/>
              </a:endParaRPr>
            </a:p>
          </p:txBody>
        </p:sp>
        <p:sp>
          <p:nvSpPr>
            <p:cNvPr id="4" name="Text Box 38">
              <a:extLst>
                <a:ext uri="{FF2B5EF4-FFF2-40B4-BE49-F238E27FC236}">
                  <a16:creationId xmlns:a16="http://schemas.microsoft.com/office/drawing/2014/main" id="{1BC55894-5590-3942-B59E-3836B0719071}"/>
                </a:ext>
              </a:extLst>
            </p:cNvPr>
            <p:cNvSpPr txBox="1">
              <a:spLocks noChangeArrowheads="1"/>
            </p:cNvSpPr>
            <p:nvPr/>
          </p:nvSpPr>
          <p:spPr bwMode="auto">
            <a:xfrm>
              <a:off x="3782" y="1603"/>
              <a:ext cx="1917" cy="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5640" tIns="27821" rIns="55640" bIns="27821">
              <a:spAutoFit/>
            </a:bodyPr>
            <a:lstStyle>
              <a:lvl1pPr defTabSz="601663">
                <a:defRPr sz="2400">
                  <a:solidFill>
                    <a:schemeClr val="tx1"/>
                  </a:solidFill>
                  <a:latin typeface="Times New Roman" panose="02020603050405020304" pitchFamily="18" charset="0"/>
                </a:defRPr>
              </a:lvl1pPr>
              <a:lvl2pPr marL="742950" indent="-285750" defTabSz="601663">
                <a:defRPr sz="2400">
                  <a:solidFill>
                    <a:schemeClr val="tx1"/>
                  </a:solidFill>
                  <a:latin typeface="Times New Roman" panose="02020603050405020304" pitchFamily="18" charset="0"/>
                </a:defRPr>
              </a:lvl2pPr>
              <a:lvl3pPr marL="1143000" indent="-228600" defTabSz="601663">
                <a:defRPr sz="2400">
                  <a:solidFill>
                    <a:schemeClr val="tx1"/>
                  </a:solidFill>
                  <a:latin typeface="Times New Roman" panose="02020603050405020304" pitchFamily="18" charset="0"/>
                </a:defRPr>
              </a:lvl3pPr>
              <a:lvl4pPr marL="1600200" indent="-228600" defTabSz="601663">
                <a:defRPr sz="2400">
                  <a:solidFill>
                    <a:schemeClr val="tx1"/>
                  </a:solidFill>
                  <a:latin typeface="Times New Roman" panose="02020603050405020304" pitchFamily="18" charset="0"/>
                </a:defRPr>
              </a:lvl4pPr>
              <a:lvl5pPr marL="2057400" indent="-228600" defTabSz="601663">
                <a:defRPr sz="2400">
                  <a:solidFill>
                    <a:schemeClr val="tx1"/>
                  </a:solidFill>
                  <a:latin typeface="Times New Roman" panose="02020603050405020304" pitchFamily="18" charset="0"/>
                </a:defRPr>
              </a:lvl5pPr>
              <a:lvl6pPr marL="2514600" indent="-228600" defTabSz="60166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60166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60166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601663" eaLnBrk="0" fontAlgn="base" hangingPunct="0">
                <a:spcBef>
                  <a:spcPct val="0"/>
                </a:spcBef>
                <a:spcAft>
                  <a:spcPct val="0"/>
                </a:spcAft>
                <a:defRPr sz="2400">
                  <a:solidFill>
                    <a:schemeClr val="tx1"/>
                  </a:solidFill>
                  <a:latin typeface="Times New Roman" panose="02020603050405020304" pitchFamily="18" charset="0"/>
                </a:defRPr>
              </a:lvl9pPr>
            </a:lstStyle>
            <a:p>
              <a:pPr defTabSz="451247" fontAlgn="base">
                <a:spcBef>
                  <a:spcPct val="0"/>
                </a:spcBef>
                <a:spcAft>
                  <a:spcPct val="0"/>
                </a:spcAft>
                <a:buClrTx/>
              </a:pPr>
              <a:r>
                <a:rPr lang="en-US" altLang="en-VN" sz="1600" kern="1200" dirty="0" err="1">
                  <a:solidFill>
                    <a:srgbClr val="000000"/>
                  </a:solidFill>
                  <a:ea typeface="+mn-ea"/>
                  <a:cs typeface="+mn-cs"/>
                </a:rPr>
                <a:t>Chiếm</a:t>
              </a:r>
              <a:r>
                <a:rPr lang="en-US" altLang="en-VN" sz="1600" kern="1200" dirty="0">
                  <a:solidFill>
                    <a:srgbClr val="000000"/>
                  </a:solidFill>
                  <a:ea typeface="+mn-ea"/>
                  <a:cs typeface="+mn-cs"/>
                </a:rPr>
                <a:t> </a:t>
              </a:r>
              <a:r>
                <a:rPr lang="en-US" altLang="en-VN" sz="1600" kern="1200" dirty="0" err="1">
                  <a:solidFill>
                    <a:srgbClr val="000000"/>
                  </a:solidFill>
                  <a:ea typeface="+mn-ea"/>
                  <a:cs typeface="+mn-cs"/>
                </a:rPr>
                <a:t>hơn</a:t>
              </a:r>
              <a:r>
                <a:rPr lang="en-US" altLang="en-VN" sz="1600" kern="1200" dirty="0">
                  <a:solidFill>
                    <a:srgbClr val="000000"/>
                  </a:solidFill>
                  <a:ea typeface="+mn-ea"/>
                  <a:cs typeface="+mn-cs"/>
                </a:rPr>
                <a:t> </a:t>
              </a:r>
              <a:r>
                <a:rPr lang="en-US" altLang="en-VN" sz="1600" kern="1200" dirty="0" err="1">
                  <a:solidFill>
                    <a:srgbClr val="000000"/>
                  </a:solidFill>
                  <a:ea typeface="+mn-ea"/>
                  <a:cs typeface="+mn-cs"/>
                </a:rPr>
                <a:t>một</a:t>
              </a:r>
              <a:r>
                <a:rPr lang="en-US" altLang="en-VN" sz="1600" kern="1200" dirty="0">
                  <a:solidFill>
                    <a:srgbClr val="000000"/>
                  </a:solidFill>
                  <a:ea typeface="+mn-ea"/>
                  <a:cs typeface="+mn-cs"/>
                </a:rPr>
                <a:t> </a:t>
              </a:r>
              <a:r>
                <a:rPr lang="en-US" altLang="en-VN" sz="1600" kern="1200" dirty="0" err="1">
                  <a:solidFill>
                    <a:srgbClr val="000000"/>
                  </a:solidFill>
                  <a:ea typeface="+mn-ea"/>
                  <a:cs typeface="+mn-cs"/>
                </a:rPr>
                <a:t>nửa</a:t>
              </a:r>
              <a:r>
                <a:rPr lang="en-US" altLang="en-VN" sz="1600" kern="1200" dirty="0">
                  <a:solidFill>
                    <a:srgbClr val="000000"/>
                  </a:solidFill>
                  <a:ea typeface="+mn-ea"/>
                  <a:cs typeface="+mn-cs"/>
                </a:rPr>
                <a:t> SL </a:t>
              </a:r>
              <a:r>
                <a:rPr lang="en-US" altLang="en-VN" sz="1600" kern="1200" dirty="0" err="1">
                  <a:solidFill>
                    <a:srgbClr val="000000"/>
                  </a:solidFill>
                  <a:ea typeface="+mn-ea"/>
                  <a:cs typeface="+mn-cs"/>
                </a:rPr>
                <a:t>toàn</a:t>
              </a:r>
              <a:r>
                <a:rPr lang="en-US" altLang="en-VN" sz="1600" kern="1200" dirty="0">
                  <a:solidFill>
                    <a:srgbClr val="000000"/>
                  </a:solidFill>
                  <a:ea typeface="+mn-ea"/>
                  <a:cs typeface="+mn-cs"/>
                </a:rPr>
                <a:t> </a:t>
              </a:r>
              <a:r>
                <a:rPr lang="en-US" altLang="en-VN" sz="1600" kern="1200" dirty="0" err="1">
                  <a:solidFill>
                    <a:srgbClr val="000000"/>
                  </a:solidFill>
                  <a:ea typeface="+mn-ea"/>
                  <a:cs typeface="+mn-cs"/>
                </a:rPr>
                <a:t>thế</a:t>
              </a:r>
              <a:r>
                <a:rPr lang="en-US" altLang="en-VN" sz="1600" kern="1200" dirty="0">
                  <a:solidFill>
                    <a:srgbClr val="000000"/>
                  </a:solidFill>
                  <a:ea typeface="+mn-ea"/>
                  <a:cs typeface="+mn-cs"/>
                </a:rPr>
                <a:t> </a:t>
              </a:r>
              <a:r>
                <a:rPr lang="en-US" altLang="en-VN" sz="1600" kern="1200" dirty="0" err="1">
                  <a:solidFill>
                    <a:srgbClr val="000000"/>
                  </a:solidFill>
                  <a:ea typeface="+mn-ea"/>
                  <a:cs typeface="+mn-cs"/>
                </a:rPr>
                <a:t>giới</a:t>
              </a:r>
              <a:r>
                <a:rPr lang="en-US" altLang="en-VN" sz="1600" kern="1200" dirty="0">
                  <a:solidFill>
                    <a:srgbClr val="000000"/>
                  </a:solidFill>
                  <a:ea typeface="+mn-ea"/>
                  <a:cs typeface="+mn-cs"/>
                </a:rPr>
                <a:t>  56,47% (1948)</a:t>
              </a:r>
            </a:p>
          </p:txBody>
        </p:sp>
        <p:sp>
          <p:nvSpPr>
            <p:cNvPr id="5" name="Text Box 39">
              <a:extLst>
                <a:ext uri="{FF2B5EF4-FFF2-40B4-BE49-F238E27FC236}">
                  <a16:creationId xmlns:a16="http://schemas.microsoft.com/office/drawing/2014/main" id="{6BC48313-D6D2-E448-BAC7-F6A0CD9B2903}"/>
                </a:ext>
              </a:extLst>
            </p:cNvPr>
            <p:cNvSpPr txBox="1">
              <a:spLocks noChangeArrowheads="1"/>
            </p:cNvSpPr>
            <p:nvPr/>
          </p:nvSpPr>
          <p:spPr bwMode="auto">
            <a:xfrm>
              <a:off x="2993" y="2062"/>
              <a:ext cx="738" cy="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5640" tIns="27821" rIns="55640" bIns="27821">
              <a:spAutoFit/>
            </a:bodyPr>
            <a:lstStyle>
              <a:lvl1pPr defTabSz="601663">
                <a:defRPr sz="2400">
                  <a:solidFill>
                    <a:schemeClr val="tx1"/>
                  </a:solidFill>
                  <a:latin typeface="Times New Roman" panose="02020603050405020304" pitchFamily="18" charset="0"/>
                </a:defRPr>
              </a:lvl1pPr>
              <a:lvl2pPr marL="742950" indent="-285750" defTabSz="601663">
                <a:defRPr sz="2400">
                  <a:solidFill>
                    <a:schemeClr val="tx1"/>
                  </a:solidFill>
                  <a:latin typeface="Times New Roman" panose="02020603050405020304" pitchFamily="18" charset="0"/>
                </a:defRPr>
              </a:lvl2pPr>
              <a:lvl3pPr marL="1143000" indent="-228600" defTabSz="601663">
                <a:defRPr sz="2400">
                  <a:solidFill>
                    <a:schemeClr val="tx1"/>
                  </a:solidFill>
                  <a:latin typeface="Times New Roman" panose="02020603050405020304" pitchFamily="18" charset="0"/>
                </a:defRPr>
              </a:lvl3pPr>
              <a:lvl4pPr marL="1600200" indent="-228600" defTabSz="601663">
                <a:defRPr sz="2400">
                  <a:solidFill>
                    <a:schemeClr val="tx1"/>
                  </a:solidFill>
                  <a:latin typeface="Times New Roman" panose="02020603050405020304" pitchFamily="18" charset="0"/>
                </a:defRPr>
              </a:lvl4pPr>
              <a:lvl5pPr marL="2057400" indent="-228600" defTabSz="601663">
                <a:defRPr sz="2400">
                  <a:solidFill>
                    <a:schemeClr val="tx1"/>
                  </a:solidFill>
                  <a:latin typeface="Times New Roman" panose="02020603050405020304" pitchFamily="18" charset="0"/>
                </a:defRPr>
              </a:lvl5pPr>
              <a:lvl6pPr marL="2514600" indent="-228600" defTabSz="60166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60166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60166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601663" eaLnBrk="0" fontAlgn="base" hangingPunct="0">
                <a:spcBef>
                  <a:spcPct val="0"/>
                </a:spcBef>
                <a:spcAft>
                  <a:spcPct val="0"/>
                </a:spcAft>
                <a:defRPr sz="2400">
                  <a:solidFill>
                    <a:schemeClr val="tx1"/>
                  </a:solidFill>
                  <a:latin typeface="Times New Roman" panose="02020603050405020304" pitchFamily="18" charset="0"/>
                </a:defRPr>
              </a:lvl9pPr>
            </a:lstStyle>
            <a:p>
              <a:pPr algn="ctr" defTabSz="451247" fontAlgn="base">
                <a:spcBef>
                  <a:spcPct val="20000"/>
                </a:spcBef>
                <a:spcAft>
                  <a:spcPct val="0"/>
                </a:spcAft>
                <a:buClrTx/>
              </a:pPr>
              <a:r>
                <a:rPr lang="en-US" altLang="en-VN" sz="1800" b="1" kern="1200" dirty="0" err="1">
                  <a:solidFill>
                    <a:srgbClr val="FF0000"/>
                  </a:solidFill>
                  <a:ea typeface="+mn-ea"/>
                  <a:cs typeface="+mn-cs"/>
                </a:rPr>
                <a:t>Nông</a:t>
              </a:r>
              <a:r>
                <a:rPr lang="en-US" altLang="en-VN" sz="1800" b="1" kern="1200" dirty="0">
                  <a:solidFill>
                    <a:srgbClr val="FF0000"/>
                  </a:solidFill>
                  <a:ea typeface="+mn-ea"/>
                  <a:cs typeface="+mn-cs"/>
                </a:rPr>
                <a:t> </a:t>
              </a:r>
              <a:r>
                <a:rPr lang="en-US" altLang="en-VN" sz="1800" b="1" kern="1200" dirty="0" err="1">
                  <a:solidFill>
                    <a:srgbClr val="FF0000"/>
                  </a:solidFill>
                  <a:ea typeface="+mn-ea"/>
                  <a:cs typeface="+mn-cs"/>
                </a:rPr>
                <a:t>nghiệp</a:t>
              </a:r>
              <a:endParaRPr lang="en-US" altLang="en-VN" sz="1800" b="1" kern="1200" dirty="0">
                <a:solidFill>
                  <a:srgbClr val="FF0000"/>
                </a:solidFill>
                <a:ea typeface="+mn-ea"/>
                <a:cs typeface="+mn-cs"/>
              </a:endParaRPr>
            </a:p>
          </p:txBody>
        </p:sp>
        <p:sp>
          <p:nvSpPr>
            <p:cNvPr id="6" name="Text Box 40">
              <a:extLst>
                <a:ext uri="{FF2B5EF4-FFF2-40B4-BE49-F238E27FC236}">
                  <a16:creationId xmlns:a16="http://schemas.microsoft.com/office/drawing/2014/main" id="{5BE28AAA-5087-704A-B588-E2ECDC048F3B}"/>
                </a:ext>
              </a:extLst>
            </p:cNvPr>
            <p:cNvSpPr txBox="1">
              <a:spLocks noChangeArrowheads="1"/>
            </p:cNvSpPr>
            <p:nvPr/>
          </p:nvSpPr>
          <p:spPr bwMode="auto">
            <a:xfrm>
              <a:off x="3782" y="2111"/>
              <a:ext cx="1901" cy="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5640" tIns="27821" rIns="55640" bIns="27821">
              <a:spAutoFit/>
            </a:bodyPr>
            <a:lstStyle>
              <a:lvl1pPr defTabSz="601663">
                <a:defRPr sz="2400">
                  <a:solidFill>
                    <a:schemeClr val="tx1"/>
                  </a:solidFill>
                  <a:latin typeface="Times New Roman" panose="02020603050405020304" pitchFamily="18" charset="0"/>
                </a:defRPr>
              </a:lvl1pPr>
              <a:lvl2pPr marL="742950" indent="-285750" defTabSz="601663">
                <a:defRPr sz="2400">
                  <a:solidFill>
                    <a:schemeClr val="tx1"/>
                  </a:solidFill>
                  <a:latin typeface="Times New Roman" panose="02020603050405020304" pitchFamily="18" charset="0"/>
                </a:defRPr>
              </a:lvl2pPr>
              <a:lvl3pPr marL="1143000" indent="-228600" defTabSz="601663">
                <a:defRPr sz="2400">
                  <a:solidFill>
                    <a:schemeClr val="tx1"/>
                  </a:solidFill>
                  <a:latin typeface="Times New Roman" panose="02020603050405020304" pitchFamily="18" charset="0"/>
                </a:defRPr>
              </a:lvl3pPr>
              <a:lvl4pPr marL="1600200" indent="-228600" defTabSz="601663">
                <a:defRPr sz="2400">
                  <a:solidFill>
                    <a:schemeClr val="tx1"/>
                  </a:solidFill>
                  <a:latin typeface="Times New Roman" panose="02020603050405020304" pitchFamily="18" charset="0"/>
                </a:defRPr>
              </a:lvl4pPr>
              <a:lvl5pPr marL="2057400" indent="-228600" defTabSz="601663">
                <a:defRPr sz="2400">
                  <a:solidFill>
                    <a:schemeClr val="tx1"/>
                  </a:solidFill>
                  <a:latin typeface="Times New Roman" panose="02020603050405020304" pitchFamily="18" charset="0"/>
                </a:defRPr>
              </a:lvl5pPr>
              <a:lvl6pPr marL="2514600" indent="-228600" defTabSz="60166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60166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60166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601663" eaLnBrk="0" fontAlgn="base" hangingPunct="0">
                <a:spcBef>
                  <a:spcPct val="0"/>
                </a:spcBef>
                <a:spcAft>
                  <a:spcPct val="0"/>
                </a:spcAft>
                <a:defRPr sz="2400">
                  <a:solidFill>
                    <a:schemeClr val="tx1"/>
                  </a:solidFill>
                  <a:latin typeface="Times New Roman" panose="02020603050405020304" pitchFamily="18" charset="0"/>
                </a:defRPr>
              </a:lvl9pPr>
            </a:lstStyle>
            <a:p>
              <a:pPr defTabSz="451247" fontAlgn="base">
                <a:spcBef>
                  <a:spcPct val="20000"/>
                </a:spcBef>
                <a:spcAft>
                  <a:spcPct val="0"/>
                </a:spcAft>
                <a:buClrTx/>
              </a:pPr>
              <a:r>
                <a:rPr lang="en-US" altLang="en-VN" sz="1600" kern="1200" dirty="0" err="1">
                  <a:solidFill>
                    <a:srgbClr val="000000"/>
                  </a:solidFill>
                  <a:ea typeface="+mn-ea"/>
                  <a:cs typeface="+mn-cs"/>
                </a:rPr>
                <a:t>Gấp</a:t>
              </a:r>
              <a:r>
                <a:rPr lang="en-US" altLang="en-VN" sz="1600" kern="1200" dirty="0">
                  <a:solidFill>
                    <a:srgbClr val="000000"/>
                  </a:solidFill>
                  <a:ea typeface="+mn-ea"/>
                  <a:cs typeface="+mn-cs"/>
                </a:rPr>
                <a:t> 2 </a:t>
              </a:r>
              <a:r>
                <a:rPr lang="en-US" altLang="en-VN" sz="1600" kern="1200" dirty="0" err="1">
                  <a:solidFill>
                    <a:srgbClr val="000000"/>
                  </a:solidFill>
                  <a:ea typeface="+mn-ea"/>
                  <a:cs typeface="+mn-cs"/>
                </a:rPr>
                <a:t>lần</a:t>
              </a:r>
              <a:r>
                <a:rPr lang="en-US" altLang="en-VN" sz="1600" kern="1200" dirty="0">
                  <a:solidFill>
                    <a:srgbClr val="000000"/>
                  </a:solidFill>
                  <a:ea typeface="+mn-ea"/>
                  <a:cs typeface="+mn-cs"/>
                </a:rPr>
                <a:t> SL </a:t>
              </a:r>
              <a:r>
                <a:rPr lang="en-US" altLang="en-VN" sz="1600" kern="1200" dirty="0" err="1">
                  <a:solidFill>
                    <a:srgbClr val="000000"/>
                  </a:solidFill>
                  <a:ea typeface="+mn-ea"/>
                  <a:cs typeface="+mn-cs"/>
                </a:rPr>
                <a:t>của</a:t>
              </a:r>
              <a:r>
                <a:rPr lang="en-US" altLang="en-VN" sz="1600" kern="1200" dirty="0">
                  <a:solidFill>
                    <a:srgbClr val="000000"/>
                  </a:solidFill>
                  <a:ea typeface="+mn-ea"/>
                  <a:cs typeface="+mn-cs"/>
                </a:rPr>
                <a:t> </a:t>
              </a:r>
              <a:r>
                <a:rPr lang="en-US" altLang="en-VN" sz="1600" kern="1200" dirty="0" err="1">
                  <a:solidFill>
                    <a:srgbClr val="000000"/>
                  </a:solidFill>
                  <a:ea typeface="+mn-ea"/>
                  <a:cs typeface="+mn-cs"/>
                </a:rPr>
                <a:t>Tây</a:t>
              </a:r>
              <a:r>
                <a:rPr lang="en-US" altLang="en-VN" sz="1600" kern="1200" dirty="0">
                  <a:solidFill>
                    <a:srgbClr val="000000"/>
                  </a:solidFill>
                  <a:ea typeface="+mn-ea"/>
                  <a:cs typeface="+mn-cs"/>
                </a:rPr>
                <a:t> </a:t>
              </a:r>
              <a:r>
                <a:rPr lang="en-US" altLang="en-VN" sz="1600" kern="1200" dirty="0" err="1">
                  <a:solidFill>
                    <a:srgbClr val="000000"/>
                  </a:solidFill>
                  <a:ea typeface="+mn-ea"/>
                  <a:cs typeface="+mn-cs"/>
                </a:rPr>
                <a:t>Đức</a:t>
              </a:r>
              <a:r>
                <a:rPr lang="en-US" altLang="en-VN" sz="1600" kern="1200" dirty="0">
                  <a:solidFill>
                    <a:srgbClr val="000000"/>
                  </a:solidFill>
                  <a:ea typeface="+mn-ea"/>
                  <a:cs typeface="+mn-cs"/>
                </a:rPr>
                <a:t> </a:t>
              </a:r>
              <a:r>
                <a:rPr lang="en-US" altLang="en-VN" sz="1600" kern="1200" dirty="0" err="1">
                  <a:solidFill>
                    <a:srgbClr val="000000"/>
                  </a:solidFill>
                  <a:ea typeface="+mn-ea"/>
                  <a:cs typeface="+mn-cs"/>
                </a:rPr>
                <a:t>Anh+Pháp</a:t>
              </a:r>
              <a:r>
                <a:rPr lang="en-US" altLang="en-VN" sz="1600" kern="1200" dirty="0">
                  <a:solidFill>
                    <a:srgbClr val="000000"/>
                  </a:solidFill>
                  <a:ea typeface="+mn-ea"/>
                  <a:cs typeface="+mn-cs"/>
                </a:rPr>
                <a:t>+ </a:t>
              </a:r>
              <a:r>
                <a:rPr lang="en-US" altLang="en-VN" sz="1600" kern="1200" dirty="0" err="1">
                  <a:solidFill>
                    <a:srgbClr val="000000"/>
                  </a:solidFill>
                  <a:ea typeface="+mn-ea"/>
                  <a:cs typeface="+mn-cs"/>
                </a:rPr>
                <a:t>Nhật</a:t>
              </a:r>
              <a:r>
                <a:rPr lang="en-US" altLang="en-VN" sz="1600" kern="1200" dirty="0">
                  <a:solidFill>
                    <a:srgbClr val="000000"/>
                  </a:solidFill>
                  <a:ea typeface="+mn-ea"/>
                  <a:cs typeface="+mn-cs"/>
                </a:rPr>
                <a:t> + </a:t>
              </a:r>
              <a:r>
                <a:rPr lang="en-US" altLang="en-VN" sz="1600" kern="1200" dirty="0" err="1">
                  <a:solidFill>
                    <a:srgbClr val="000000"/>
                  </a:solidFill>
                  <a:ea typeface="+mn-ea"/>
                  <a:cs typeface="+mn-cs"/>
                </a:rPr>
                <a:t>Ý</a:t>
              </a:r>
              <a:r>
                <a:rPr lang="en-US" altLang="en-VN" sz="1600" kern="1200" dirty="0">
                  <a:solidFill>
                    <a:srgbClr val="000000"/>
                  </a:solidFill>
                  <a:ea typeface="+mn-ea"/>
                  <a:cs typeface="+mn-cs"/>
                </a:rPr>
                <a:t>.</a:t>
              </a:r>
            </a:p>
          </p:txBody>
        </p:sp>
        <p:sp>
          <p:nvSpPr>
            <p:cNvPr id="7" name="Text Box 41">
              <a:extLst>
                <a:ext uri="{FF2B5EF4-FFF2-40B4-BE49-F238E27FC236}">
                  <a16:creationId xmlns:a16="http://schemas.microsoft.com/office/drawing/2014/main" id="{E8E72DDE-6761-0D48-88A5-8621BF76F7B5}"/>
                </a:ext>
              </a:extLst>
            </p:cNvPr>
            <p:cNvSpPr txBox="1">
              <a:spLocks noChangeArrowheads="1"/>
            </p:cNvSpPr>
            <p:nvPr/>
          </p:nvSpPr>
          <p:spPr bwMode="auto">
            <a:xfrm>
              <a:off x="3036" y="2538"/>
              <a:ext cx="625" cy="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5640" tIns="27821" rIns="55640" bIns="27821">
              <a:spAutoFit/>
            </a:bodyPr>
            <a:lstStyle>
              <a:lvl1pPr defTabSz="601663">
                <a:defRPr sz="2400">
                  <a:solidFill>
                    <a:schemeClr val="tx1"/>
                  </a:solidFill>
                  <a:latin typeface="Times New Roman" panose="02020603050405020304" pitchFamily="18" charset="0"/>
                </a:defRPr>
              </a:lvl1pPr>
              <a:lvl2pPr marL="742950" indent="-285750" defTabSz="601663">
                <a:defRPr sz="2400">
                  <a:solidFill>
                    <a:schemeClr val="tx1"/>
                  </a:solidFill>
                  <a:latin typeface="Times New Roman" panose="02020603050405020304" pitchFamily="18" charset="0"/>
                </a:defRPr>
              </a:lvl2pPr>
              <a:lvl3pPr marL="1143000" indent="-228600" defTabSz="601663">
                <a:defRPr sz="2400">
                  <a:solidFill>
                    <a:schemeClr val="tx1"/>
                  </a:solidFill>
                  <a:latin typeface="Times New Roman" panose="02020603050405020304" pitchFamily="18" charset="0"/>
                </a:defRPr>
              </a:lvl3pPr>
              <a:lvl4pPr marL="1600200" indent="-228600" defTabSz="601663">
                <a:defRPr sz="2400">
                  <a:solidFill>
                    <a:schemeClr val="tx1"/>
                  </a:solidFill>
                  <a:latin typeface="Times New Roman" panose="02020603050405020304" pitchFamily="18" charset="0"/>
                </a:defRPr>
              </a:lvl4pPr>
              <a:lvl5pPr marL="2057400" indent="-228600" defTabSz="601663">
                <a:defRPr sz="2400">
                  <a:solidFill>
                    <a:schemeClr val="tx1"/>
                  </a:solidFill>
                  <a:latin typeface="Times New Roman" panose="02020603050405020304" pitchFamily="18" charset="0"/>
                </a:defRPr>
              </a:lvl5pPr>
              <a:lvl6pPr marL="2514600" indent="-228600" defTabSz="60166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60166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60166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601663" eaLnBrk="0" fontAlgn="base" hangingPunct="0">
                <a:spcBef>
                  <a:spcPct val="0"/>
                </a:spcBef>
                <a:spcAft>
                  <a:spcPct val="0"/>
                </a:spcAft>
                <a:defRPr sz="2400">
                  <a:solidFill>
                    <a:schemeClr val="tx1"/>
                  </a:solidFill>
                  <a:latin typeface="Times New Roman" panose="02020603050405020304" pitchFamily="18" charset="0"/>
                </a:defRPr>
              </a:lvl9pPr>
            </a:lstStyle>
            <a:p>
              <a:pPr algn="ctr" defTabSz="451247" fontAlgn="base">
                <a:spcBef>
                  <a:spcPct val="20000"/>
                </a:spcBef>
                <a:spcAft>
                  <a:spcPct val="0"/>
                </a:spcAft>
                <a:buClrTx/>
              </a:pPr>
              <a:r>
                <a:rPr lang="en-US" altLang="en-VN" sz="1800" b="1" kern="1200" dirty="0" err="1">
                  <a:solidFill>
                    <a:srgbClr val="FF0000"/>
                  </a:solidFill>
                  <a:ea typeface="+mn-ea"/>
                  <a:cs typeface="+mn-cs"/>
                </a:rPr>
                <a:t>Trữ</a:t>
              </a:r>
              <a:r>
                <a:rPr lang="en-US" altLang="en-VN" sz="1800" b="1" kern="1200" dirty="0">
                  <a:solidFill>
                    <a:srgbClr val="FF0000"/>
                  </a:solidFill>
                  <a:ea typeface="+mn-ea"/>
                  <a:cs typeface="+mn-cs"/>
                </a:rPr>
                <a:t> </a:t>
              </a:r>
              <a:r>
                <a:rPr lang="en-US" altLang="en-VN" sz="1800" b="1" kern="1200" dirty="0" err="1">
                  <a:solidFill>
                    <a:srgbClr val="FF0000"/>
                  </a:solidFill>
                  <a:ea typeface="+mn-ea"/>
                  <a:cs typeface="+mn-cs"/>
                </a:rPr>
                <a:t>lượng</a:t>
              </a:r>
              <a:r>
                <a:rPr lang="en-US" altLang="en-VN" sz="1800" b="1" kern="1200" dirty="0">
                  <a:solidFill>
                    <a:srgbClr val="FF0000"/>
                  </a:solidFill>
                  <a:ea typeface="+mn-ea"/>
                  <a:cs typeface="+mn-cs"/>
                </a:rPr>
                <a:t> </a:t>
              </a:r>
              <a:r>
                <a:rPr lang="en-US" altLang="en-VN" sz="1800" b="1" kern="1200" dirty="0" err="1">
                  <a:solidFill>
                    <a:srgbClr val="FF0000"/>
                  </a:solidFill>
                  <a:ea typeface="+mn-ea"/>
                  <a:cs typeface="+mn-cs"/>
                </a:rPr>
                <a:t>Vàng</a:t>
              </a:r>
              <a:endParaRPr lang="en-US" altLang="en-VN" sz="1800" b="1" kern="1200" dirty="0">
                <a:solidFill>
                  <a:srgbClr val="FF0000"/>
                </a:solidFill>
                <a:ea typeface="+mn-ea"/>
                <a:cs typeface="+mn-cs"/>
              </a:endParaRPr>
            </a:p>
          </p:txBody>
        </p:sp>
        <p:sp>
          <p:nvSpPr>
            <p:cNvPr id="8" name="Text Box 42">
              <a:extLst>
                <a:ext uri="{FF2B5EF4-FFF2-40B4-BE49-F238E27FC236}">
                  <a16:creationId xmlns:a16="http://schemas.microsoft.com/office/drawing/2014/main" id="{F8ACB36C-2FD8-2541-A455-58C352D65BF3}"/>
                </a:ext>
              </a:extLst>
            </p:cNvPr>
            <p:cNvSpPr txBox="1">
              <a:spLocks noChangeArrowheads="1"/>
            </p:cNvSpPr>
            <p:nvPr/>
          </p:nvSpPr>
          <p:spPr bwMode="auto">
            <a:xfrm>
              <a:off x="3782" y="2592"/>
              <a:ext cx="1917"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5640" tIns="27821" rIns="55640" bIns="27821">
              <a:spAutoFit/>
            </a:bodyPr>
            <a:lstStyle>
              <a:lvl1pPr defTabSz="601663">
                <a:defRPr sz="2400">
                  <a:solidFill>
                    <a:schemeClr val="tx1"/>
                  </a:solidFill>
                  <a:latin typeface="Times New Roman" panose="02020603050405020304" pitchFamily="18" charset="0"/>
                </a:defRPr>
              </a:lvl1pPr>
              <a:lvl2pPr marL="742950" indent="-285750" defTabSz="601663">
                <a:defRPr sz="2400">
                  <a:solidFill>
                    <a:schemeClr val="tx1"/>
                  </a:solidFill>
                  <a:latin typeface="Times New Roman" panose="02020603050405020304" pitchFamily="18" charset="0"/>
                </a:defRPr>
              </a:lvl2pPr>
              <a:lvl3pPr marL="1143000" indent="-228600" defTabSz="601663">
                <a:defRPr sz="2400">
                  <a:solidFill>
                    <a:schemeClr val="tx1"/>
                  </a:solidFill>
                  <a:latin typeface="Times New Roman" panose="02020603050405020304" pitchFamily="18" charset="0"/>
                </a:defRPr>
              </a:lvl3pPr>
              <a:lvl4pPr marL="1600200" indent="-228600" defTabSz="601663">
                <a:defRPr sz="2400">
                  <a:solidFill>
                    <a:schemeClr val="tx1"/>
                  </a:solidFill>
                  <a:latin typeface="Times New Roman" panose="02020603050405020304" pitchFamily="18" charset="0"/>
                </a:defRPr>
              </a:lvl4pPr>
              <a:lvl5pPr marL="2057400" indent="-228600" defTabSz="601663">
                <a:defRPr sz="2400">
                  <a:solidFill>
                    <a:schemeClr val="tx1"/>
                  </a:solidFill>
                  <a:latin typeface="Times New Roman" panose="02020603050405020304" pitchFamily="18" charset="0"/>
                </a:defRPr>
              </a:lvl5pPr>
              <a:lvl6pPr marL="2514600" indent="-228600" defTabSz="60166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60166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60166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601663" eaLnBrk="0" fontAlgn="base" hangingPunct="0">
                <a:spcBef>
                  <a:spcPct val="0"/>
                </a:spcBef>
                <a:spcAft>
                  <a:spcPct val="0"/>
                </a:spcAft>
                <a:defRPr sz="2400">
                  <a:solidFill>
                    <a:schemeClr val="tx1"/>
                  </a:solidFill>
                  <a:latin typeface="Times New Roman" panose="02020603050405020304" pitchFamily="18" charset="0"/>
                </a:defRPr>
              </a:lvl9pPr>
            </a:lstStyle>
            <a:p>
              <a:pPr defTabSz="451247" fontAlgn="base">
                <a:spcBef>
                  <a:spcPct val="20000"/>
                </a:spcBef>
                <a:spcAft>
                  <a:spcPct val="0"/>
                </a:spcAft>
                <a:buClrTx/>
              </a:pPr>
              <a:r>
                <a:rPr lang="en-US" altLang="en-VN" sz="1600" kern="1200" dirty="0" err="1">
                  <a:solidFill>
                    <a:srgbClr val="000000"/>
                  </a:solidFill>
                  <a:ea typeface="+mn-ea"/>
                  <a:cs typeface="+mn-cs"/>
                </a:rPr>
                <a:t>Nắm</a:t>
              </a:r>
              <a:r>
                <a:rPr lang="en-US" altLang="en-VN" sz="1600" kern="1200" dirty="0">
                  <a:solidFill>
                    <a:srgbClr val="000000"/>
                  </a:solidFill>
                  <a:ea typeface="+mn-ea"/>
                  <a:cs typeface="+mn-cs"/>
                </a:rPr>
                <a:t> </a:t>
              </a:r>
              <a:r>
                <a:rPr lang="en-US" altLang="en-VN" sz="1600" kern="1200" dirty="0" err="1">
                  <a:solidFill>
                    <a:srgbClr val="000000"/>
                  </a:solidFill>
                  <a:ea typeface="+mn-ea"/>
                  <a:cs typeface="+mn-cs"/>
                </a:rPr>
                <a:t>giữ</a:t>
              </a:r>
              <a:r>
                <a:rPr lang="en-US" altLang="en-VN" sz="1600" kern="1200" dirty="0">
                  <a:solidFill>
                    <a:srgbClr val="000000"/>
                  </a:solidFill>
                  <a:ea typeface="+mn-ea"/>
                  <a:cs typeface="+mn-cs"/>
                </a:rPr>
                <a:t> 3/ 4 </a:t>
              </a:r>
              <a:r>
                <a:rPr lang="en-US" altLang="en-VN" sz="1600" kern="1200" dirty="0" err="1">
                  <a:solidFill>
                    <a:srgbClr val="000000"/>
                  </a:solidFill>
                  <a:ea typeface="+mn-ea"/>
                  <a:cs typeface="+mn-cs"/>
                </a:rPr>
                <a:t>trữ</a:t>
              </a:r>
              <a:r>
                <a:rPr lang="en-US" altLang="en-VN" sz="1600" kern="1200" dirty="0">
                  <a:solidFill>
                    <a:srgbClr val="000000"/>
                  </a:solidFill>
                  <a:ea typeface="+mn-ea"/>
                  <a:cs typeface="+mn-cs"/>
                </a:rPr>
                <a:t> </a:t>
              </a:r>
              <a:r>
                <a:rPr lang="en-US" altLang="en-VN" sz="1600" kern="1200" dirty="0" err="1">
                  <a:solidFill>
                    <a:srgbClr val="000000"/>
                  </a:solidFill>
                  <a:ea typeface="+mn-ea"/>
                  <a:cs typeface="+mn-cs"/>
                </a:rPr>
                <a:t>lượng</a:t>
              </a:r>
              <a:r>
                <a:rPr lang="en-US" altLang="en-VN" sz="1600" kern="1200" dirty="0">
                  <a:solidFill>
                    <a:srgbClr val="000000"/>
                  </a:solidFill>
                  <a:ea typeface="+mn-ea"/>
                  <a:cs typeface="+mn-cs"/>
                </a:rPr>
                <a:t> </a:t>
              </a:r>
              <a:r>
                <a:rPr lang="en-US" altLang="en-VN" sz="1600" kern="1200" dirty="0" err="1">
                  <a:solidFill>
                    <a:srgbClr val="000000"/>
                  </a:solidFill>
                  <a:ea typeface="+mn-ea"/>
                  <a:cs typeface="+mn-cs"/>
                </a:rPr>
                <a:t>vàng</a:t>
              </a:r>
              <a:r>
                <a:rPr lang="en-US" altLang="en-VN" sz="1600" kern="1200" dirty="0">
                  <a:solidFill>
                    <a:srgbClr val="000000"/>
                  </a:solidFill>
                  <a:ea typeface="+mn-ea"/>
                  <a:cs typeface="+mn-cs"/>
                </a:rPr>
                <a:t> </a:t>
              </a:r>
              <a:r>
                <a:rPr lang="en-US" altLang="en-VN" sz="1600" kern="1200" dirty="0" err="1">
                  <a:solidFill>
                    <a:srgbClr val="000000"/>
                  </a:solidFill>
                  <a:ea typeface="+mn-ea"/>
                  <a:cs typeface="+mn-cs"/>
                </a:rPr>
                <a:t>thế</a:t>
              </a:r>
              <a:r>
                <a:rPr lang="en-US" altLang="en-VN" sz="1600" kern="1200" dirty="0">
                  <a:solidFill>
                    <a:srgbClr val="000000"/>
                  </a:solidFill>
                  <a:ea typeface="+mn-ea"/>
                  <a:cs typeface="+mn-cs"/>
                </a:rPr>
                <a:t> </a:t>
              </a:r>
              <a:r>
                <a:rPr lang="en-US" altLang="en-VN" sz="1600" kern="1200" dirty="0" err="1">
                  <a:solidFill>
                    <a:srgbClr val="000000"/>
                  </a:solidFill>
                  <a:ea typeface="+mn-ea"/>
                  <a:cs typeface="+mn-cs"/>
                </a:rPr>
                <a:t>giới</a:t>
              </a:r>
              <a:r>
                <a:rPr lang="en-US" altLang="en-VN" sz="1600" kern="1200" dirty="0">
                  <a:solidFill>
                    <a:srgbClr val="000000"/>
                  </a:solidFill>
                  <a:ea typeface="+mn-ea"/>
                  <a:cs typeface="+mn-cs"/>
                </a:rPr>
                <a:t>. </a:t>
              </a:r>
            </a:p>
            <a:p>
              <a:pPr defTabSz="451247" fontAlgn="base">
                <a:spcBef>
                  <a:spcPct val="20000"/>
                </a:spcBef>
                <a:spcAft>
                  <a:spcPct val="0"/>
                </a:spcAft>
                <a:buClrTx/>
              </a:pPr>
              <a:r>
                <a:rPr lang="en-US" altLang="en-VN" sz="1600" kern="1200" dirty="0">
                  <a:solidFill>
                    <a:srgbClr val="000000"/>
                  </a:solidFill>
                  <a:ea typeface="+mn-ea"/>
                  <a:cs typeface="+mn-cs"/>
                </a:rPr>
                <a:t>( 24,6 </a:t>
              </a:r>
              <a:r>
                <a:rPr lang="en-US" altLang="en-VN" sz="1600" kern="1200" dirty="0" err="1">
                  <a:solidFill>
                    <a:srgbClr val="000000"/>
                  </a:solidFill>
                  <a:ea typeface="+mn-ea"/>
                  <a:cs typeface="+mn-cs"/>
                </a:rPr>
                <a:t>tỉ</a:t>
              </a:r>
              <a:r>
                <a:rPr lang="en-US" altLang="en-VN" sz="1600" kern="1200" dirty="0">
                  <a:solidFill>
                    <a:srgbClr val="000000"/>
                  </a:solidFill>
                  <a:ea typeface="+mn-ea"/>
                  <a:cs typeface="+mn-cs"/>
                </a:rPr>
                <a:t> USD)</a:t>
              </a:r>
            </a:p>
          </p:txBody>
        </p:sp>
        <p:sp>
          <p:nvSpPr>
            <p:cNvPr id="9" name="Text Box 43">
              <a:extLst>
                <a:ext uri="{FF2B5EF4-FFF2-40B4-BE49-F238E27FC236}">
                  <a16:creationId xmlns:a16="http://schemas.microsoft.com/office/drawing/2014/main" id="{927B71E7-00B4-5B46-9AEF-DD94783F8781}"/>
                </a:ext>
              </a:extLst>
            </p:cNvPr>
            <p:cNvSpPr txBox="1">
              <a:spLocks noChangeArrowheads="1"/>
            </p:cNvSpPr>
            <p:nvPr/>
          </p:nvSpPr>
          <p:spPr bwMode="auto">
            <a:xfrm>
              <a:off x="2914" y="3073"/>
              <a:ext cx="889"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5640" tIns="27821" rIns="55640" bIns="27821">
              <a:spAutoFit/>
            </a:bodyPr>
            <a:lstStyle>
              <a:lvl1pPr defTabSz="601663">
                <a:defRPr sz="2400">
                  <a:solidFill>
                    <a:schemeClr val="tx1"/>
                  </a:solidFill>
                  <a:latin typeface="Times New Roman" panose="02020603050405020304" pitchFamily="18" charset="0"/>
                </a:defRPr>
              </a:lvl1pPr>
              <a:lvl2pPr marL="742950" indent="-285750" defTabSz="601663">
                <a:defRPr sz="2400">
                  <a:solidFill>
                    <a:schemeClr val="tx1"/>
                  </a:solidFill>
                  <a:latin typeface="Times New Roman" panose="02020603050405020304" pitchFamily="18" charset="0"/>
                </a:defRPr>
              </a:lvl2pPr>
              <a:lvl3pPr marL="1143000" indent="-228600" defTabSz="601663">
                <a:defRPr sz="2400">
                  <a:solidFill>
                    <a:schemeClr val="tx1"/>
                  </a:solidFill>
                  <a:latin typeface="Times New Roman" panose="02020603050405020304" pitchFamily="18" charset="0"/>
                </a:defRPr>
              </a:lvl3pPr>
              <a:lvl4pPr marL="1600200" indent="-228600" defTabSz="601663">
                <a:defRPr sz="2400">
                  <a:solidFill>
                    <a:schemeClr val="tx1"/>
                  </a:solidFill>
                  <a:latin typeface="Times New Roman" panose="02020603050405020304" pitchFamily="18" charset="0"/>
                </a:defRPr>
              </a:lvl4pPr>
              <a:lvl5pPr marL="2057400" indent="-228600" defTabSz="601663">
                <a:defRPr sz="2400">
                  <a:solidFill>
                    <a:schemeClr val="tx1"/>
                  </a:solidFill>
                  <a:latin typeface="Times New Roman" panose="02020603050405020304" pitchFamily="18" charset="0"/>
                </a:defRPr>
              </a:lvl5pPr>
              <a:lvl6pPr marL="2514600" indent="-228600" defTabSz="60166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60166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60166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601663" eaLnBrk="0" fontAlgn="base" hangingPunct="0">
                <a:spcBef>
                  <a:spcPct val="0"/>
                </a:spcBef>
                <a:spcAft>
                  <a:spcPct val="0"/>
                </a:spcAft>
                <a:defRPr sz="2400">
                  <a:solidFill>
                    <a:schemeClr val="tx1"/>
                  </a:solidFill>
                  <a:latin typeface="Times New Roman" panose="02020603050405020304" pitchFamily="18" charset="0"/>
                </a:defRPr>
              </a:lvl9pPr>
            </a:lstStyle>
            <a:p>
              <a:pPr algn="ctr" defTabSz="451247" fontAlgn="base">
                <a:spcBef>
                  <a:spcPct val="0"/>
                </a:spcBef>
                <a:spcAft>
                  <a:spcPct val="0"/>
                </a:spcAft>
                <a:buClrTx/>
              </a:pPr>
              <a:r>
                <a:rPr lang="en-US" altLang="en-VN" sz="1800" b="1" kern="1200" dirty="0" err="1">
                  <a:solidFill>
                    <a:srgbClr val="FF0000"/>
                  </a:solidFill>
                  <a:ea typeface="+mn-ea"/>
                  <a:cs typeface="+mn-cs"/>
                </a:rPr>
                <a:t>Quân</a:t>
              </a:r>
              <a:r>
                <a:rPr lang="en-US" altLang="en-VN" sz="1800" b="1" kern="1200" dirty="0">
                  <a:solidFill>
                    <a:srgbClr val="FF0000"/>
                  </a:solidFill>
                  <a:ea typeface="+mn-ea"/>
                  <a:cs typeface="+mn-cs"/>
                </a:rPr>
                <a:t> </a:t>
              </a:r>
              <a:r>
                <a:rPr lang="en-US" altLang="en-VN" sz="1800" b="1" kern="1200" dirty="0" err="1">
                  <a:solidFill>
                    <a:srgbClr val="FF0000"/>
                  </a:solidFill>
                  <a:ea typeface="+mn-ea"/>
                  <a:cs typeface="+mn-cs"/>
                </a:rPr>
                <a:t>sự</a:t>
              </a:r>
              <a:endParaRPr lang="en-US" altLang="en-VN" sz="1800" b="1" kern="1200" dirty="0">
                <a:solidFill>
                  <a:srgbClr val="FF0000"/>
                </a:solidFill>
                <a:ea typeface="+mn-ea"/>
                <a:cs typeface="+mn-cs"/>
              </a:endParaRPr>
            </a:p>
          </p:txBody>
        </p:sp>
        <p:sp>
          <p:nvSpPr>
            <p:cNvPr id="10" name="Text Box 44">
              <a:extLst>
                <a:ext uri="{FF2B5EF4-FFF2-40B4-BE49-F238E27FC236}">
                  <a16:creationId xmlns:a16="http://schemas.microsoft.com/office/drawing/2014/main" id="{8E27E620-D681-6B45-97EE-6FEC62C1580A}"/>
                </a:ext>
              </a:extLst>
            </p:cNvPr>
            <p:cNvSpPr txBox="1">
              <a:spLocks noChangeArrowheads="1"/>
            </p:cNvSpPr>
            <p:nvPr/>
          </p:nvSpPr>
          <p:spPr bwMode="auto">
            <a:xfrm>
              <a:off x="3782" y="3072"/>
              <a:ext cx="1853" cy="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5640" tIns="27821" rIns="55640" bIns="27821">
              <a:spAutoFit/>
            </a:bodyPr>
            <a:lstStyle>
              <a:lvl1pPr defTabSz="601663">
                <a:defRPr sz="2400">
                  <a:solidFill>
                    <a:schemeClr val="tx1"/>
                  </a:solidFill>
                  <a:latin typeface="Times New Roman" panose="02020603050405020304" pitchFamily="18" charset="0"/>
                </a:defRPr>
              </a:lvl1pPr>
              <a:lvl2pPr marL="742950" indent="-285750" defTabSz="601663">
                <a:defRPr sz="2400">
                  <a:solidFill>
                    <a:schemeClr val="tx1"/>
                  </a:solidFill>
                  <a:latin typeface="Times New Roman" panose="02020603050405020304" pitchFamily="18" charset="0"/>
                </a:defRPr>
              </a:lvl2pPr>
              <a:lvl3pPr marL="1143000" indent="-228600" defTabSz="601663">
                <a:defRPr sz="2400">
                  <a:solidFill>
                    <a:schemeClr val="tx1"/>
                  </a:solidFill>
                  <a:latin typeface="Times New Roman" panose="02020603050405020304" pitchFamily="18" charset="0"/>
                </a:defRPr>
              </a:lvl3pPr>
              <a:lvl4pPr marL="1600200" indent="-228600" defTabSz="601663">
                <a:defRPr sz="2400">
                  <a:solidFill>
                    <a:schemeClr val="tx1"/>
                  </a:solidFill>
                  <a:latin typeface="Times New Roman" panose="02020603050405020304" pitchFamily="18" charset="0"/>
                </a:defRPr>
              </a:lvl4pPr>
              <a:lvl5pPr marL="2057400" indent="-228600" defTabSz="601663">
                <a:defRPr sz="2400">
                  <a:solidFill>
                    <a:schemeClr val="tx1"/>
                  </a:solidFill>
                  <a:latin typeface="Times New Roman" panose="02020603050405020304" pitchFamily="18" charset="0"/>
                </a:defRPr>
              </a:lvl5pPr>
              <a:lvl6pPr marL="2514600" indent="-228600" defTabSz="60166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60166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60166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601663" eaLnBrk="0" fontAlgn="base" hangingPunct="0">
                <a:spcBef>
                  <a:spcPct val="0"/>
                </a:spcBef>
                <a:spcAft>
                  <a:spcPct val="0"/>
                </a:spcAft>
                <a:defRPr sz="2400">
                  <a:solidFill>
                    <a:schemeClr val="tx1"/>
                  </a:solidFill>
                  <a:latin typeface="Times New Roman" panose="02020603050405020304" pitchFamily="18" charset="0"/>
                </a:defRPr>
              </a:lvl9pPr>
            </a:lstStyle>
            <a:p>
              <a:pPr defTabSz="451247" fontAlgn="base">
                <a:spcBef>
                  <a:spcPct val="20000"/>
                </a:spcBef>
                <a:spcAft>
                  <a:spcPct val="0"/>
                </a:spcAft>
                <a:buClrTx/>
              </a:pPr>
              <a:r>
                <a:rPr lang="en-US" altLang="en-VN" sz="1600" kern="1200">
                  <a:solidFill>
                    <a:srgbClr val="000000"/>
                  </a:solidFill>
                  <a:ea typeface="+mn-ea"/>
                  <a:cs typeface="+mn-cs"/>
                </a:rPr>
                <a:t>Mạnh nhất, độc quyền về vũ khí nguyên tử</a:t>
              </a:r>
            </a:p>
          </p:txBody>
        </p:sp>
        <p:sp>
          <p:nvSpPr>
            <p:cNvPr id="11" name="Text Box 45">
              <a:extLst>
                <a:ext uri="{FF2B5EF4-FFF2-40B4-BE49-F238E27FC236}">
                  <a16:creationId xmlns:a16="http://schemas.microsoft.com/office/drawing/2014/main" id="{704BBFFC-0159-2646-9818-05740C0A867F}"/>
                </a:ext>
              </a:extLst>
            </p:cNvPr>
            <p:cNvSpPr txBox="1">
              <a:spLocks noChangeArrowheads="1"/>
            </p:cNvSpPr>
            <p:nvPr/>
          </p:nvSpPr>
          <p:spPr bwMode="auto">
            <a:xfrm>
              <a:off x="2992" y="3490"/>
              <a:ext cx="811"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5640" tIns="27821" rIns="55640" bIns="27821">
              <a:spAutoFit/>
            </a:bodyPr>
            <a:lstStyle>
              <a:lvl1pPr defTabSz="601663">
                <a:defRPr sz="2400">
                  <a:solidFill>
                    <a:schemeClr val="tx1"/>
                  </a:solidFill>
                  <a:latin typeface="Times New Roman" panose="02020603050405020304" pitchFamily="18" charset="0"/>
                </a:defRPr>
              </a:lvl1pPr>
              <a:lvl2pPr marL="742950" indent="-285750" defTabSz="601663">
                <a:defRPr sz="2400">
                  <a:solidFill>
                    <a:schemeClr val="tx1"/>
                  </a:solidFill>
                  <a:latin typeface="Times New Roman" panose="02020603050405020304" pitchFamily="18" charset="0"/>
                </a:defRPr>
              </a:lvl2pPr>
              <a:lvl3pPr marL="1143000" indent="-228600" defTabSz="601663">
                <a:defRPr sz="2400">
                  <a:solidFill>
                    <a:schemeClr val="tx1"/>
                  </a:solidFill>
                  <a:latin typeface="Times New Roman" panose="02020603050405020304" pitchFamily="18" charset="0"/>
                </a:defRPr>
              </a:lvl3pPr>
              <a:lvl4pPr marL="1600200" indent="-228600" defTabSz="601663">
                <a:defRPr sz="2400">
                  <a:solidFill>
                    <a:schemeClr val="tx1"/>
                  </a:solidFill>
                  <a:latin typeface="Times New Roman" panose="02020603050405020304" pitchFamily="18" charset="0"/>
                </a:defRPr>
              </a:lvl4pPr>
              <a:lvl5pPr marL="2057400" indent="-228600" defTabSz="601663">
                <a:defRPr sz="2400">
                  <a:solidFill>
                    <a:schemeClr val="tx1"/>
                  </a:solidFill>
                  <a:latin typeface="Times New Roman" panose="02020603050405020304" pitchFamily="18" charset="0"/>
                </a:defRPr>
              </a:lvl5pPr>
              <a:lvl6pPr marL="2514600" indent="-228600" defTabSz="60166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60166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60166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601663" eaLnBrk="0" fontAlgn="base" hangingPunct="0">
                <a:spcBef>
                  <a:spcPct val="0"/>
                </a:spcBef>
                <a:spcAft>
                  <a:spcPct val="0"/>
                </a:spcAft>
                <a:defRPr sz="2400">
                  <a:solidFill>
                    <a:schemeClr val="tx1"/>
                  </a:solidFill>
                  <a:latin typeface="Times New Roman" panose="02020603050405020304" pitchFamily="18" charset="0"/>
                </a:defRPr>
              </a:lvl9pPr>
            </a:lstStyle>
            <a:p>
              <a:pPr algn="ctr" defTabSz="451247" fontAlgn="base">
                <a:spcBef>
                  <a:spcPct val="20000"/>
                </a:spcBef>
                <a:spcAft>
                  <a:spcPct val="0"/>
                </a:spcAft>
                <a:buClrTx/>
              </a:pPr>
              <a:r>
                <a:rPr lang="en-US" altLang="en-VN" sz="1800" b="1" kern="1200">
                  <a:solidFill>
                    <a:srgbClr val="FF0000"/>
                  </a:solidFill>
                  <a:ea typeface="+mn-ea"/>
                  <a:cs typeface="+mn-cs"/>
                </a:rPr>
                <a:t>Tàu biển</a:t>
              </a:r>
            </a:p>
          </p:txBody>
        </p:sp>
        <p:sp>
          <p:nvSpPr>
            <p:cNvPr id="12" name="Text Box 46">
              <a:extLst>
                <a:ext uri="{FF2B5EF4-FFF2-40B4-BE49-F238E27FC236}">
                  <a16:creationId xmlns:a16="http://schemas.microsoft.com/office/drawing/2014/main" id="{C30CF1DF-FD48-FC4D-8EDF-C1F614B043F8}"/>
                </a:ext>
              </a:extLst>
            </p:cNvPr>
            <p:cNvSpPr txBox="1">
              <a:spLocks noChangeArrowheads="1"/>
            </p:cNvSpPr>
            <p:nvPr/>
          </p:nvSpPr>
          <p:spPr bwMode="auto">
            <a:xfrm>
              <a:off x="3782" y="3508"/>
              <a:ext cx="879" cy="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5640" tIns="27821" rIns="55640" bIns="27821">
              <a:spAutoFit/>
            </a:bodyPr>
            <a:lstStyle>
              <a:lvl1pPr defTabSz="601663">
                <a:defRPr sz="2400">
                  <a:solidFill>
                    <a:schemeClr val="tx1"/>
                  </a:solidFill>
                  <a:latin typeface="Times New Roman" panose="02020603050405020304" pitchFamily="18" charset="0"/>
                </a:defRPr>
              </a:lvl1pPr>
              <a:lvl2pPr marL="742950" indent="-285750" defTabSz="601663">
                <a:defRPr sz="2400">
                  <a:solidFill>
                    <a:schemeClr val="tx1"/>
                  </a:solidFill>
                  <a:latin typeface="Times New Roman" panose="02020603050405020304" pitchFamily="18" charset="0"/>
                </a:defRPr>
              </a:lvl2pPr>
              <a:lvl3pPr marL="1143000" indent="-228600" defTabSz="601663">
                <a:defRPr sz="2400">
                  <a:solidFill>
                    <a:schemeClr val="tx1"/>
                  </a:solidFill>
                  <a:latin typeface="Times New Roman" panose="02020603050405020304" pitchFamily="18" charset="0"/>
                </a:defRPr>
              </a:lvl3pPr>
              <a:lvl4pPr marL="1600200" indent="-228600" defTabSz="601663">
                <a:defRPr sz="2400">
                  <a:solidFill>
                    <a:schemeClr val="tx1"/>
                  </a:solidFill>
                  <a:latin typeface="Times New Roman" panose="02020603050405020304" pitchFamily="18" charset="0"/>
                </a:defRPr>
              </a:lvl4pPr>
              <a:lvl5pPr marL="2057400" indent="-228600" defTabSz="601663">
                <a:defRPr sz="2400">
                  <a:solidFill>
                    <a:schemeClr val="tx1"/>
                  </a:solidFill>
                  <a:latin typeface="Times New Roman" panose="02020603050405020304" pitchFamily="18" charset="0"/>
                </a:defRPr>
              </a:lvl5pPr>
              <a:lvl6pPr marL="2514600" indent="-228600" defTabSz="60166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60166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60166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601663" eaLnBrk="0" fontAlgn="base" hangingPunct="0">
                <a:spcBef>
                  <a:spcPct val="0"/>
                </a:spcBef>
                <a:spcAft>
                  <a:spcPct val="0"/>
                </a:spcAft>
                <a:defRPr sz="2400">
                  <a:solidFill>
                    <a:schemeClr val="tx1"/>
                  </a:solidFill>
                  <a:latin typeface="Times New Roman" panose="02020603050405020304" pitchFamily="18" charset="0"/>
                </a:defRPr>
              </a:lvl9pPr>
            </a:lstStyle>
            <a:p>
              <a:pPr defTabSz="451247" fontAlgn="base">
                <a:spcBef>
                  <a:spcPct val="0"/>
                </a:spcBef>
                <a:spcAft>
                  <a:spcPct val="0"/>
                </a:spcAft>
                <a:buClrTx/>
              </a:pPr>
              <a:r>
                <a:rPr lang="en-US" altLang="en-VN" sz="1600" kern="1200">
                  <a:solidFill>
                    <a:srgbClr val="000000"/>
                  </a:solidFill>
                  <a:ea typeface="+mn-ea"/>
                  <a:cs typeface="+mn-cs"/>
                </a:rPr>
                <a:t>50% tàu trên biển</a:t>
              </a:r>
            </a:p>
          </p:txBody>
        </p:sp>
        <p:sp>
          <p:nvSpPr>
            <p:cNvPr id="13" name="Text Box 47">
              <a:extLst>
                <a:ext uri="{FF2B5EF4-FFF2-40B4-BE49-F238E27FC236}">
                  <a16:creationId xmlns:a16="http://schemas.microsoft.com/office/drawing/2014/main" id="{E1C61CEB-ABBD-B64E-9550-C19E9470CEBD}"/>
                </a:ext>
              </a:extLst>
            </p:cNvPr>
            <p:cNvSpPr txBox="1">
              <a:spLocks noChangeArrowheads="1"/>
            </p:cNvSpPr>
            <p:nvPr/>
          </p:nvSpPr>
          <p:spPr bwMode="auto">
            <a:xfrm>
              <a:off x="2992" y="3746"/>
              <a:ext cx="613" cy="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5640" tIns="27821" rIns="55640" bIns="27821">
              <a:spAutoFit/>
            </a:bodyPr>
            <a:lstStyle>
              <a:lvl1pPr defTabSz="601663">
                <a:defRPr sz="2400">
                  <a:solidFill>
                    <a:schemeClr val="tx1"/>
                  </a:solidFill>
                  <a:latin typeface="Times New Roman" panose="02020603050405020304" pitchFamily="18" charset="0"/>
                </a:defRPr>
              </a:lvl1pPr>
              <a:lvl2pPr marL="742950" indent="-285750" defTabSz="601663">
                <a:defRPr sz="2400">
                  <a:solidFill>
                    <a:schemeClr val="tx1"/>
                  </a:solidFill>
                  <a:latin typeface="Times New Roman" panose="02020603050405020304" pitchFamily="18" charset="0"/>
                </a:defRPr>
              </a:lvl2pPr>
              <a:lvl3pPr marL="1143000" indent="-228600" defTabSz="601663">
                <a:defRPr sz="2400">
                  <a:solidFill>
                    <a:schemeClr val="tx1"/>
                  </a:solidFill>
                  <a:latin typeface="Times New Roman" panose="02020603050405020304" pitchFamily="18" charset="0"/>
                </a:defRPr>
              </a:lvl3pPr>
              <a:lvl4pPr marL="1600200" indent="-228600" defTabSz="601663">
                <a:defRPr sz="2400">
                  <a:solidFill>
                    <a:schemeClr val="tx1"/>
                  </a:solidFill>
                  <a:latin typeface="Times New Roman" panose="02020603050405020304" pitchFamily="18" charset="0"/>
                </a:defRPr>
              </a:lvl4pPr>
              <a:lvl5pPr marL="2057400" indent="-228600" defTabSz="601663">
                <a:defRPr sz="2400">
                  <a:solidFill>
                    <a:schemeClr val="tx1"/>
                  </a:solidFill>
                  <a:latin typeface="Times New Roman" panose="02020603050405020304" pitchFamily="18" charset="0"/>
                </a:defRPr>
              </a:lvl5pPr>
              <a:lvl6pPr marL="2514600" indent="-228600" defTabSz="60166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60166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60166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601663" eaLnBrk="0" fontAlgn="base" hangingPunct="0">
                <a:spcBef>
                  <a:spcPct val="0"/>
                </a:spcBef>
                <a:spcAft>
                  <a:spcPct val="0"/>
                </a:spcAft>
                <a:defRPr sz="2400">
                  <a:solidFill>
                    <a:schemeClr val="tx1"/>
                  </a:solidFill>
                  <a:latin typeface="Times New Roman" panose="02020603050405020304" pitchFamily="18" charset="0"/>
                </a:defRPr>
              </a:lvl9pPr>
            </a:lstStyle>
            <a:p>
              <a:pPr algn="ctr" defTabSz="451247" fontAlgn="base">
                <a:spcBef>
                  <a:spcPct val="20000"/>
                </a:spcBef>
                <a:spcAft>
                  <a:spcPct val="0"/>
                </a:spcAft>
                <a:buClrTx/>
              </a:pPr>
              <a:r>
                <a:rPr lang="en-US" altLang="en-VN" sz="1800" b="1" kern="1200">
                  <a:solidFill>
                    <a:srgbClr val="FF0000"/>
                  </a:solidFill>
                  <a:ea typeface="+mn-ea"/>
                  <a:cs typeface="+mn-cs"/>
                </a:rPr>
                <a:t>Ngân hàng</a:t>
              </a:r>
            </a:p>
          </p:txBody>
        </p:sp>
        <p:sp>
          <p:nvSpPr>
            <p:cNvPr id="14" name="Text Box 48">
              <a:extLst>
                <a:ext uri="{FF2B5EF4-FFF2-40B4-BE49-F238E27FC236}">
                  <a16:creationId xmlns:a16="http://schemas.microsoft.com/office/drawing/2014/main" id="{F40A0C67-A738-5748-BBEF-BF27A564717E}"/>
                </a:ext>
              </a:extLst>
            </p:cNvPr>
            <p:cNvSpPr txBox="1">
              <a:spLocks noChangeArrowheads="1"/>
            </p:cNvSpPr>
            <p:nvPr/>
          </p:nvSpPr>
          <p:spPr bwMode="auto">
            <a:xfrm>
              <a:off x="3782" y="3763"/>
              <a:ext cx="1834" cy="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5640" tIns="27821" rIns="55640" bIns="27821">
              <a:spAutoFit/>
            </a:bodyPr>
            <a:lstStyle>
              <a:lvl1pPr defTabSz="601663">
                <a:defRPr sz="2400">
                  <a:solidFill>
                    <a:schemeClr val="tx1"/>
                  </a:solidFill>
                  <a:latin typeface="Times New Roman" panose="02020603050405020304" pitchFamily="18" charset="0"/>
                </a:defRPr>
              </a:lvl1pPr>
              <a:lvl2pPr marL="742950" indent="-285750" defTabSz="601663">
                <a:defRPr sz="2400">
                  <a:solidFill>
                    <a:schemeClr val="tx1"/>
                  </a:solidFill>
                  <a:latin typeface="Times New Roman" panose="02020603050405020304" pitchFamily="18" charset="0"/>
                </a:defRPr>
              </a:lvl2pPr>
              <a:lvl3pPr marL="1143000" indent="-228600" defTabSz="601663">
                <a:defRPr sz="2400">
                  <a:solidFill>
                    <a:schemeClr val="tx1"/>
                  </a:solidFill>
                  <a:latin typeface="Times New Roman" panose="02020603050405020304" pitchFamily="18" charset="0"/>
                </a:defRPr>
              </a:lvl3pPr>
              <a:lvl4pPr marL="1600200" indent="-228600" defTabSz="601663">
                <a:defRPr sz="2400">
                  <a:solidFill>
                    <a:schemeClr val="tx1"/>
                  </a:solidFill>
                  <a:latin typeface="Times New Roman" panose="02020603050405020304" pitchFamily="18" charset="0"/>
                </a:defRPr>
              </a:lvl4pPr>
              <a:lvl5pPr marL="2057400" indent="-228600" defTabSz="601663">
                <a:defRPr sz="2400">
                  <a:solidFill>
                    <a:schemeClr val="tx1"/>
                  </a:solidFill>
                  <a:latin typeface="Times New Roman" panose="02020603050405020304" pitchFamily="18" charset="0"/>
                </a:defRPr>
              </a:lvl5pPr>
              <a:lvl6pPr marL="2514600" indent="-228600" defTabSz="60166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60166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60166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601663" eaLnBrk="0" fontAlgn="base" hangingPunct="0">
                <a:spcBef>
                  <a:spcPct val="0"/>
                </a:spcBef>
                <a:spcAft>
                  <a:spcPct val="0"/>
                </a:spcAft>
                <a:defRPr sz="2400">
                  <a:solidFill>
                    <a:schemeClr val="tx1"/>
                  </a:solidFill>
                  <a:latin typeface="Times New Roman" panose="02020603050405020304" pitchFamily="18" charset="0"/>
                </a:defRPr>
              </a:lvl9pPr>
            </a:lstStyle>
            <a:p>
              <a:pPr defTabSz="451247" fontAlgn="base">
                <a:spcBef>
                  <a:spcPct val="20000"/>
                </a:spcBef>
                <a:spcAft>
                  <a:spcPct val="0"/>
                </a:spcAft>
                <a:buClrTx/>
              </a:pPr>
              <a:r>
                <a:rPr lang="en-US" altLang="en-VN" sz="1600" kern="1200" dirty="0">
                  <a:solidFill>
                    <a:srgbClr val="000000"/>
                  </a:solidFill>
                  <a:ea typeface="+mn-ea"/>
                  <a:cs typeface="+mn-cs"/>
                </a:rPr>
                <a:t>10 </a:t>
              </a:r>
              <a:r>
                <a:rPr lang="en-US" altLang="en-VN" sz="1600" kern="1200" dirty="0" err="1">
                  <a:solidFill>
                    <a:srgbClr val="000000"/>
                  </a:solidFill>
                  <a:ea typeface="+mn-ea"/>
                  <a:cs typeface="+mn-cs"/>
                </a:rPr>
                <a:t>ngân</a:t>
              </a:r>
              <a:r>
                <a:rPr lang="en-US" altLang="en-VN" sz="1600" kern="1200" dirty="0">
                  <a:solidFill>
                    <a:srgbClr val="000000"/>
                  </a:solidFill>
                  <a:ea typeface="+mn-ea"/>
                  <a:cs typeface="+mn-cs"/>
                </a:rPr>
                <a:t> </a:t>
              </a:r>
              <a:r>
                <a:rPr lang="en-US" altLang="en-VN" sz="1600" kern="1200" dirty="0" err="1">
                  <a:solidFill>
                    <a:srgbClr val="000000"/>
                  </a:solidFill>
                  <a:ea typeface="+mn-ea"/>
                  <a:cs typeface="+mn-cs"/>
                </a:rPr>
                <a:t>hàng</a:t>
              </a:r>
              <a:r>
                <a:rPr lang="en-US" altLang="en-VN" sz="1600" kern="1200" dirty="0">
                  <a:solidFill>
                    <a:srgbClr val="000000"/>
                  </a:solidFill>
                  <a:ea typeface="+mn-ea"/>
                  <a:cs typeface="+mn-cs"/>
                </a:rPr>
                <a:t> </a:t>
              </a:r>
              <a:r>
                <a:rPr lang="en-US" altLang="en-VN" sz="1600" kern="1200" dirty="0" err="1">
                  <a:solidFill>
                    <a:srgbClr val="000000"/>
                  </a:solidFill>
                  <a:ea typeface="+mn-ea"/>
                  <a:cs typeface="+mn-cs"/>
                </a:rPr>
                <a:t>lớn</a:t>
              </a:r>
              <a:r>
                <a:rPr lang="en-US" altLang="en-VN" sz="1600" kern="1200" dirty="0">
                  <a:solidFill>
                    <a:srgbClr val="000000"/>
                  </a:solidFill>
                  <a:ea typeface="+mn-ea"/>
                  <a:cs typeface="+mn-cs"/>
                </a:rPr>
                <a:t> </a:t>
              </a:r>
              <a:r>
                <a:rPr lang="en-US" altLang="en-VN" sz="1600" kern="1200" dirty="0" err="1">
                  <a:solidFill>
                    <a:srgbClr val="000000"/>
                  </a:solidFill>
                  <a:ea typeface="+mn-ea"/>
                  <a:cs typeface="+mn-cs"/>
                </a:rPr>
                <a:t>nhất</a:t>
              </a:r>
              <a:r>
                <a:rPr lang="en-US" altLang="en-VN" sz="1600" kern="1200" dirty="0">
                  <a:solidFill>
                    <a:srgbClr val="000000"/>
                  </a:solidFill>
                  <a:ea typeface="+mn-ea"/>
                  <a:cs typeface="+mn-cs"/>
                </a:rPr>
                <a:t> </a:t>
              </a:r>
              <a:r>
                <a:rPr lang="en-US" altLang="en-VN" sz="1600" kern="1200" dirty="0" err="1">
                  <a:solidFill>
                    <a:srgbClr val="000000"/>
                  </a:solidFill>
                  <a:ea typeface="+mn-ea"/>
                  <a:cs typeface="+mn-cs"/>
                </a:rPr>
                <a:t>thế</a:t>
              </a:r>
              <a:r>
                <a:rPr lang="en-US" altLang="en-VN" sz="1600" kern="1200" dirty="0">
                  <a:solidFill>
                    <a:srgbClr val="000000"/>
                  </a:solidFill>
                  <a:ea typeface="+mn-ea"/>
                  <a:cs typeface="+mn-cs"/>
                </a:rPr>
                <a:t> </a:t>
              </a:r>
              <a:r>
                <a:rPr lang="en-US" altLang="en-VN" sz="1600" kern="1200" dirty="0" err="1">
                  <a:solidFill>
                    <a:srgbClr val="000000"/>
                  </a:solidFill>
                  <a:ea typeface="+mn-ea"/>
                  <a:cs typeface="+mn-cs"/>
                </a:rPr>
                <a:t>giới</a:t>
              </a:r>
              <a:r>
                <a:rPr lang="en-US" altLang="en-VN" sz="1600" kern="1200" dirty="0">
                  <a:solidFill>
                    <a:srgbClr val="000000"/>
                  </a:solidFill>
                  <a:ea typeface="+mn-ea"/>
                  <a:cs typeface="+mn-cs"/>
                </a:rPr>
                <a:t> </a:t>
              </a:r>
              <a:r>
                <a:rPr lang="en-US" altLang="en-VN" sz="1600" kern="1200" dirty="0" err="1">
                  <a:solidFill>
                    <a:srgbClr val="000000"/>
                  </a:solidFill>
                  <a:ea typeface="+mn-ea"/>
                  <a:cs typeface="+mn-cs"/>
                </a:rPr>
                <a:t>là</a:t>
              </a:r>
              <a:r>
                <a:rPr lang="en-US" altLang="en-VN" sz="1600" kern="1200" dirty="0">
                  <a:solidFill>
                    <a:srgbClr val="000000"/>
                  </a:solidFill>
                  <a:ea typeface="+mn-ea"/>
                  <a:cs typeface="+mn-cs"/>
                </a:rPr>
                <a:t> </a:t>
              </a:r>
              <a:r>
                <a:rPr lang="en-US" altLang="en-VN" sz="1600" kern="1200" dirty="0" err="1">
                  <a:solidFill>
                    <a:srgbClr val="000000"/>
                  </a:solidFill>
                  <a:ea typeface="+mn-ea"/>
                  <a:cs typeface="+mn-cs"/>
                </a:rPr>
                <a:t>của</a:t>
              </a:r>
              <a:r>
                <a:rPr lang="en-US" altLang="en-VN" sz="1600" kern="1200" dirty="0">
                  <a:solidFill>
                    <a:srgbClr val="000000"/>
                  </a:solidFill>
                  <a:ea typeface="+mn-ea"/>
                  <a:cs typeface="+mn-cs"/>
                </a:rPr>
                <a:t> </a:t>
              </a:r>
              <a:r>
                <a:rPr lang="en-US" altLang="en-VN" sz="1600" kern="1200" dirty="0" err="1">
                  <a:solidFill>
                    <a:srgbClr val="000000"/>
                  </a:solidFill>
                  <a:ea typeface="+mn-ea"/>
                  <a:cs typeface="+mn-cs"/>
                </a:rPr>
                <a:t>người</a:t>
              </a:r>
              <a:r>
                <a:rPr lang="en-US" altLang="en-VN" sz="1600" kern="1200" dirty="0">
                  <a:solidFill>
                    <a:srgbClr val="000000"/>
                  </a:solidFill>
                  <a:ea typeface="+mn-ea"/>
                  <a:cs typeface="+mn-cs"/>
                </a:rPr>
                <a:t> </a:t>
              </a:r>
              <a:r>
                <a:rPr lang="en-US" altLang="en-VN" sz="1600" kern="1200" dirty="0" err="1">
                  <a:solidFill>
                    <a:srgbClr val="000000"/>
                  </a:solidFill>
                  <a:ea typeface="+mn-ea"/>
                  <a:cs typeface="+mn-cs"/>
                </a:rPr>
                <a:t>Mĩ</a:t>
              </a:r>
              <a:endParaRPr lang="en-US" altLang="en-VN" sz="1600" kern="1200" dirty="0">
                <a:solidFill>
                  <a:srgbClr val="000000"/>
                </a:solidFill>
                <a:ea typeface="+mn-ea"/>
                <a:cs typeface="+mn-cs"/>
              </a:endParaRPr>
            </a:p>
          </p:txBody>
        </p:sp>
        <p:sp>
          <p:nvSpPr>
            <p:cNvPr id="15" name="Line 49">
              <a:extLst>
                <a:ext uri="{FF2B5EF4-FFF2-40B4-BE49-F238E27FC236}">
                  <a16:creationId xmlns:a16="http://schemas.microsoft.com/office/drawing/2014/main" id="{348E8736-42B9-EA40-80CA-CEFFBA89A4C1}"/>
                </a:ext>
              </a:extLst>
            </p:cNvPr>
            <p:cNvSpPr>
              <a:spLocks noChangeShapeType="1"/>
            </p:cNvSpPr>
            <p:nvPr/>
          </p:nvSpPr>
          <p:spPr bwMode="auto">
            <a:xfrm>
              <a:off x="3017" y="1548"/>
              <a:ext cx="2647" cy="0"/>
            </a:xfrm>
            <a:prstGeom prst="line">
              <a:avLst/>
            </a:prstGeom>
            <a:noFill/>
            <a:ln w="28575" cap="sq">
              <a:solidFill>
                <a:schemeClr val="tx1"/>
              </a:solidFill>
              <a:round/>
              <a:headEnd/>
              <a:tailEnd/>
            </a:ln>
            <a:extLst>
              <a:ext uri="{909E8E84-426E-40DD-AFC4-6F175D3DCCD1}">
                <a14:hiddenFill xmlns:a14="http://schemas.microsoft.com/office/drawing/2010/main">
                  <a:noFill/>
                </a14:hiddenFill>
              </a:ext>
            </a:extLst>
          </p:spPr>
          <p:txBody>
            <a:bodyPr/>
            <a:lstStyle/>
            <a:p>
              <a:pPr defTabSz="685800" eaLnBrk="0" fontAlgn="base" hangingPunct="0">
                <a:spcBef>
                  <a:spcPct val="0"/>
                </a:spcBef>
                <a:spcAft>
                  <a:spcPct val="0"/>
                </a:spcAft>
                <a:buClrTx/>
              </a:pPr>
              <a:endParaRPr lang="en-VN" sz="1800" kern="1200">
                <a:latin typeface="Times New Roman" panose="02020603050405020304" pitchFamily="18" charset="0"/>
                <a:ea typeface="+mn-ea"/>
                <a:cs typeface="+mn-cs"/>
              </a:endParaRPr>
            </a:p>
          </p:txBody>
        </p:sp>
        <p:sp>
          <p:nvSpPr>
            <p:cNvPr id="16" name="Line 50">
              <a:extLst>
                <a:ext uri="{FF2B5EF4-FFF2-40B4-BE49-F238E27FC236}">
                  <a16:creationId xmlns:a16="http://schemas.microsoft.com/office/drawing/2014/main" id="{718C0198-1A36-AA40-BDFD-8B2994653964}"/>
                </a:ext>
              </a:extLst>
            </p:cNvPr>
            <p:cNvSpPr>
              <a:spLocks noChangeShapeType="1"/>
            </p:cNvSpPr>
            <p:nvPr/>
          </p:nvSpPr>
          <p:spPr bwMode="auto">
            <a:xfrm>
              <a:off x="3017" y="4216"/>
              <a:ext cx="2647" cy="0"/>
            </a:xfrm>
            <a:prstGeom prst="line">
              <a:avLst/>
            </a:prstGeom>
            <a:noFill/>
            <a:ln w="28575" cap="sq">
              <a:solidFill>
                <a:schemeClr val="tx1"/>
              </a:solidFill>
              <a:round/>
              <a:headEnd/>
              <a:tailEnd/>
            </a:ln>
            <a:extLst>
              <a:ext uri="{909E8E84-426E-40DD-AFC4-6F175D3DCCD1}">
                <a14:hiddenFill xmlns:a14="http://schemas.microsoft.com/office/drawing/2010/main">
                  <a:noFill/>
                </a14:hiddenFill>
              </a:ext>
            </a:extLst>
          </p:spPr>
          <p:txBody>
            <a:bodyPr/>
            <a:lstStyle/>
            <a:p>
              <a:pPr defTabSz="685800" eaLnBrk="0" fontAlgn="base" hangingPunct="0">
                <a:spcBef>
                  <a:spcPct val="0"/>
                </a:spcBef>
                <a:spcAft>
                  <a:spcPct val="0"/>
                </a:spcAft>
                <a:buClrTx/>
              </a:pPr>
              <a:endParaRPr lang="en-VN" sz="1800" kern="1200">
                <a:latin typeface="Times New Roman" panose="02020603050405020304" pitchFamily="18" charset="0"/>
                <a:ea typeface="+mn-ea"/>
                <a:cs typeface="+mn-cs"/>
              </a:endParaRPr>
            </a:p>
          </p:txBody>
        </p:sp>
        <p:sp>
          <p:nvSpPr>
            <p:cNvPr id="17" name="Line 51">
              <a:extLst>
                <a:ext uri="{FF2B5EF4-FFF2-40B4-BE49-F238E27FC236}">
                  <a16:creationId xmlns:a16="http://schemas.microsoft.com/office/drawing/2014/main" id="{72B53B11-0151-B644-9BE6-B67056DB1120}"/>
                </a:ext>
              </a:extLst>
            </p:cNvPr>
            <p:cNvSpPr>
              <a:spLocks noChangeShapeType="1"/>
            </p:cNvSpPr>
            <p:nvPr/>
          </p:nvSpPr>
          <p:spPr bwMode="auto">
            <a:xfrm>
              <a:off x="3017" y="1548"/>
              <a:ext cx="0" cy="2668"/>
            </a:xfrm>
            <a:prstGeom prst="line">
              <a:avLst/>
            </a:prstGeom>
            <a:noFill/>
            <a:ln w="28575" cap="sq">
              <a:solidFill>
                <a:schemeClr val="tx1"/>
              </a:solidFill>
              <a:round/>
              <a:headEnd/>
              <a:tailEnd/>
            </a:ln>
            <a:extLst>
              <a:ext uri="{909E8E84-426E-40DD-AFC4-6F175D3DCCD1}">
                <a14:hiddenFill xmlns:a14="http://schemas.microsoft.com/office/drawing/2010/main">
                  <a:noFill/>
                </a14:hiddenFill>
              </a:ext>
            </a:extLst>
          </p:spPr>
          <p:txBody>
            <a:bodyPr/>
            <a:lstStyle/>
            <a:p>
              <a:pPr defTabSz="685800" eaLnBrk="0" fontAlgn="base" hangingPunct="0">
                <a:spcBef>
                  <a:spcPct val="0"/>
                </a:spcBef>
                <a:spcAft>
                  <a:spcPct val="0"/>
                </a:spcAft>
                <a:buClrTx/>
              </a:pPr>
              <a:endParaRPr lang="en-VN" sz="1800" kern="1200">
                <a:latin typeface="Times New Roman" panose="02020603050405020304" pitchFamily="18" charset="0"/>
                <a:ea typeface="+mn-ea"/>
                <a:cs typeface="+mn-cs"/>
              </a:endParaRPr>
            </a:p>
          </p:txBody>
        </p:sp>
        <p:sp>
          <p:nvSpPr>
            <p:cNvPr id="18" name="Line 52">
              <a:extLst>
                <a:ext uri="{FF2B5EF4-FFF2-40B4-BE49-F238E27FC236}">
                  <a16:creationId xmlns:a16="http://schemas.microsoft.com/office/drawing/2014/main" id="{BBAE410C-BBA1-FC4D-A3DD-AAB5B3DB0082}"/>
                </a:ext>
              </a:extLst>
            </p:cNvPr>
            <p:cNvSpPr>
              <a:spLocks noChangeShapeType="1"/>
            </p:cNvSpPr>
            <p:nvPr/>
          </p:nvSpPr>
          <p:spPr bwMode="auto">
            <a:xfrm>
              <a:off x="3792" y="1548"/>
              <a:ext cx="0" cy="2668"/>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685800" eaLnBrk="0" fontAlgn="base" hangingPunct="0">
                <a:spcBef>
                  <a:spcPct val="0"/>
                </a:spcBef>
                <a:spcAft>
                  <a:spcPct val="0"/>
                </a:spcAft>
                <a:buClrTx/>
              </a:pPr>
              <a:endParaRPr lang="en-VN" sz="1800" kern="1200">
                <a:latin typeface="Times New Roman" panose="02020603050405020304" pitchFamily="18" charset="0"/>
                <a:ea typeface="+mn-ea"/>
                <a:cs typeface="+mn-cs"/>
              </a:endParaRPr>
            </a:p>
          </p:txBody>
        </p:sp>
        <p:sp>
          <p:nvSpPr>
            <p:cNvPr id="19" name="Line 53">
              <a:extLst>
                <a:ext uri="{FF2B5EF4-FFF2-40B4-BE49-F238E27FC236}">
                  <a16:creationId xmlns:a16="http://schemas.microsoft.com/office/drawing/2014/main" id="{3CA7B2EB-3105-AC4E-9338-8ED560FB8ECE}"/>
                </a:ext>
              </a:extLst>
            </p:cNvPr>
            <p:cNvSpPr>
              <a:spLocks noChangeShapeType="1"/>
            </p:cNvSpPr>
            <p:nvPr/>
          </p:nvSpPr>
          <p:spPr bwMode="auto">
            <a:xfrm>
              <a:off x="5664" y="1548"/>
              <a:ext cx="0" cy="2668"/>
            </a:xfrm>
            <a:prstGeom prst="line">
              <a:avLst/>
            </a:prstGeom>
            <a:noFill/>
            <a:ln w="28575" cap="sq">
              <a:solidFill>
                <a:schemeClr val="tx1"/>
              </a:solidFill>
              <a:round/>
              <a:headEnd/>
              <a:tailEnd/>
            </a:ln>
            <a:extLst>
              <a:ext uri="{909E8E84-426E-40DD-AFC4-6F175D3DCCD1}">
                <a14:hiddenFill xmlns:a14="http://schemas.microsoft.com/office/drawing/2010/main">
                  <a:noFill/>
                </a14:hiddenFill>
              </a:ext>
            </a:extLst>
          </p:spPr>
          <p:txBody>
            <a:bodyPr/>
            <a:lstStyle/>
            <a:p>
              <a:pPr defTabSz="685800" eaLnBrk="0" fontAlgn="base" hangingPunct="0">
                <a:spcBef>
                  <a:spcPct val="0"/>
                </a:spcBef>
                <a:spcAft>
                  <a:spcPct val="0"/>
                </a:spcAft>
                <a:buClrTx/>
              </a:pPr>
              <a:endParaRPr lang="en-VN" sz="1800" kern="1200">
                <a:latin typeface="Times New Roman" panose="02020603050405020304" pitchFamily="18" charset="0"/>
                <a:ea typeface="+mn-ea"/>
                <a:cs typeface="+mn-cs"/>
              </a:endParaRPr>
            </a:p>
          </p:txBody>
        </p:sp>
        <p:sp>
          <p:nvSpPr>
            <p:cNvPr id="20" name="Line 54">
              <a:extLst>
                <a:ext uri="{FF2B5EF4-FFF2-40B4-BE49-F238E27FC236}">
                  <a16:creationId xmlns:a16="http://schemas.microsoft.com/office/drawing/2014/main" id="{767BE046-0F79-9E4A-906A-BEFF774ACD15}"/>
                </a:ext>
              </a:extLst>
            </p:cNvPr>
            <p:cNvSpPr>
              <a:spLocks noChangeShapeType="1"/>
            </p:cNvSpPr>
            <p:nvPr/>
          </p:nvSpPr>
          <p:spPr bwMode="auto">
            <a:xfrm>
              <a:off x="3017" y="2016"/>
              <a:ext cx="2647"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685800" eaLnBrk="0" fontAlgn="base" hangingPunct="0">
                <a:spcBef>
                  <a:spcPct val="0"/>
                </a:spcBef>
                <a:spcAft>
                  <a:spcPct val="0"/>
                </a:spcAft>
                <a:buClrTx/>
              </a:pPr>
              <a:endParaRPr lang="en-VN" sz="1800" kern="1200">
                <a:latin typeface="Times New Roman" panose="02020603050405020304" pitchFamily="18" charset="0"/>
                <a:ea typeface="+mn-ea"/>
                <a:cs typeface="+mn-cs"/>
              </a:endParaRPr>
            </a:p>
          </p:txBody>
        </p:sp>
        <p:sp>
          <p:nvSpPr>
            <p:cNvPr id="21" name="Line 55">
              <a:extLst>
                <a:ext uri="{FF2B5EF4-FFF2-40B4-BE49-F238E27FC236}">
                  <a16:creationId xmlns:a16="http://schemas.microsoft.com/office/drawing/2014/main" id="{0236DC52-D8FF-E142-B56A-86BF965AF498}"/>
                </a:ext>
              </a:extLst>
            </p:cNvPr>
            <p:cNvSpPr>
              <a:spLocks noChangeShapeType="1"/>
            </p:cNvSpPr>
            <p:nvPr/>
          </p:nvSpPr>
          <p:spPr bwMode="auto">
            <a:xfrm>
              <a:off x="3017" y="2526"/>
              <a:ext cx="2647"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685800" eaLnBrk="0" fontAlgn="base" hangingPunct="0">
                <a:spcBef>
                  <a:spcPct val="0"/>
                </a:spcBef>
                <a:spcAft>
                  <a:spcPct val="0"/>
                </a:spcAft>
                <a:buClrTx/>
              </a:pPr>
              <a:endParaRPr lang="en-VN" sz="1800" kern="1200">
                <a:latin typeface="Times New Roman" panose="02020603050405020304" pitchFamily="18" charset="0"/>
                <a:ea typeface="+mn-ea"/>
                <a:cs typeface="+mn-cs"/>
              </a:endParaRPr>
            </a:p>
          </p:txBody>
        </p:sp>
        <p:sp>
          <p:nvSpPr>
            <p:cNvPr id="22" name="Line 56">
              <a:extLst>
                <a:ext uri="{FF2B5EF4-FFF2-40B4-BE49-F238E27FC236}">
                  <a16:creationId xmlns:a16="http://schemas.microsoft.com/office/drawing/2014/main" id="{006E10C8-3EBC-474B-BC52-F5113028868B}"/>
                </a:ext>
              </a:extLst>
            </p:cNvPr>
            <p:cNvSpPr>
              <a:spLocks noChangeShapeType="1"/>
            </p:cNvSpPr>
            <p:nvPr/>
          </p:nvSpPr>
          <p:spPr bwMode="auto">
            <a:xfrm>
              <a:off x="3017" y="3024"/>
              <a:ext cx="2647"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685800" eaLnBrk="0" fontAlgn="base" hangingPunct="0">
                <a:spcBef>
                  <a:spcPct val="0"/>
                </a:spcBef>
                <a:spcAft>
                  <a:spcPct val="0"/>
                </a:spcAft>
                <a:buClrTx/>
              </a:pPr>
              <a:endParaRPr lang="en-VN" sz="1800" kern="1200">
                <a:latin typeface="Times New Roman" panose="02020603050405020304" pitchFamily="18" charset="0"/>
                <a:ea typeface="+mn-ea"/>
                <a:cs typeface="+mn-cs"/>
              </a:endParaRPr>
            </a:p>
          </p:txBody>
        </p:sp>
        <p:sp>
          <p:nvSpPr>
            <p:cNvPr id="23" name="Line 57">
              <a:extLst>
                <a:ext uri="{FF2B5EF4-FFF2-40B4-BE49-F238E27FC236}">
                  <a16:creationId xmlns:a16="http://schemas.microsoft.com/office/drawing/2014/main" id="{A1D322E7-5647-6F46-A0C2-4C77AAB227EC}"/>
                </a:ext>
              </a:extLst>
            </p:cNvPr>
            <p:cNvSpPr>
              <a:spLocks noChangeShapeType="1"/>
            </p:cNvSpPr>
            <p:nvPr/>
          </p:nvSpPr>
          <p:spPr bwMode="auto">
            <a:xfrm>
              <a:off x="3017" y="3755"/>
              <a:ext cx="2647"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685800" eaLnBrk="0" fontAlgn="base" hangingPunct="0">
                <a:spcBef>
                  <a:spcPct val="0"/>
                </a:spcBef>
                <a:spcAft>
                  <a:spcPct val="0"/>
                </a:spcAft>
                <a:buClrTx/>
              </a:pPr>
              <a:endParaRPr lang="en-VN" sz="1800" kern="1200">
                <a:latin typeface="Times New Roman" panose="02020603050405020304" pitchFamily="18" charset="0"/>
                <a:ea typeface="+mn-ea"/>
                <a:cs typeface="+mn-cs"/>
              </a:endParaRPr>
            </a:p>
          </p:txBody>
        </p:sp>
        <p:sp>
          <p:nvSpPr>
            <p:cNvPr id="24" name="Line 58">
              <a:extLst>
                <a:ext uri="{FF2B5EF4-FFF2-40B4-BE49-F238E27FC236}">
                  <a16:creationId xmlns:a16="http://schemas.microsoft.com/office/drawing/2014/main" id="{66F781BB-3111-2D4B-95F7-8BE466E644C7}"/>
                </a:ext>
              </a:extLst>
            </p:cNvPr>
            <p:cNvSpPr>
              <a:spLocks noChangeShapeType="1"/>
            </p:cNvSpPr>
            <p:nvPr/>
          </p:nvSpPr>
          <p:spPr bwMode="auto">
            <a:xfrm>
              <a:off x="2975" y="3462"/>
              <a:ext cx="2647"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algn="ctr" defTabSz="685800" eaLnBrk="0" fontAlgn="base" hangingPunct="0">
                <a:spcBef>
                  <a:spcPct val="0"/>
                </a:spcBef>
                <a:spcAft>
                  <a:spcPct val="0"/>
                </a:spcAft>
                <a:buClrTx/>
              </a:pPr>
              <a:endParaRPr lang="en-VN" sz="1800" kern="1200">
                <a:latin typeface="Times New Roman" panose="02020603050405020304" pitchFamily="18" charset="0"/>
                <a:ea typeface="+mn-ea"/>
                <a:cs typeface="+mn-cs"/>
              </a:endParaRPr>
            </a:p>
          </p:txBody>
        </p:sp>
      </p:grpSp>
      <p:grpSp>
        <p:nvGrpSpPr>
          <p:cNvPr id="25" name="Group 2">
            <a:extLst>
              <a:ext uri="{FF2B5EF4-FFF2-40B4-BE49-F238E27FC236}">
                <a16:creationId xmlns:a16="http://schemas.microsoft.com/office/drawing/2014/main" id="{7797F0D4-654A-C840-AAAE-43D7467BC526}"/>
              </a:ext>
            </a:extLst>
          </p:cNvPr>
          <p:cNvGrpSpPr>
            <a:grpSpLocks/>
          </p:cNvGrpSpPr>
          <p:nvPr/>
        </p:nvGrpSpPr>
        <p:grpSpPr bwMode="auto">
          <a:xfrm>
            <a:off x="4837066" y="567103"/>
            <a:ext cx="4226677" cy="4114717"/>
            <a:chOff x="2971" y="2093"/>
            <a:chExt cx="2553" cy="1315"/>
          </a:xfrm>
        </p:grpSpPr>
        <p:sp>
          <p:nvSpPr>
            <p:cNvPr id="26" name="Rectangle 3">
              <a:extLst>
                <a:ext uri="{FF2B5EF4-FFF2-40B4-BE49-F238E27FC236}">
                  <a16:creationId xmlns:a16="http://schemas.microsoft.com/office/drawing/2014/main" id="{2242F009-75C6-D248-A824-7FCA32459FCB}"/>
                </a:ext>
              </a:extLst>
            </p:cNvPr>
            <p:cNvSpPr>
              <a:spLocks noChangeArrowheads="1"/>
            </p:cNvSpPr>
            <p:nvPr/>
          </p:nvSpPr>
          <p:spPr bwMode="auto">
            <a:xfrm>
              <a:off x="3552" y="2821"/>
              <a:ext cx="1968" cy="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5640" tIns="27821" rIns="55640" bIns="27821"/>
            <a:lstStyle>
              <a:lvl1pPr defTabSz="741363">
                <a:defRPr sz="2400">
                  <a:solidFill>
                    <a:schemeClr val="tx1"/>
                  </a:solidFill>
                  <a:latin typeface="Times New Roman" panose="02020603050405020304" pitchFamily="18" charset="0"/>
                </a:defRPr>
              </a:lvl1pPr>
              <a:lvl2pPr marL="742950" indent="-285750" defTabSz="741363">
                <a:defRPr sz="2400">
                  <a:solidFill>
                    <a:schemeClr val="tx1"/>
                  </a:solidFill>
                  <a:latin typeface="Times New Roman" panose="02020603050405020304" pitchFamily="18" charset="0"/>
                </a:defRPr>
              </a:lvl2pPr>
              <a:lvl3pPr marL="1143000" indent="-228600" defTabSz="741363">
                <a:defRPr sz="2400">
                  <a:solidFill>
                    <a:schemeClr val="tx1"/>
                  </a:solidFill>
                  <a:latin typeface="Times New Roman" panose="02020603050405020304" pitchFamily="18" charset="0"/>
                </a:defRPr>
              </a:lvl3pPr>
              <a:lvl4pPr marL="1600200" indent="-228600" defTabSz="741363">
                <a:defRPr sz="2400">
                  <a:solidFill>
                    <a:schemeClr val="tx1"/>
                  </a:solidFill>
                  <a:latin typeface="Times New Roman" panose="02020603050405020304" pitchFamily="18" charset="0"/>
                </a:defRPr>
              </a:lvl4pPr>
              <a:lvl5pPr marL="2057400" indent="-228600" defTabSz="741363">
                <a:defRPr sz="2400">
                  <a:solidFill>
                    <a:schemeClr val="tx1"/>
                  </a:solidFill>
                  <a:latin typeface="Times New Roman" panose="02020603050405020304" pitchFamily="18" charset="0"/>
                </a:defRPr>
              </a:lvl5pPr>
              <a:lvl6pPr marL="2514600" indent="-228600" defTabSz="74136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74136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74136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741363" eaLnBrk="0" fontAlgn="base" hangingPunct="0">
                <a:spcBef>
                  <a:spcPct val="0"/>
                </a:spcBef>
                <a:spcAft>
                  <a:spcPct val="0"/>
                </a:spcAft>
                <a:defRPr sz="2400">
                  <a:solidFill>
                    <a:schemeClr val="tx1"/>
                  </a:solidFill>
                  <a:latin typeface="Times New Roman" panose="02020603050405020304" pitchFamily="18" charset="0"/>
                </a:defRPr>
              </a:lvl9pPr>
            </a:lstStyle>
            <a:p>
              <a:pPr defTabSz="556022" fontAlgn="base">
                <a:spcBef>
                  <a:spcPct val="20000"/>
                </a:spcBef>
                <a:spcAft>
                  <a:spcPct val="0"/>
                </a:spcAft>
                <a:buClrTx/>
              </a:pPr>
              <a:endParaRPr lang="vi-VN" altLang="en-VN" sz="1500" kern="1200">
                <a:solidFill>
                  <a:srgbClr val="000000"/>
                </a:solidFill>
                <a:ea typeface="+mn-ea"/>
                <a:cs typeface="+mn-cs"/>
              </a:endParaRPr>
            </a:p>
          </p:txBody>
        </p:sp>
        <p:sp>
          <p:nvSpPr>
            <p:cNvPr id="27" name="Rectangle 4">
              <a:extLst>
                <a:ext uri="{FF2B5EF4-FFF2-40B4-BE49-F238E27FC236}">
                  <a16:creationId xmlns:a16="http://schemas.microsoft.com/office/drawing/2014/main" id="{55B01623-D6F4-1742-9B5E-67C63FDAFFF8}"/>
                </a:ext>
              </a:extLst>
            </p:cNvPr>
            <p:cNvSpPr>
              <a:spLocks noChangeArrowheads="1"/>
            </p:cNvSpPr>
            <p:nvPr/>
          </p:nvSpPr>
          <p:spPr bwMode="auto">
            <a:xfrm>
              <a:off x="2995" y="2821"/>
              <a:ext cx="557" cy="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5640" tIns="27821" rIns="55640" bIns="27821"/>
            <a:lstStyle>
              <a:lvl1pPr defTabSz="741363">
                <a:defRPr sz="2400">
                  <a:solidFill>
                    <a:schemeClr val="tx1"/>
                  </a:solidFill>
                  <a:latin typeface="Times New Roman" panose="02020603050405020304" pitchFamily="18" charset="0"/>
                </a:defRPr>
              </a:lvl1pPr>
              <a:lvl2pPr marL="742950" indent="-285750" defTabSz="741363">
                <a:defRPr sz="2400">
                  <a:solidFill>
                    <a:schemeClr val="tx1"/>
                  </a:solidFill>
                  <a:latin typeface="Times New Roman" panose="02020603050405020304" pitchFamily="18" charset="0"/>
                </a:defRPr>
              </a:lvl2pPr>
              <a:lvl3pPr marL="1143000" indent="-228600" defTabSz="741363">
                <a:defRPr sz="2400">
                  <a:solidFill>
                    <a:schemeClr val="tx1"/>
                  </a:solidFill>
                  <a:latin typeface="Times New Roman" panose="02020603050405020304" pitchFamily="18" charset="0"/>
                </a:defRPr>
              </a:lvl3pPr>
              <a:lvl4pPr marL="1600200" indent="-228600" defTabSz="741363">
                <a:defRPr sz="2400">
                  <a:solidFill>
                    <a:schemeClr val="tx1"/>
                  </a:solidFill>
                  <a:latin typeface="Times New Roman" panose="02020603050405020304" pitchFamily="18" charset="0"/>
                </a:defRPr>
              </a:lvl4pPr>
              <a:lvl5pPr marL="2057400" indent="-228600" defTabSz="741363">
                <a:defRPr sz="2400">
                  <a:solidFill>
                    <a:schemeClr val="tx1"/>
                  </a:solidFill>
                  <a:latin typeface="Times New Roman" panose="02020603050405020304" pitchFamily="18" charset="0"/>
                </a:defRPr>
              </a:lvl5pPr>
              <a:lvl6pPr marL="2514600" indent="-228600" defTabSz="74136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74136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74136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741363" eaLnBrk="0" fontAlgn="base" hangingPunct="0">
                <a:spcBef>
                  <a:spcPct val="0"/>
                </a:spcBef>
                <a:spcAft>
                  <a:spcPct val="0"/>
                </a:spcAft>
                <a:defRPr sz="2400">
                  <a:solidFill>
                    <a:schemeClr val="tx1"/>
                  </a:solidFill>
                  <a:latin typeface="Times New Roman" panose="02020603050405020304" pitchFamily="18" charset="0"/>
                </a:defRPr>
              </a:lvl9pPr>
            </a:lstStyle>
            <a:p>
              <a:pPr defTabSz="556022" fontAlgn="base">
                <a:spcBef>
                  <a:spcPct val="20000"/>
                </a:spcBef>
                <a:spcAft>
                  <a:spcPct val="0"/>
                </a:spcAft>
                <a:buClrTx/>
              </a:pPr>
              <a:endParaRPr lang="vi-VN" altLang="en-VN" sz="1500" kern="1200">
                <a:solidFill>
                  <a:srgbClr val="000000"/>
                </a:solidFill>
                <a:ea typeface="+mn-ea"/>
                <a:cs typeface="+mn-cs"/>
              </a:endParaRPr>
            </a:p>
          </p:txBody>
        </p:sp>
        <p:sp>
          <p:nvSpPr>
            <p:cNvPr id="28" name="Rectangle 5">
              <a:extLst>
                <a:ext uri="{FF2B5EF4-FFF2-40B4-BE49-F238E27FC236}">
                  <a16:creationId xmlns:a16="http://schemas.microsoft.com/office/drawing/2014/main" id="{4729F552-E47D-E94D-80E0-85A2C6C75282}"/>
                </a:ext>
              </a:extLst>
            </p:cNvPr>
            <p:cNvSpPr>
              <a:spLocks noChangeArrowheads="1"/>
            </p:cNvSpPr>
            <p:nvPr/>
          </p:nvSpPr>
          <p:spPr bwMode="auto">
            <a:xfrm>
              <a:off x="3552" y="2510"/>
              <a:ext cx="1968" cy="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5640" tIns="27821" rIns="55640" bIns="27821"/>
            <a:lstStyle>
              <a:lvl1pPr defTabSz="741363">
                <a:defRPr sz="2400">
                  <a:solidFill>
                    <a:schemeClr val="tx1"/>
                  </a:solidFill>
                  <a:latin typeface="Times New Roman" panose="02020603050405020304" pitchFamily="18" charset="0"/>
                </a:defRPr>
              </a:lvl1pPr>
              <a:lvl2pPr marL="742950" indent="-285750" defTabSz="741363">
                <a:defRPr sz="2400">
                  <a:solidFill>
                    <a:schemeClr val="tx1"/>
                  </a:solidFill>
                  <a:latin typeface="Times New Roman" panose="02020603050405020304" pitchFamily="18" charset="0"/>
                </a:defRPr>
              </a:lvl2pPr>
              <a:lvl3pPr marL="1143000" indent="-228600" defTabSz="741363">
                <a:defRPr sz="2400">
                  <a:solidFill>
                    <a:schemeClr val="tx1"/>
                  </a:solidFill>
                  <a:latin typeface="Times New Roman" panose="02020603050405020304" pitchFamily="18" charset="0"/>
                </a:defRPr>
              </a:lvl3pPr>
              <a:lvl4pPr marL="1600200" indent="-228600" defTabSz="741363">
                <a:defRPr sz="2400">
                  <a:solidFill>
                    <a:schemeClr val="tx1"/>
                  </a:solidFill>
                  <a:latin typeface="Times New Roman" panose="02020603050405020304" pitchFamily="18" charset="0"/>
                </a:defRPr>
              </a:lvl4pPr>
              <a:lvl5pPr marL="2057400" indent="-228600" defTabSz="741363">
                <a:defRPr sz="2400">
                  <a:solidFill>
                    <a:schemeClr val="tx1"/>
                  </a:solidFill>
                  <a:latin typeface="Times New Roman" panose="02020603050405020304" pitchFamily="18" charset="0"/>
                </a:defRPr>
              </a:lvl5pPr>
              <a:lvl6pPr marL="2514600" indent="-228600" defTabSz="74136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74136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74136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741363" eaLnBrk="0" fontAlgn="base" hangingPunct="0">
                <a:spcBef>
                  <a:spcPct val="0"/>
                </a:spcBef>
                <a:spcAft>
                  <a:spcPct val="0"/>
                </a:spcAft>
                <a:defRPr sz="2400">
                  <a:solidFill>
                    <a:schemeClr val="tx1"/>
                  </a:solidFill>
                  <a:latin typeface="Times New Roman" panose="02020603050405020304" pitchFamily="18" charset="0"/>
                </a:defRPr>
              </a:lvl9pPr>
            </a:lstStyle>
            <a:p>
              <a:pPr defTabSz="556022" fontAlgn="base">
                <a:spcBef>
                  <a:spcPct val="20000"/>
                </a:spcBef>
                <a:spcAft>
                  <a:spcPct val="0"/>
                </a:spcAft>
                <a:buClrTx/>
              </a:pPr>
              <a:endParaRPr lang="vi-VN" altLang="en-VN" sz="1500" kern="1200">
                <a:solidFill>
                  <a:srgbClr val="000000"/>
                </a:solidFill>
                <a:ea typeface="+mn-ea"/>
                <a:cs typeface="+mn-cs"/>
              </a:endParaRPr>
            </a:p>
          </p:txBody>
        </p:sp>
        <p:sp>
          <p:nvSpPr>
            <p:cNvPr id="29" name="Rectangle 6">
              <a:extLst>
                <a:ext uri="{FF2B5EF4-FFF2-40B4-BE49-F238E27FC236}">
                  <a16:creationId xmlns:a16="http://schemas.microsoft.com/office/drawing/2014/main" id="{DBD9A197-A795-1C43-A9EC-3653A2664560}"/>
                </a:ext>
              </a:extLst>
            </p:cNvPr>
            <p:cNvSpPr>
              <a:spLocks noChangeArrowheads="1"/>
            </p:cNvSpPr>
            <p:nvPr/>
          </p:nvSpPr>
          <p:spPr bwMode="auto">
            <a:xfrm>
              <a:off x="2995" y="2510"/>
              <a:ext cx="557" cy="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5640" tIns="27821" rIns="55640" bIns="27821"/>
            <a:lstStyle>
              <a:lvl1pPr defTabSz="741363">
                <a:defRPr sz="2400">
                  <a:solidFill>
                    <a:schemeClr val="tx1"/>
                  </a:solidFill>
                  <a:latin typeface="Times New Roman" panose="02020603050405020304" pitchFamily="18" charset="0"/>
                </a:defRPr>
              </a:lvl1pPr>
              <a:lvl2pPr marL="742950" indent="-285750" defTabSz="741363">
                <a:defRPr sz="2400">
                  <a:solidFill>
                    <a:schemeClr val="tx1"/>
                  </a:solidFill>
                  <a:latin typeface="Times New Roman" panose="02020603050405020304" pitchFamily="18" charset="0"/>
                </a:defRPr>
              </a:lvl2pPr>
              <a:lvl3pPr marL="1143000" indent="-228600" defTabSz="741363">
                <a:defRPr sz="2400">
                  <a:solidFill>
                    <a:schemeClr val="tx1"/>
                  </a:solidFill>
                  <a:latin typeface="Times New Roman" panose="02020603050405020304" pitchFamily="18" charset="0"/>
                </a:defRPr>
              </a:lvl3pPr>
              <a:lvl4pPr marL="1600200" indent="-228600" defTabSz="741363">
                <a:defRPr sz="2400">
                  <a:solidFill>
                    <a:schemeClr val="tx1"/>
                  </a:solidFill>
                  <a:latin typeface="Times New Roman" panose="02020603050405020304" pitchFamily="18" charset="0"/>
                </a:defRPr>
              </a:lvl4pPr>
              <a:lvl5pPr marL="2057400" indent="-228600" defTabSz="741363">
                <a:defRPr sz="2400">
                  <a:solidFill>
                    <a:schemeClr val="tx1"/>
                  </a:solidFill>
                  <a:latin typeface="Times New Roman" panose="02020603050405020304" pitchFamily="18" charset="0"/>
                </a:defRPr>
              </a:lvl5pPr>
              <a:lvl6pPr marL="2514600" indent="-228600" defTabSz="74136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74136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74136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741363" eaLnBrk="0" fontAlgn="base" hangingPunct="0">
                <a:spcBef>
                  <a:spcPct val="0"/>
                </a:spcBef>
                <a:spcAft>
                  <a:spcPct val="0"/>
                </a:spcAft>
                <a:defRPr sz="2400">
                  <a:solidFill>
                    <a:schemeClr val="tx1"/>
                  </a:solidFill>
                  <a:latin typeface="Times New Roman" panose="02020603050405020304" pitchFamily="18" charset="0"/>
                </a:defRPr>
              </a:lvl9pPr>
            </a:lstStyle>
            <a:p>
              <a:pPr defTabSz="556022" fontAlgn="base">
                <a:spcBef>
                  <a:spcPct val="20000"/>
                </a:spcBef>
                <a:spcAft>
                  <a:spcPct val="0"/>
                </a:spcAft>
                <a:buClrTx/>
              </a:pPr>
              <a:endParaRPr lang="vi-VN" altLang="en-VN" sz="1500" kern="1200">
                <a:solidFill>
                  <a:srgbClr val="000000"/>
                </a:solidFill>
                <a:ea typeface="+mn-ea"/>
                <a:cs typeface="+mn-cs"/>
              </a:endParaRPr>
            </a:p>
          </p:txBody>
        </p:sp>
        <p:sp>
          <p:nvSpPr>
            <p:cNvPr id="30" name="Rectangle 7">
              <a:extLst>
                <a:ext uri="{FF2B5EF4-FFF2-40B4-BE49-F238E27FC236}">
                  <a16:creationId xmlns:a16="http://schemas.microsoft.com/office/drawing/2014/main" id="{963ABAE6-BE17-5748-9DEB-EC3620B0D784}"/>
                </a:ext>
              </a:extLst>
            </p:cNvPr>
            <p:cNvSpPr>
              <a:spLocks noChangeArrowheads="1"/>
            </p:cNvSpPr>
            <p:nvPr/>
          </p:nvSpPr>
          <p:spPr bwMode="auto">
            <a:xfrm>
              <a:off x="3552" y="2093"/>
              <a:ext cx="1968" cy="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5640" tIns="27821" rIns="55640" bIns="27821"/>
            <a:lstStyle>
              <a:lvl1pPr defTabSz="741363">
                <a:defRPr sz="2400">
                  <a:solidFill>
                    <a:schemeClr val="tx1"/>
                  </a:solidFill>
                  <a:latin typeface="Times New Roman" panose="02020603050405020304" pitchFamily="18" charset="0"/>
                </a:defRPr>
              </a:lvl1pPr>
              <a:lvl2pPr marL="742950" indent="-285750" defTabSz="741363">
                <a:defRPr sz="2400">
                  <a:solidFill>
                    <a:schemeClr val="tx1"/>
                  </a:solidFill>
                  <a:latin typeface="Times New Roman" panose="02020603050405020304" pitchFamily="18" charset="0"/>
                </a:defRPr>
              </a:lvl2pPr>
              <a:lvl3pPr marL="1143000" indent="-228600" defTabSz="741363">
                <a:defRPr sz="2400">
                  <a:solidFill>
                    <a:schemeClr val="tx1"/>
                  </a:solidFill>
                  <a:latin typeface="Times New Roman" panose="02020603050405020304" pitchFamily="18" charset="0"/>
                </a:defRPr>
              </a:lvl3pPr>
              <a:lvl4pPr marL="1600200" indent="-228600" defTabSz="741363">
                <a:defRPr sz="2400">
                  <a:solidFill>
                    <a:schemeClr val="tx1"/>
                  </a:solidFill>
                  <a:latin typeface="Times New Roman" panose="02020603050405020304" pitchFamily="18" charset="0"/>
                </a:defRPr>
              </a:lvl4pPr>
              <a:lvl5pPr marL="2057400" indent="-228600" defTabSz="741363">
                <a:defRPr sz="2400">
                  <a:solidFill>
                    <a:schemeClr val="tx1"/>
                  </a:solidFill>
                  <a:latin typeface="Times New Roman" panose="02020603050405020304" pitchFamily="18" charset="0"/>
                </a:defRPr>
              </a:lvl5pPr>
              <a:lvl6pPr marL="2514600" indent="-228600" defTabSz="74136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74136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74136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741363" eaLnBrk="0" fontAlgn="base" hangingPunct="0">
                <a:spcBef>
                  <a:spcPct val="0"/>
                </a:spcBef>
                <a:spcAft>
                  <a:spcPct val="0"/>
                </a:spcAft>
                <a:defRPr sz="2400">
                  <a:solidFill>
                    <a:schemeClr val="tx1"/>
                  </a:solidFill>
                  <a:latin typeface="Times New Roman" panose="02020603050405020304" pitchFamily="18" charset="0"/>
                </a:defRPr>
              </a:lvl9pPr>
            </a:lstStyle>
            <a:p>
              <a:pPr defTabSz="556022" fontAlgn="base">
                <a:spcBef>
                  <a:spcPct val="20000"/>
                </a:spcBef>
                <a:spcAft>
                  <a:spcPct val="0"/>
                </a:spcAft>
                <a:buClrTx/>
              </a:pPr>
              <a:endParaRPr lang="vi-VN" altLang="en-VN" sz="1500" kern="1200">
                <a:solidFill>
                  <a:srgbClr val="000000"/>
                </a:solidFill>
                <a:ea typeface="+mn-ea"/>
                <a:cs typeface="+mn-cs"/>
              </a:endParaRPr>
            </a:p>
          </p:txBody>
        </p:sp>
        <p:sp>
          <p:nvSpPr>
            <p:cNvPr id="31" name="Rectangle 8">
              <a:extLst>
                <a:ext uri="{FF2B5EF4-FFF2-40B4-BE49-F238E27FC236}">
                  <a16:creationId xmlns:a16="http://schemas.microsoft.com/office/drawing/2014/main" id="{C14052A4-F850-7646-B2ED-521E847D9294}"/>
                </a:ext>
              </a:extLst>
            </p:cNvPr>
            <p:cNvSpPr>
              <a:spLocks noChangeArrowheads="1"/>
            </p:cNvSpPr>
            <p:nvPr/>
          </p:nvSpPr>
          <p:spPr bwMode="auto">
            <a:xfrm>
              <a:off x="2995" y="2093"/>
              <a:ext cx="557" cy="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5640" tIns="27821" rIns="55640" bIns="27821"/>
            <a:lstStyle>
              <a:lvl1pPr defTabSz="741363">
                <a:defRPr sz="2400">
                  <a:solidFill>
                    <a:schemeClr val="tx1"/>
                  </a:solidFill>
                  <a:latin typeface="Times New Roman" panose="02020603050405020304" pitchFamily="18" charset="0"/>
                </a:defRPr>
              </a:lvl1pPr>
              <a:lvl2pPr marL="742950" indent="-285750" defTabSz="741363">
                <a:defRPr sz="2400">
                  <a:solidFill>
                    <a:schemeClr val="tx1"/>
                  </a:solidFill>
                  <a:latin typeface="Times New Roman" panose="02020603050405020304" pitchFamily="18" charset="0"/>
                </a:defRPr>
              </a:lvl2pPr>
              <a:lvl3pPr marL="1143000" indent="-228600" defTabSz="741363">
                <a:defRPr sz="2400">
                  <a:solidFill>
                    <a:schemeClr val="tx1"/>
                  </a:solidFill>
                  <a:latin typeface="Times New Roman" panose="02020603050405020304" pitchFamily="18" charset="0"/>
                </a:defRPr>
              </a:lvl3pPr>
              <a:lvl4pPr marL="1600200" indent="-228600" defTabSz="741363">
                <a:defRPr sz="2400">
                  <a:solidFill>
                    <a:schemeClr val="tx1"/>
                  </a:solidFill>
                  <a:latin typeface="Times New Roman" panose="02020603050405020304" pitchFamily="18" charset="0"/>
                </a:defRPr>
              </a:lvl4pPr>
              <a:lvl5pPr marL="2057400" indent="-228600" defTabSz="741363">
                <a:defRPr sz="2400">
                  <a:solidFill>
                    <a:schemeClr val="tx1"/>
                  </a:solidFill>
                  <a:latin typeface="Times New Roman" panose="02020603050405020304" pitchFamily="18" charset="0"/>
                </a:defRPr>
              </a:lvl5pPr>
              <a:lvl6pPr marL="2514600" indent="-228600" defTabSz="74136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74136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74136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741363" eaLnBrk="0" fontAlgn="base" hangingPunct="0">
                <a:spcBef>
                  <a:spcPct val="0"/>
                </a:spcBef>
                <a:spcAft>
                  <a:spcPct val="0"/>
                </a:spcAft>
                <a:defRPr sz="2400">
                  <a:solidFill>
                    <a:schemeClr val="tx1"/>
                  </a:solidFill>
                  <a:latin typeface="Times New Roman" panose="02020603050405020304" pitchFamily="18" charset="0"/>
                </a:defRPr>
              </a:lvl9pPr>
            </a:lstStyle>
            <a:p>
              <a:pPr defTabSz="556022" fontAlgn="base">
                <a:spcBef>
                  <a:spcPct val="20000"/>
                </a:spcBef>
                <a:spcAft>
                  <a:spcPct val="0"/>
                </a:spcAft>
                <a:buClrTx/>
              </a:pPr>
              <a:endParaRPr lang="vi-VN" altLang="en-VN" sz="1500" kern="1200">
                <a:solidFill>
                  <a:srgbClr val="000000"/>
                </a:solidFill>
                <a:ea typeface="+mn-ea"/>
                <a:cs typeface="+mn-cs"/>
              </a:endParaRPr>
            </a:p>
          </p:txBody>
        </p:sp>
        <p:sp>
          <p:nvSpPr>
            <p:cNvPr id="32" name="Line 9">
              <a:extLst>
                <a:ext uri="{FF2B5EF4-FFF2-40B4-BE49-F238E27FC236}">
                  <a16:creationId xmlns:a16="http://schemas.microsoft.com/office/drawing/2014/main" id="{29304FD7-3E18-CD49-9BD7-C1FC1F919757}"/>
                </a:ext>
              </a:extLst>
            </p:cNvPr>
            <p:cNvSpPr>
              <a:spLocks noChangeShapeType="1"/>
            </p:cNvSpPr>
            <p:nvPr/>
          </p:nvSpPr>
          <p:spPr bwMode="auto">
            <a:xfrm>
              <a:off x="2995" y="2093"/>
              <a:ext cx="2525" cy="0"/>
            </a:xfrm>
            <a:prstGeom prst="line">
              <a:avLst/>
            </a:prstGeom>
            <a:noFill/>
            <a:ln w="28575" cap="sq">
              <a:solidFill>
                <a:schemeClr val="tx1"/>
              </a:solidFill>
              <a:round/>
              <a:headEnd/>
              <a:tailEnd/>
            </a:ln>
            <a:extLst>
              <a:ext uri="{909E8E84-426E-40DD-AFC4-6F175D3DCCD1}">
                <a14:hiddenFill xmlns:a14="http://schemas.microsoft.com/office/drawing/2010/main">
                  <a:noFill/>
                </a14:hiddenFill>
              </a:ext>
            </a:extLst>
          </p:spPr>
          <p:txBody>
            <a:bodyPr/>
            <a:lstStyle/>
            <a:p>
              <a:pPr defTabSz="685800" eaLnBrk="0" fontAlgn="base" hangingPunct="0">
                <a:spcBef>
                  <a:spcPct val="0"/>
                </a:spcBef>
                <a:spcAft>
                  <a:spcPct val="0"/>
                </a:spcAft>
                <a:buClrTx/>
              </a:pPr>
              <a:endParaRPr lang="en-VN" sz="1800" kern="1200">
                <a:latin typeface="Times New Roman" panose="02020603050405020304" pitchFamily="18" charset="0"/>
                <a:ea typeface="+mn-ea"/>
                <a:cs typeface="+mn-cs"/>
              </a:endParaRPr>
            </a:p>
          </p:txBody>
        </p:sp>
        <p:sp>
          <p:nvSpPr>
            <p:cNvPr id="33" name="Line 10">
              <a:extLst>
                <a:ext uri="{FF2B5EF4-FFF2-40B4-BE49-F238E27FC236}">
                  <a16:creationId xmlns:a16="http://schemas.microsoft.com/office/drawing/2014/main" id="{E23326FE-7E3E-5549-BD17-77D1C0F653C6}"/>
                </a:ext>
              </a:extLst>
            </p:cNvPr>
            <p:cNvSpPr>
              <a:spLocks noChangeShapeType="1"/>
            </p:cNvSpPr>
            <p:nvPr/>
          </p:nvSpPr>
          <p:spPr bwMode="auto">
            <a:xfrm>
              <a:off x="2995" y="3408"/>
              <a:ext cx="2525" cy="0"/>
            </a:xfrm>
            <a:prstGeom prst="line">
              <a:avLst/>
            </a:prstGeom>
            <a:noFill/>
            <a:ln w="28575" cap="sq">
              <a:solidFill>
                <a:schemeClr val="tx1"/>
              </a:solidFill>
              <a:round/>
              <a:headEnd/>
              <a:tailEnd/>
            </a:ln>
            <a:extLst>
              <a:ext uri="{909E8E84-426E-40DD-AFC4-6F175D3DCCD1}">
                <a14:hiddenFill xmlns:a14="http://schemas.microsoft.com/office/drawing/2010/main">
                  <a:noFill/>
                </a14:hiddenFill>
              </a:ext>
            </a:extLst>
          </p:spPr>
          <p:txBody>
            <a:bodyPr/>
            <a:lstStyle/>
            <a:p>
              <a:pPr defTabSz="685800" eaLnBrk="0" fontAlgn="base" hangingPunct="0">
                <a:spcBef>
                  <a:spcPct val="0"/>
                </a:spcBef>
                <a:spcAft>
                  <a:spcPct val="0"/>
                </a:spcAft>
                <a:buClrTx/>
              </a:pPr>
              <a:endParaRPr lang="en-VN" sz="1800" kern="1200">
                <a:latin typeface="Times New Roman" panose="02020603050405020304" pitchFamily="18" charset="0"/>
                <a:ea typeface="+mn-ea"/>
                <a:cs typeface="+mn-cs"/>
              </a:endParaRPr>
            </a:p>
          </p:txBody>
        </p:sp>
        <p:sp>
          <p:nvSpPr>
            <p:cNvPr id="34" name="Line 11">
              <a:extLst>
                <a:ext uri="{FF2B5EF4-FFF2-40B4-BE49-F238E27FC236}">
                  <a16:creationId xmlns:a16="http://schemas.microsoft.com/office/drawing/2014/main" id="{C0082F34-3403-5C4B-B7BC-8555A3B31AE4}"/>
                </a:ext>
              </a:extLst>
            </p:cNvPr>
            <p:cNvSpPr>
              <a:spLocks noChangeShapeType="1"/>
            </p:cNvSpPr>
            <p:nvPr/>
          </p:nvSpPr>
          <p:spPr bwMode="auto">
            <a:xfrm>
              <a:off x="3552" y="2093"/>
              <a:ext cx="0" cy="41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685800" eaLnBrk="0" fontAlgn="base" hangingPunct="0">
                <a:spcBef>
                  <a:spcPct val="0"/>
                </a:spcBef>
                <a:spcAft>
                  <a:spcPct val="0"/>
                </a:spcAft>
                <a:buClrTx/>
              </a:pPr>
              <a:endParaRPr lang="en-VN" sz="1800" kern="1200">
                <a:latin typeface="Times New Roman" panose="02020603050405020304" pitchFamily="18" charset="0"/>
                <a:ea typeface="+mn-ea"/>
                <a:cs typeface="+mn-cs"/>
              </a:endParaRPr>
            </a:p>
          </p:txBody>
        </p:sp>
        <p:sp>
          <p:nvSpPr>
            <p:cNvPr id="35" name="Line 12">
              <a:extLst>
                <a:ext uri="{FF2B5EF4-FFF2-40B4-BE49-F238E27FC236}">
                  <a16:creationId xmlns:a16="http://schemas.microsoft.com/office/drawing/2014/main" id="{E5073701-31AC-A44D-AA5E-BF9E56539837}"/>
                </a:ext>
              </a:extLst>
            </p:cNvPr>
            <p:cNvSpPr>
              <a:spLocks noChangeShapeType="1"/>
            </p:cNvSpPr>
            <p:nvPr/>
          </p:nvSpPr>
          <p:spPr bwMode="auto">
            <a:xfrm>
              <a:off x="2995" y="2577"/>
              <a:ext cx="2525" cy="0"/>
            </a:xfrm>
            <a:prstGeom prst="line">
              <a:avLst/>
            </a:prstGeom>
            <a:noFill/>
            <a:ln w="12700" cap="rnd">
              <a:solidFill>
                <a:schemeClr val="tx1"/>
              </a:solidFill>
              <a:round/>
              <a:headEnd/>
              <a:tailEnd/>
            </a:ln>
            <a:extLst>
              <a:ext uri="{909E8E84-426E-40DD-AFC4-6F175D3DCCD1}">
                <a14:hiddenFill xmlns:a14="http://schemas.microsoft.com/office/drawing/2010/main">
                  <a:noFill/>
                </a14:hiddenFill>
              </a:ext>
            </a:extLst>
          </p:spPr>
          <p:txBody>
            <a:bodyPr/>
            <a:lstStyle/>
            <a:p>
              <a:pPr defTabSz="685800" eaLnBrk="0" fontAlgn="base" hangingPunct="0">
                <a:spcBef>
                  <a:spcPct val="0"/>
                </a:spcBef>
                <a:spcAft>
                  <a:spcPct val="0"/>
                </a:spcAft>
                <a:buClrTx/>
              </a:pPr>
              <a:endParaRPr lang="en-VN" sz="1800" kern="1200">
                <a:latin typeface="Times New Roman" panose="02020603050405020304" pitchFamily="18" charset="0"/>
                <a:ea typeface="+mn-ea"/>
                <a:cs typeface="+mn-cs"/>
              </a:endParaRPr>
            </a:p>
          </p:txBody>
        </p:sp>
        <p:sp>
          <p:nvSpPr>
            <p:cNvPr id="36" name="Line 13">
              <a:extLst>
                <a:ext uri="{FF2B5EF4-FFF2-40B4-BE49-F238E27FC236}">
                  <a16:creationId xmlns:a16="http://schemas.microsoft.com/office/drawing/2014/main" id="{E16E01A4-6980-5042-BC82-5251D65FA027}"/>
                </a:ext>
              </a:extLst>
            </p:cNvPr>
            <p:cNvSpPr>
              <a:spLocks noChangeShapeType="1"/>
            </p:cNvSpPr>
            <p:nvPr/>
          </p:nvSpPr>
          <p:spPr bwMode="auto">
            <a:xfrm>
              <a:off x="2995" y="2821"/>
              <a:ext cx="2525" cy="0"/>
            </a:xfrm>
            <a:prstGeom prst="line">
              <a:avLst/>
            </a:prstGeom>
            <a:noFill/>
            <a:ln w="28575" cap="rnd">
              <a:solidFill>
                <a:schemeClr val="tx1"/>
              </a:solidFill>
              <a:round/>
              <a:headEnd/>
              <a:tailEnd/>
            </a:ln>
            <a:extLst>
              <a:ext uri="{909E8E84-426E-40DD-AFC4-6F175D3DCCD1}">
                <a14:hiddenFill xmlns:a14="http://schemas.microsoft.com/office/drawing/2010/main">
                  <a:noFill/>
                </a14:hiddenFill>
              </a:ext>
            </a:extLst>
          </p:spPr>
          <p:txBody>
            <a:bodyPr/>
            <a:lstStyle/>
            <a:p>
              <a:pPr defTabSz="685800" eaLnBrk="0" fontAlgn="base" hangingPunct="0">
                <a:spcBef>
                  <a:spcPct val="0"/>
                </a:spcBef>
                <a:spcAft>
                  <a:spcPct val="0"/>
                </a:spcAft>
                <a:buClrTx/>
              </a:pPr>
              <a:endParaRPr lang="en-VN" sz="1800" kern="1200">
                <a:latin typeface="Times New Roman" panose="02020603050405020304" pitchFamily="18" charset="0"/>
                <a:ea typeface="+mn-ea"/>
                <a:cs typeface="+mn-cs"/>
              </a:endParaRPr>
            </a:p>
          </p:txBody>
        </p:sp>
        <p:sp>
          <p:nvSpPr>
            <p:cNvPr id="37" name="Line 14">
              <a:extLst>
                <a:ext uri="{FF2B5EF4-FFF2-40B4-BE49-F238E27FC236}">
                  <a16:creationId xmlns:a16="http://schemas.microsoft.com/office/drawing/2014/main" id="{7F180D3E-2AFC-2E4B-9FBD-68DBD22D1288}"/>
                </a:ext>
              </a:extLst>
            </p:cNvPr>
            <p:cNvSpPr>
              <a:spLocks noChangeShapeType="1"/>
            </p:cNvSpPr>
            <p:nvPr/>
          </p:nvSpPr>
          <p:spPr bwMode="auto">
            <a:xfrm>
              <a:off x="2995" y="2510"/>
              <a:ext cx="0" cy="311"/>
            </a:xfrm>
            <a:prstGeom prst="line">
              <a:avLst/>
            </a:prstGeom>
            <a:noFill/>
            <a:ln w="28575" cap="rnd">
              <a:solidFill>
                <a:schemeClr val="tx1"/>
              </a:solidFill>
              <a:round/>
              <a:headEnd/>
              <a:tailEnd/>
            </a:ln>
            <a:extLst>
              <a:ext uri="{909E8E84-426E-40DD-AFC4-6F175D3DCCD1}">
                <a14:hiddenFill xmlns:a14="http://schemas.microsoft.com/office/drawing/2010/main">
                  <a:noFill/>
                </a14:hiddenFill>
              </a:ext>
            </a:extLst>
          </p:spPr>
          <p:txBody>
            <a:bodyPr/>
            <a:lstStyle/>
            <a:p>
              <a:pPr defTabSz="685800" eaLnBrk="0" fontAlgn="base" hangingPunct="0">
                <a:spcBef>
                  <a:spcPct val="0"/>
                </a:spcBef>
                <a:spcAft>
                  <a:spcPct val="0"/>
                </a:spcAft>
                <a:buClrTx/>
              </a:pPr>
              <a:endParaRPr lang="en-VN" sz="1800" kern="1200">
                <a:latin typeface="Times New Roman" panose="02020603050405020304" pitchFamily="18" charset="0"/>
                <a:ea typeface="+mn-ea"/>
                <a:cs typeface="+mn-cs"/>
              </a:endParaRPr>
            </a:p>
          </p:txBody>
        </p:sp>
        <p:sp>
          <p:nvSpPr>
            <p:cNvPr id="38" name="Line 15">
              <a:extLst>
                <a:ext uri="{FF2B5EF4-FFF2-40B4-BE49-F238E27FC236}">
                  <a16:creationId xmlns:a16="http://schemas.microsoft.com/office/drawing/2014/main" id="{A8CE0957-A24A-5443-97C7-673B3E1D917A}"/>
                </a:ext>
              </a:extLst>
            </p:cNvPr>
            <p:cNvSpPr>
              <a:spLocks noChangeShapeType="1"/>
            </p:cNvSpPr>
            <p:nvPr/>
          </p:nvSpPr>
          <p:spPr bwMode="auto">
            <a:xfrm>
              <a:off x="2995" y="2093"/>
              <a:ext cx="0" cy="417"/>
            </a:xfrm>
            <a:prstGeom prst="line">
              <a:avLst/>
            </a:prstGeom>
            <a:noFill/>
            <a:ln w="28575" cap="sq">
              <a:solidFill>
                <a:schemeClr val="tx1"/>
              </a:solidFill>
              <a:round/>
              <a:headEnd/>
              <a:tailEnd/>
            </a:ln>
            <a:extLst>
              <a:ext uri="{909E8E84-426E-40DD-AFC4-6F175D3DCCD1}">
                <a14:hiddenFill xmlns:a14="http://schemas.microsoft.com/office/drawing/2010/main">
                  <a:noFill/>
                </a14:hiddenFill>
              </a:ext>
            </a:extLst>
          </p:spPr>
          <p:txBody>
            <a:bodyPr/>
            <a:lstStyle/>
            <a:p>
              <a:pPr defTabSz="685800" eaLnBrk="0" fontAlgn="base" hangingPunct="0">
                <a:spcBef>
                  <a:spcPct val="0"/>
                </a:spcBef>
                <a:spcAft>
                  <a:spcPct val="0"/>
                </a:spcAft>
                <a:buClrTx/>
              </a:pPr>
              <a:endParaRPr lang="en-VN" sz="1800" kern="1200">
                <a:latin typeface="Times New Roman" panose="02020603050405020304" pitchFamily="18" charset="0"/>
                <a:ea typeface="+mn-ea"/>
                <a:cs typeface="+mn-cs"/>
              </a:endParaRPr>
            </a:p>
          </p:txBody>
        </p:sp>
        <p:sp>
          <p:nvSpPr>
            <p:cNvPr id="39" name="Line 16">
              <a:extLst>
                <a:ext uri="{FF2B5EF4-FFF2-40B4-BE49-F238E27FC236}">
                  <a16:creationId xmlns:a16="http://schemas.microsoft.com/office/drawing/2014/main" id="{5E54BAE5-2E91-FB4D-B71A-C0CE4A2B424D}"/>
                </a:ext>
              </a:extLst>
            </p:cNvPr>
            <p:cNvSpPr>
              <a:spLocks noChangeShapeType="1"/>
            </p:cNvSpPr>
            <p:nvPr/>
          </p:nvSpPr>
          <p:spPr bwMode="auto">
            <a:xfrm>
              <a:off x="2995" y="2821"/>
              <a:ext cx="0" cy="587"/>
            </a:xfrm>
            <a:prstGeom prst="line">
              <a:avLst/>
            </a:prstGeom>
            <a:noFill/>
            <a:ln w="28575" cap="sq">
              <a:solidFill>
                <a:schemeClr val="tx1"/>
              </a:solidFill>
              <a:round/>
              <a:headEnd/>
              <a:tailEnd/>
            </a:ln>
            <a:extLst>
              <a:ext uri="{909E8E84-426E-40DD-AFC4-6F175D3DCCD1}">
                <a14:hiddenFill xmlns:a14="http://schemas.microsoft.com/office/drawing/2010/main">
                  <a:noFill/>
                </a14:hiddenFill>
              </a:ext>
            </a:extLst>
          </p:spPr>
          <p:txBody>
            <a:bodyPr/>
            <a:lstStyle/>
            <a:p>
              <a:pPr defTabSz="685800" eaLnBrk="0" fontAlgn="base" hangingPunct="0">
                <a:spcBef>
                  <a:spcPct val="0"/>
                </a:spcBef>
                <a:spcAft>
                  <a:spcPct val="0"/>
                </a:spcAft>
                <a:buClrTx/>
              </a:pPr>
              <a:endParaRPr lang="en-VN" sz="1800" kern="1200">
                <a:latin typeface="Times New Roman" panose="02020603050405020304" pitchFamily="18" charset="0"/>
                <a:ea typeface="+mn-ea"/>
                <a:cs typeface="+mn-cs"/>
              </a:endParaRPr>
            </a:p>
          </p:txBody>
        </p:sp>
        <p:sp>
          <p:nvSpPr>
            <p:cNvPr id="40" name="Line 17">
              <a:extLst>
                <a:ext uri="{FF2B5EF4-FFF2-40B4-BE49-F238E27FC236}">
                  <a16:creationId xmlns:a16="http://schemas.microsoft.com/office/drawing/2014/main" id="{7073A466-EE8E-634F-9DA1-946F03382E75}"/>
                </a:ext>
              </a:extLst>
            </p:cNvPr>
            <p:cNvSpPr>
              <a:spLocks noChangeShapeType="1"/>
            </p:cNvSpPr>
            <p:nvPr/>
          </p:nvSpPr>
          <p:spPr bwMode="auto">
            <a:xfrm>
              <a:off x="3552" y="2510"/>
              <a:ext cx="0" cy="311"/>
            </a:xfrm>
            <a:prstGeom prst="line">
              <a:avLst/>
            </a:prstGeom>
            <a:noFill/>
            <a:ln w="12700" cap="rnd">
              <a:solidFill>
                <a:schemeClr val="tx1"/>
              </a:solidFill>
              <a:round/>
              <a:headEnd/>
              <a:tailEnd/>
            </a:ln>
            <a:extLst>
              <a:ext uri="{909E8E84-426E-40DD-AFC4-6F175D3DCCD1}">
                <a14:hiddenFill xmlns:a14="http://schemas.microsoft.com/office/drawing/2010/main">
                  <a:noFill/>
                </a14:hiddenFill>
              </a:ext>
            </a:extLst>
          </p:spPr>
          <p:txBody>
            <a:bodyPr/>
            <a:lstStyle/>
            <a:p>
              <a:pPr defTabSz="685800" eaLnBrk="0" fontAlgn="base" hangingPunct="0">
                <a:spcBef>
                  <a:spcPct val="0"/>
                </a:spcBef>
                <a:spcAft>
                  <a:spcPct val="0"/>
                </a:spcAft>
                <a:buClrTx/>
              </a:pPr>
              <a:endParaRPr lang="en-VN" sz="1800" kern="1200">
                <a:latin typeface="Times New Roman" panose="02020603050405020304" pitchFamily="18" charset="0"/>
                <a:ea typeface="+mn-ea"/>
                <a:cs typeface="+mn-cs"/>
              </a:endParaRPr>
            </a:p>
          </p:txBody>
        </p:sp>
        <p:sp>
          <p:nvSpPr>
            <p:cNvPr id="41" name="Line 18">
              <a:extLst>
                <a:ext uri="{FF2B5EF4-FFF2-40B4-BE49-F238E27FC236}">
                  <a16:creationId xmlns:a16="http://schemas.microsoft.com/office/drawing/2014/main" id="{81CD2FE3-BADF-3E49-9AD0-FBCAFFC2B9BA}"/>
                </a:ext>
              </a:extLst>
            </p:cNvPr>
            <p:cNvSpPr>
              <a:spLocks noChangeShapeType="1"/>
            </p:cNvSpPr>
            <p:nvPr/>
          </p:nvSpPr>
          <p:spPr bwMode="auto">
            <a:xfrm>
              <a:off x="3552" y="2821"/>
              <a:ext cx="0" cy="587"/>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a:lstStyle/>
            <a:p>
              <a:pPr defTabSz="685800" eaLnBrk="0" fontAlgn="base" hangingPunct="0">
                <a:spcBef>
                  <a:spcPct val="0"/>
                </a:spcBef>
                <a:spcAft>
                  <a:spcPct val="0"/>
                </a:spcAft>
                <a:buClrTx/>
              </a:pPr>
              <a:endParaRPr lang="en-VN" sz="1800" kern="1200">
                <a:latin typeface="Times New Roman" panose="02020603050405020304" pitchFamily="18" charset="0"/>
                <a:ea typeface="+mn-ea"/>
                <a:cs typeface="+mn-cs"/>
              </a:endParaRPr>
            </a:p>
          </p:txBody>
        </p:sp>
        <p:sp>
          <p:nvSpPr>
            <p:cNvPr id="42" name="Line 19">
              <a:extLst>
                <a:ext uri="{FF2B5EF4-FFF2-40B4-BE49-F238E27FC236}">
                  <a16:creationId xmlns:a16="http://schemas.microsoft.com/office/drawing/2014/main" id="{3CFBA80D-E37A-E144-BFDF-C7230AB8B756}"/>
                </a:ext>
              </a:extLst>
            </p:cNvPr>
            <p:cNvSpPr>
              <a:spLocks noChangeShapeType="1"/>
            </p:cNvSpPr>
            <p:nvPr/>
          </p:nvSpPr>
          <p:spPr bwMode="auto">
            <a:xfrm>
              <a:off x="5520" y="2510"/>
              <a:ext cx="0" cy="311"/>
            </a:xfrm>
            <a:prstGeom prst="line">
              <a:avLst/>
            </a:prstGeom>
            <a:noFill/>
            <a:ln w="28575" cap="rnd">
              <a:solidFill>
                <a:schemeClr val="tx1"/>
              </a:solidFill>
              <a:round/>
              <a:headEnd/>
              <a:tailEnd/>
            </a:ln>
            <a:extLst>
              <a:ext uri="{909E8E84-426E-40DD-AFC4-6F175D3DCCD1}">
                <a14:hiddenFill xmlns:a14="http://schemas.microsoft.com/office/drawing/2010/main">
                  <a:noFill/>
                </a14:hiddenFill>
              </a:ext>
            </a:extLst>
          </p:spPr>
          <p:txBody>
            <a:bodyPr/>
            <a:lstStyle/>
            <a:p>
              <a:pPr defTabSz="685800" eaLnBrk="0" fontAlgn="base" hangingPunct="0">
                <a:spcBef>
                  <a:spcPct val="0"/>
                </a:spcBef>
                <a:spcAft>
                  <a:spcPct val="0"/>
                </a:spcAft>
                <a:buClrTx/>
              </a:pPr>
              <a:endParaRPr lang="en-VN" sz="1800" kern="1200">
                <a:latin typeface="Times New Roman" panose="02020603050405020304" pitchFamily="18" charset="0"/>
                <a:ea typeface="+mn-ea"/>
                <a:cs typeface="+mn-cs"/>
              </a:endParaRPr>
            </a:p>
          </p:txBody>
        </p:sp>
        <p:sp>
          <p:nvSpPr>
            <p:cNvPr id="43" name="Line 20">
              <a:extLst>
                <a:ext uri="{FF2B5EF4-FFF2-40B4-BE49-F238E27FC236}">
                  <a16:creationId xmlns:a16="http://schemas.microsoft.com/office/drawing/2014/main" id="{AE6390CA-80AE-D743-96A3-1D6C86458497}"/>
                </a:ext>
              </a:extLst>
            </p:cNvPr>
            <p:cNvSpPr>
              <a:spLocks noChangeShapeType="1"/>
            </p:cNvSpPr>
            <p:nvPr/>
          </p:nvSpPr>
          <p:spPr bwMode="auto">
            <a:xfrm>
              <a:off x="5520" y="2093"/>
              <a:ext cx="0" cy="417"/>
            </a:xfrm>
            <a:prstGeom prst="line">
              <a:avLst/>
            </a:prstGeom>
            <a:noFill/>
            <a:ln w="28575" cap="sq">
              <a:solidFill>
                <a:schemeClr val="tx1"/>
              </a:solidFill>
              <a:round/>
              <a:headEnd/>
              <a:tailEnd/>
            </a:ln>
            <a:extLst>
              <a:ext uri="{909E8E84-426E-40DD-AFC4-6F175D3DCCD1}">
                <a14:hiddenFill xmlns:a14="http://schemas.microsoft.com/office/drawing/2010/main">
                  <a:noFill/>
                </a14:hiddenFill>
              </a:ext>
            </a:extLst>
          </p:spPr>
          <p:txBody>
            <a:bodyPr/>
            <a:lstStyle/>
            <a:p>
              <a:pPr defTabSz="685800" eaLnBrk="0" fontAlgn="base" hangingPunct="0">
                <a:spcBef>
                  <a:spcPct val="0"/>
                </a:spcBef>
                <a:spcAft>
                  <a:spcPct val="0"/>
                </a:spcAft>
                <a:buClrTx/>
              </a:pPr>
              <a:endParaRPr lang="en-VN" sz="1800" kern="1200">
                <a:latin typeface="Times New Roman" panose="02020603050405020304" pitchFamily="18" charset="0"/>
                <a:ea typeface="+mn-ea"/>
                <a:cs typeface="+mn-cs"/>
              </a:endParaRPr>
            </a:p>
          </p:txBody>
        </p:sp>
        <p:sp>
          <p:nvSpPr>
            <p:cNvPr id="44" name="Line 21">
              <a:extLst>
                <a:ext uri="{FF2B5EF4-FFF2-40B4-BE49-F238E27FC236}">
                  <a16:creationId xmlns:a16="http://schemas.microsoft.com/office/drawing/2014/main" id="{4B580F11-DA76-2E4A-9FA1-A129EA4F3535}"/>
                </a:ext>
              </a:extLst>
            </p:cNvPr>
            <p:cNvSpPr>
              <a:spLocks noChangeShapeType="1"/>
            </p:cNvSpPr>
            <p:nvPr/>
          </p:nvSpPr>
          <p:spPr bwMode="auto">
            <a:xfrm>
              <a:off x="5520" y="2821"/>
              <a:ext cx="0" cy="587"/>
            </a:xfrm>
            <a:prstGeom prst="line">
              <a:avLst/>
            </a:prstGeom>
            <a:noFill/>
            <a:ln w="28575" cap="sq">
              <a:solidFill>
                <a:schemeClr val="tx1"/>
              </a:solidFill>
              <a:round/>
              <a:headEnd/>
              <a:tailEnd/>
            </a:ln>
            <a:extLst>
              <a:ext uri="{909E8E84-426E-40DD-AFC4-6F175D3DCCD1}">
                <a14:hiddenFill xmlns:a14="http://schemas.microsoft.com/office/drawing/2010/main">
                  <a:noFill/>
                </a14:hiddenFill>
              </a:ext>
            </a:extLst>
          </p:spPr>
          <p:txBody>
            <a:bodyPr/>
            <a:lstStyle/>
            <a:p>
              <a:pPr defTabSz="685800" eaLnBrk="0" fontAlgn="base" hangingPunct="0">
                <a:spcBef>
                  <a:spcPct val="0"/>
                </a:spcBef>
                <a:spcAft>
                  <a:spcPct val="0"/>
                </a:spcAft>
                <a:buClrTx/>
              </a:pPr>
              <a:endParaRPr lang="en-VN" sz="1800" kern="1200">
                <a:latin typeface="Times New Roman" panose="02020603050405020304" pitchFamily="18" charset="0"/>
                <a:ea typeface="+mn-ea"/>
                <a:cs typeface="+mn-cs"/>
              </a:endParaRPr>
            </a:p>
          </p:txBody>
        </p:sp>
        <p:sp>
          <p:nvSpPr>
            <p:cNvPr id="45" name="Text Box 22">
              <a:extLst>
                <a:ext uri="{FF2B5EF4-FFF2-40B4-BE49-F238E27FC236}">
                  <a16:creationId xmlns:a16="http://schemas.microsoft.com/office/drawing/2014/main" id="{382EA34F-8F47-FD44-B510-3E52A88A56DF}"/>
                </a:ext>
              </a:extLst>
            </p:cNvPr>
            <p:cNvSpPr txBox="1">
              <a:spLocks noChangeArrowheads="1"/>
            </p:cNvSpPr>
            <p:nvPr/>
          </p:nvSpPr>
          <p:spPr bwMode="auto">
            <a:xfrm>
              <a:off x="2971" y="2151"/>
              <a:ext cx="557" cy="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5640" tIns="27821" rIns="55640" bIns="27821">
              <a:spAutoFit/>
            </a:bodyPr>
            <a:lstStyle>
              <a:lvl1pPr defTabSz="601663">
                <a:defRPr sz="2400">
                  <a:solidFill>
                    <a:schemeClr val="tx1"/>
                  </a:solidFill>
                  <a:latin typeface="Times New Roman" panose="02020603050405020304" pitchFamily="18" charset="0"/>
                </a:defRPr>
              </a:lvl1pPr>
              <a:lvl2pPr marL="742950" indent="-285750" defTabSz="601663">
                <a:defRPr sz="2400">
                  <a:solidFill>
                    <a:schemeClr val="tx1"/>
                  </a:solidFill>
                  <a:latin typeface="Times New Roman" panose="02020603050405020304" pitchFamily="18" charset="0"/>
                </a:defRPr>
              </a:lvl2pPr>
              <a:lvl3pPr marL="1143000" indent="-228600" defTabSz="601663">
                <a:defRPr sz="2400">
                  <a:solidFill>
                    <a:schemeClr val="tx1"/>
                  </a:solidFill>
                  <a:latin typeface="Times New Roman" panose="02020603050405020304" pitchFamily="18" charset="0"/>
                </a:defRPr>
              </a:lvl3pPr>
              <a:lvl4pPr marL="1600200" indent="-228600" defTabSz="601663">
                <a:defRPr sz="2400">
                  <a:solidFill>
                    <a:schemeClr val="tx1"/>
                  </a:solidFill>
                  <a:latin typeface="Times New Roman" panose="02020603050405020304" pitchFamily="18" charset="0"/>
                </a:defRPr>
              </a:lvl4pPr>
              <a:lvl5pPr marL="2057400" indent="-228600" defTabSz="601663">
                <a:defRPr sz="2400">
                  <a:solidFill>
                    <a:schemeClr val="tx1"/>
                  </a:solidFill>
                  <a:latin typeface="Times New Roman" panose="02020603050405020304" pitchFamily="18" charset="0"/>
                </a:defRPr>
              </a:lvl5pPr>
              <a:lvl6pPr marL="2514600" indent="-228600" defTabSz="60166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60166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60166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601663" eaLnBrk="0" fontAlgn="base" hangingPunct="0">
                <a:spcBef>
                  <a:spcPct val="0"/>
                </a:spcBef>
                <a:spcAft>
                  <a:spcPct val="0"/>
                </a:spcAft>
                <a:defRPr sz="2400">
                  <a:solidFill>
                    <a:schemeClr val="tx1"/>
                  </a:solidFill>
                  <a:latin typeface="Times New Roman" panose="02020603050405020304" pitchFamily="18" charset="0"/>
                </a:defRPr>
              </a:lvl9pPr>
            </a:lstStyle>
            <a:p>
              <a:pPr algn="ctr" defTabSz="451247" fontAlgn="base">
                <a:spcBef>
                  <a:spcPct val="20000"/>
                </a:spcBef>
                <a:spcAft>
                  <a:spcPct val="0"/>
                </a:spcAft>
                <a:buClrTx/>
              </a:pPr>
              <a:r>
                <a:rPr lang="en-US" altLang="en-VN" sz="2000" b="1" kern="1200" dirty="0" err="1">
                  <a:solidFill>
                    <a:srgbClr val="FF0000"/>
                  </a:solidFill>
                  <a:ea typeface="+mn-ea"/>
                  <a:cs typeface="+mn-cs"/>
                </a:rPr>
                <a:t>Công</a:t>
              </a:r>
              <a:r>
                <a:rPr lang="en-US" altLang="en-VN" sz="2000" b="1" kern="1200" dirty="0">
                  <a:solidFill>
                    <a:srgbClr val="FF0000"/>
                  </a:solidFill>
                  <a:ea typeface="+mn-ea"/>
                  <a:cs typeface="+mn-cs"/>
                </a:rPr>
                <a:t> </a:t>
              </a:r>
              <a:r>
                <a:rPr lang="en-US" altLang="en-VN" sz="2000" b="1" kern="1200" dirty="0" err="1">
                  <a:solidFill>
                    <a:srgbClr val="FF0000"/>
                  </a:solidFill>
                  <a:ea typeface="+mn-ea"/>
                  <a:cs typeface="+mn-cs"/>
                </a:rPr>
                <a:t>nghiệp</a:t>
              </a:r>
              <a:endParaRPr lang="en-US" altLang="en-VN" sz="2000" b="1" kern="1200" dirty="0">
                <a:solidFill>
                  <a:srgbClr val="FF0000"/>
                </a:solidFill>
                <a:ea typeface="+mn-ea"/>
                <a:cs typeface="+mn-cs"/>
              </a:endParaRPr>
            </a:p>
          </p:txBody>
        </p:sp>
        <p:sp>
          <p:nvSpPr>
            <p:cNvPr id="46" name="Text Box 23">
              <a:extLst>
                <a:ext uri="{FF2B5EF4-FFF2-40B4-BE49-F238E27FC236}">
                  <a16:creationId xmlns:a16="http://schemas.microsoft.com/office/drawing/2014/main" id="{B483BCC4-A890-E543-8EE9-1F7D85B0191B}"/>
                </a:ext>
              </a:extLst>
            </p:cNvPr>
            <p:cNvSpPr txBox="1">
              <a:spLocks noChangeArrowheads="1"/>
            </p:cNvSpPr>
            <p:nvPr/>
          </p:nvSpPr>
          <p:spPr bwMode="auto">
            <a:xfrm>
              <a:off x="3584" y="2215"/>
              <a:ext cx="1933" cy="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5640" tIns="27821" rIns="55640" bIns="27821">
              <a:spAutoFit/>
            </a:bodyPr>
            <a:lstStyle>
              <a:lvl1pPr defTabSz="601663">
                <a:defRPr sz="2400">
                  <a:solidFill>
                    <a:schemeClr val="tx1"/>
                  </a:solidFill>
                  <a:latin typeface="Times New Roman" panose="02020603050405020304" pitchFamily="18" charset="0"/>
                </a:defRPr>
              </a:lvl1pPr>
              <a:lvl2pPr marL="742950" indent="-285750" defTabSz="601663">
                <a:defRPr sz="2400">
                  <a:solidFill>
                    <a:schemeClr val="tx1"/>
                  </a:solidFill>
                  <a:latin typeface="Times New Roman" panose="02020603050405020304" pitchFamily="18" charset="0"/>
                </a:defRPr>
              </a:lvl2pPr>
              <a:lvl3pPr marL="1143000" indent="-228600" defTabSz="601663">
                <a:defRPr sz="2400">
                  <a:solidFill>
                    <a:schemeClr val="tx1"/>
                  </a:solidFill>
                  <a:latin typeface="Times New Roman" panose="02020603050405020304" pitchFamily="18" charset="0"/>
                </a:defRPr>
              </a:lvl3pPr>
              <a:lvl4pPr marL="1600200" indent="-228600" defTabSz="601663">
                <a:defRPr sz="2400">
                  <a:solidFill>
                    <a:schemeClr val="tx1"/>
                  </a:solidFill>
                  <a:latin typeface="Times New Roman" panose="02020603050405020304" pitchFamily="18" charset="0"/>
                </a:defRPr>
              </a:lvl4pPr>
              <a:lvl5pPr marL="2057400" indent="-228600" defTabSz="601663">
                <a:defRPr sz="2400">
                  <a:solidFill>
                    <a:schemeClr val="tx1"/>
                  </a:solidFill>
                  <a:latin typeface="Times New Roman" panose="02020603050405020304" pitchFamily="18" charset="0"/>
                </a:defRPr>
              </a:lvl5pPr>
              <a:lvl6pPr marL="2514600" indent="-228600" defTabSz="60166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60166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60166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601663" eaLnBrk="0" fontAlgn="base" hangingPunct="0">
                <a:spcBef>
                  <a:spcPct val="0"/>
                </a:spcBef>
                <a:spcAft>
                  <a:spcPct val="0"/>
                </a:spcAft>
                <a:defRPr sz="2400">
                  <a:solidFill>
                    <a:schemeClr val="tx1"/>
                  </a:solidFill>
                  <a:latin typeface="Times New Roman" panose="02020603050405020304" pitchFamily="18" charset="0"/>
                </a:defRPr>
              </a:lvl9pPr>
            </a:lstStyle>
            <a:p>
              <a:pPr algn="just" defTabSz="451247" fontAlgn="base">
                <a:spcBef>
                  <a:spcPct val="20000"/>
                </a:spcBef>
                <a:spcAft>
                  <a:spcPct val="0"/>
                </a:spcAft>
                <a:buClrTx/>
              </a:pPr>
              <a:r>
                <a:rPr lang="en-US" altLang="en-VN" sz="1800" kern="1200" dirty="0" err="1">
                  <a:solidFill>
                    <a:srgbClr val="000000"/>
                  </a:solidFill>
                  <a:ea typeface="+mn-ea"/>
                  <a:cs typeface="+mn-cs"/>
                </a:rPr>
                <a:t>Chỉ</a:t>
              </a:r>
              <a:r>
                <a:rPr lang="en-US" altLang="en-VN" sz="1800" kern="1200" dirty="0">
                  <a:solidFill>
                    <a:srgbClr val="000000"/>
                  </a:solidFill>
                  <a:ea typeface="+mn-ea"/>
                  <a:cs typeface="+mn-cs"/>
                </a:rPr>
                <a:t> </a:t>
              </a:r>
              <a:r>
                <a:rPr lang="en-US" altLang="en-VN" sz="1800" kern="1200" dirty="0" err="1">
                  <a:solidFill>
                    <a:srgbClr val="000000"/>
                  </a:solidFill>
                  <a:ea typeface="+mn-ea"/>
                  <a:cs typeface="+mn-cs"/>
                </a:rPr>
                <a:t>còn</a:t>
              </a:r>
              <a:r>
                <a:rPr lang="en-US" altLang="en-VN" sz="1800" kern="1200" dirty="0">
                  <a:solidFill>
                    <a:srgbClr val="000000"/>
                  </a:solidFill>
                  <a:ea typeface="+mn-ea"/>
                  <a:cs typeface="+mn-cs"/>
                </a:rPr>
                <a:t> </a:t>
              </a:r>
              <a:r>
                <a:rPr lang="en-US" altLang="en-VN" sz="1800" kern="1200" dirty="0" err="1">
                  <a:solidFill>
                    <a:srgbClr val="000000"/>
                  </a:solidFill>
                  <a:ea typeface="+mn-ea"/>
                  <a:cs typeface="+mn-cs"/>
                </a:rPr>
                <a:t>chiếm</a:t>
              </a:r>
              <a:r>
                <a:rPr lang="en-US" altLang="en-VN" sz="1800" kern="1200" dirty="0">
                  <a:solidFill>
                    <a:srgbClr val="000000"/>
                  </a:solidFill>
                  <a:ea typeface="+mn-ea"/>
                  <a:cs typeface="+mn-cs"/>
                </a:rPr>
                <a:t> 39,8% SL </a:t>
              </a:r>
              <a:r>
                <a:rPr lang="en-US" altLang="en-VN" sz="1800" kern="1200" dirty="0" err="1">
                  <a:solidFill>
                    <a:srgbClr val="000000"/>
                  </a:solidFill>
                  <a:ea typeface="+mn-ea"/>
                  <a:cs typeface="+mn-cs"/>
                </a:rPr>
                <a:t>toàn</a:t>
              </a:r>
              <a:r>
                <a:rPr lang="en-US" altLang="en-VN" sz="1800" kern="1200" dirty="0">
                  <a:solidFill>
                    <a:srgbClr val="000000"/>
                  </a:solidFill>
                  <a:ea typeface="+mn-ea"/>
                  <a:cs typeface="+mn-cs"/>
                </a:rPr>
                <a:t> </a:t>
              </a:r>
              <a:r>
                <a:rPr lang="en-US" altLang="en-VN" sz="1800" kern="1200" dirty="0" err="1">
                  <a:solidFill>
                    <a:srgbClr val="000000"/>
                  </a:solidFill>
                  <a:ea typeface="+mn-ea"/>
                  <a:cs typeface="+mn-cs"/>
                </a:rPr>
                <a:t>thế</a:t>
              </a:r>
              <a:r>
                <a:rPr lang="en-US" altLang="en-VN" sz="1800" kern="1200" dirty="0">
                  <a:solidFill>
                    <a:srgbClr val="000000"/>
                  </a:solidFill>
                  <a:ea typeface="+mn-ea"/>
                  <a:cs typeface="+mn-cs"/>
                </a:rPr>
                <a:t> </a:t>
              </a:r>
              <a:r>
                <a:rPr lang="en-US" altLang="en-VN" sz="1800" kern="1200" dirty="0" err="1">
                  <a:solidFill>
                    <a:srgbClr val="000000"/>
                  </a:solidFill>
                  <a:ea typeface="+mn-ea"/>
                  <a:cs typeface="+mn-cs"/>
                </a:rPr>
                <a:t>giới</a:t>
              </a:r>
              <a:r>
                <a:rPr lang="en-US" altLang="en-VN" sz="1800" kern="1200" dirty="0">
                  <a:solidFill>
                    <a:srgbClr val="000000"/>
                  </a:solidFill>
                  <a:ea typeface="+mn-ea"/>
                  <a:cs typeface="+mn-cs"/>
                </a:rPr>
                <a:t> (</a:t>
              </a:r>
              <a:r>
                <a:rPr lang="en-US" altLang="en-VN" sz="1800" kern="1200" dirty="0" err="1">
                  <a:solidFill>
                    <a:srgbClr val="000000"/>
                  </a:solidFill>
                  <a:ea typeface="+mn-ea"/>
                  <a:cs typeface="+mn-cs"/>
                </a:rPr>
                <a:t>Năm</a:t>
              </a:r>
              <a:r>
                <a:rPr lang="en-US" altLang="en-VN" sz="1800" kern="1200" dirty="0">
                  <a:solidFill>
                    <a:srgbClr val="000000"/>
                  </a:solidFill>
                  <a:ea typeface="+mn-ea"/>
                  <a:cs typeface="+mn-cs"/>
                </a:rPr>
                <a:t> 1973)</a:t>
              </a:r>
            </a:p>
          </p:txBody>
        </p:sp>
        <p:sp>
          <p:nvSpPr>
            <p:cNvPr id="47" name="Text Box 24">
              <a:extLst>
                <a:ext uri="{FF2B5EF4-FFF2-40B4-BE49-F238E27FC236}">
                  <a16:creationId xmlns:a16="http://schemas.microsoft.com/office/drawing/2014/main" id="{A1DF1188-D430-7D41-9858-6D0BF9C7B4EB}"/>
                </a:ext>
              </a:extLst>
            </p:cNvPr>
            <p:cNvSpPr txBox="1">
              <a:spLocks noChangeArrowheads="1"/>
            </p:cNvSpPr>
            <p:nvPr/>
          </p:nvSpPr>
          <p:spPr bwMode="auto">
            <a:xfrm>
              <a:off x="3036" y="2632"/>
              <a:ext cx="461"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5640" tIns="27821" rIns="55640" bIns="27821">
              <a:spAutoFit/>
            </a:bodyPr>
            <a:lstStyle>
              <a:lvl1pPr defTabSz="601663">
                <a:defRPr sz="2400">
                  <a:solidFill>
                    <a:schemeClr val="tx1"/>
                  </a:solidFill>
                  <a:latin typeface="Times New Roman" panose="02020603050405020304" pitchFamily="18" charset="0"/>
                </a:defRPr>
              </a:lvl1pPr>
              <a:lvl2pPr marL="742950" indent="-285750" defTabSz="601663">
                <a:defRPr sz="2400">
                  <a:solidFill>
                    <a:schemeClr val="tx1"/>
                  </a:solidFill>
                  <a:latin typeface="Times New Roman" panose="02020603050405020304" pitchFamily="18" charset="0"/>
                </a:defRPr>
              </a:lvl2pPr>
              <a:lvl3pPr marL="1143000" indent="-228600" defTabSz="601663">
                <a:defRPr sz="2400">
                  <a:solidFill>
                    <a:schemeClr val="tx1"/>
                  </a:solidFill>
                  <a:latin typeface="Times New Roman" panose="02020603050405020304" pitchFamily="18" charset="0"/>
                </a:defRPr>
              </a:lvl3pPr>
              <a:lvl4pPr marL="1600200" indent="-228600" defTabSz="601663">
                <a:defRPr sz="2400">
                  <a:solidFill>
                    <a:schemeClr val="tx1"/>
                  </a:solidFill>
                  <a:latin typeface="Times New Roman" panose="02020603050405020304" pitchFamily="18" charset="0"/>
                </a:defRPr>
              </a:lvl4pPr>
              <a:lvl5pPr marL="2057400" indent="-228600" defTabSz="601663">
                <a:defRPr sz="2400">
                  <a:solidFill>
                    <a:schemeClr val="tx1"/>
                  </a:solidFill>
                  <a:latin typeface="Times New Roman" panose="02020603050405020304" pitchFamily="18" charset="0"/>
                </a:defRPr>
              </a:lvl5pPr>
              <a:lvl6pPr marL="2514600" indent="-228600" defTabSz="60166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60166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60166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601663" eaLnBrk="0" fontAlgn="base" hangingPunct="0">
                <a:spcBef>
                  <a:spcPct val="0"/>
                </a:spcBef>
                <a:spcAft>
                  <a:spcPct val="0"/>
                </a:spcAft>
                <a:defRPr sz="2400">
                  <a:solidFill>
                    <a:schemeClr val="tx1"/>
                  </a:solidFill>
                  <a:latin typeface="Times New Roman" panose="02020603050405020304" pitchFamily="18" charset="0"/>
                </a:defRPr>
              </a:lvl9pPr>
            </a:lstStyle>
            <a:p>
              <a:pPr algn="ctr" defTabSz="451247" fontAlgn="base">
                <a:spcBef>
                  <a:spcPct val="0"/>
                </a:spcBef>
                <a:spcAft>
                  <a:spcPct val="0"/>
                </a:spcAft>
                <a:buClrTx/>
              </a:pPr>
              <a:r>
                <a:rPr lang="en-US" altLang="en-VN" sz="2000" b="1" kern="1200">
                  <a:solidFill>
                    <a:srgbClr val="FF0000"/>
                  </a:solidFill>
                  <a:ea typeface="+mn-ea"/>
                  <a:cs typeface="+mn-cs"/>
                </a:rPr>
                <a:t>Vàng</a:t>
              </a:r>
            </a:p>
          </p:txBody>
        </p:sp>
        <p:sp>
          <p:nvSpPr>
            <p:cNvPr id="48" name="Text Box 25">
              <a:extLst>
                <a:ext uri="{FF2B5EF4-FFF2-40B4-BE49-F238E27FC236}">
                  <a16:creationId xmlns:a16="http://schemas.microsoft.com/office/drawing/2014/main" id="{8EC96D37-E0E3-EA48-9CEC-6DE95D80CF7F}"/>
                </a:ext>
              </a:extLst>
            </p:cNvPr>
            <p:cNvSpPr txBox="1">
              <a:spLocks noChangeArrowheads="1"/>
            </p:cNvSpPr>
            <p:nvPr/>
          </p:nvSpPr>
          <p:spPr bwMode="auto">
            <a:xfrm>
              <a:off x="3601" y="2701"/>
              <a:ext cx="1537"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5640" tIns="27821" rIns="55640" bIns="27821">
              <a:spAutoFit/>
            </a:bodyPr>
            <a:lstStyle>
              <a:lvl1pPr defTabSz="601663">
                <a:defRPr sz="2400">
                  <a:solidFill>
                    <a:schemeClr val="tx1"/>
                  </a:solidFill>
                  <a:latin typeface="Times New Roman" panose="02020603050405020304" pitchFamily="18" charset="0"/>
                </a:defRPr>
              </a:lvl1pPr>
              <a:lvl2pPr marL="742950" indent="-285750" defTabSz="601663">
                <a:defRPr sz="2400">
                  <a:solidFill>
                    <a:schemeClr val="tx1"/>
                  </a:solidFill>
                  <a:latin typeface="Times New Roman" panose="02020603050405020304" pitchFamily="18" charset="0"/>
                </a:defRPr>
              </a:lvl2pPr>
              <a:lvl3pPr marL="1143000" indent="-228600" defTabSz="601663">
                <a:defRPr sz="2400">
                  <a:solidFill>
                    <a:schemeClr val="tx1"/>
                  </a:solidFill>
                  <a:latin typeface="Times New Roman" panose="02020603050405020304" pitchFamily="18" charset="0"/>
                </a:defRPr>
              </a:lvl3pPr>
              <a:lvl4pPr marL="1600200" indent="-228600" defTabSz="601663">
                <a:defRPr sz="2400">
                  <a:solidFill>
                    <a:schemeClr val="tx1"/>
                  </a:solidFill>
                  <a:latin typeface="Times New Roman" panose="02020603050405020304" pitchFamily="18" charset="0"/>
                </a:defRPr>
              </a:lvl4pPr>
              <a:lvl5pPr marL="2057400" indent="-228600" defTabSz="601663">
                <a:defRPr sz="2400">
                  <a:solidFill>
                    <a:schemeClr val="tx1"/>
                  </a:solidFill>
                  <a:latin typeface="Times New Roman" panose="02020603050405020304" pitchFamily="18" charset="0"/>
                </a:defRPr>
              </a:lvl5pPr>
              <a:lvl6pPr marL="2514600" indent="-228600" defTabSz="60166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60166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60166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601663" eaLnBrk="0" fontAlgn="base" hangingPunct="0">
                <a:spcBef>
                  <a:spcPct val="0"/>
                </a:spcBef>
                <a:spcAft>
                  <a:spcPct val="0"/>
                </a:spcAft>
                <a:defRPr sz="2400">
                  <a:solidFill>
                    <a:schemeClr val="tx1"/>
                  </a:solidFill>
                  <a:latin typeface="Times New Roman" panose="02020603050405020304" pitchFamily="18" charset="0"/>
                </a:defRPr>
              </a:lvl9pPr>
            </a:lstStyle>
            <a:p>
              <a:pPr defTabSz="451247" fontAlgn="base">
                <a:spcBef>
                  <a:spcPct val="20000"/>
                </a:spcBef>
                <a:spcAft>
                  <a:spcPct val="0"/>
                </a:spcAft>
                <a:buClrTx/>
              </a:pPr>
              <a:r>
                <a:rPr lang="en-US" altLang="en-VN" sz="1800" kern="1200" dirty="0">
                  <a:solidFill>
                    <a:srgbClr val="000000"/>
                  </a:solidFill>
                  <a:ea typeface="+mn-ea"/>
                  <a:cs typeface="+mn-cs"/>
                </a:rPr>
                <a:t> </a:t>
              </a:r>
              <a:r>
                <a:rPr lang="en-US" altLang="en-VN" sz="1800" kern="1200" dirty="0">
                  <a:solidFill>
                    <a:srgbClr val="000000"/>
                  </a:solidFill>
                  <a:ea typeface="+mn-ea"/>
                  <a:cs typeface="Times New Roman" panose="02020603050405020304" pitchFamily="18" charset="0"/>
                </a:rPr>
                <a:t>11,9 </a:t>
              </a:r>
              <a:r>
                <a:rPr lang="en-US" altLang="en-VN" sz="1800" kern="1200" dirty="0" err="1">
                  <a:solidFill>
                    <a:srgbClr val="000000"/>
                  </a:solidFill>
                  <a:ea typeface="+mn-ea"/>
                  <a:cs typeface="Times New Roman" panose="02020603050405020304" pitchFamily="18" charset="0"/>
                </a:rPr>
                <a:t>tỉ</a:t>
              </a:r>
              <a:r>
                <a:rPr lang="en-US" altLang="en-VN" sz="1800" kern="1200" dirty="0">
                  <a:solidFill>
                    <a:srgbClr val="000000"/>
                  </a:solidFill>
                  <a:ea typeface="+mn-ea"/>
                  <a:cs typeface="Times New Roman" panose="02020603050405020304" pitchFamily="18" charset="0"/>
                </a:rPr>
                <a:t> USD (</a:t>
              </a:r>
              <a:r>
                <a:rPr lang="en-US" altLang="en-VN" sz="1800" kern="1200" dirty="0" err="1">
                  <a:solidFill>
                    <a:srgbClr val="000000"/>
                  </a:solidFill>
                  <a:ea typeface="+mn-ea"/>
                  <a:cs typeface="Times New Roman" panose="02020603050405020304" pitchFamily="18" charset="0"/>
                </a:rPr>
                <a:t>Năm</a:t>
              </a:r>
              <a:r>
                <a:rPr lang="en-US" altLang="en-VN" sz="1800" kern="1200" dirty="0">
                  <a:solidFill>
                    <a:srgbClr val="000000"/>
                  </a:solidFill>
                  <a:ea typeface="+mn-ea"/>
                  <a:cs typeface="Times New Roman" panose="02020603050405020304" pitchFamily="18" charset="0"/>
                </a:rPr>
                <a:t> 1974)</a:t>
              </a:r>
            </a:p>
          </p:txBody>
        </p:sp>
        <p:sp>
          <p:nvSpPr>
            <p:cNvPr id="49" name="Text Box 26">
              <a:extLst>
                <a:ext uri="{FF2B5EF4-FFF2-40B4-BE49-F238E27FC236}">
                  <a16:creationId xmlns:a16="http://schemas.microsoft.com/office/drawing/2014/main" id="{BBABDA44-335C-0043-AC07-CBCCEAE465B7}"/>
                </a:ext>
              </a:extLst>
            </p:cNvPr>
            <p:cNvSpPr txBox="1">
              <a:spLocks noChangeArrowheads="1"/>
            </p:cNvSpPr>
            <p:nvPr/>
          </p:nvSpPr>
          <p:spPr bwMode="auto">
            <a:xfrm>
              <a:off x="3002" y="2943"/>
              <a:ext cx="509" cy="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5640" tIns="27821" rIns="55640" bIns="27821">
              <a:spAutoFit/>
            </a:bodyPr>
            <a:lstStyle>
              <a:lvl1pPr defTabSz="601663">
                <a:defRPr sz="2400">
                  <a:solidFill>
                    <a:schemeClr val="tx1"/>
                  </a:solidFill>
                  <a:latin typeface="Times New Roman" panose="02020603050405020304" pitchFamily="18" charset="0"/>
                </a:defRPr>
              </a:lvl1pPr>
              <a:lvl2pPr marL="742950" indent="-285750" defTabSz="601663">
                <a:defRPr sz="2400">
                  <a:solidFill>
                    <a:schemeClr val="tx1"/>
                  </a:solidFill>
                  <a:latin typeface="Times New Roman" panose="02020603050405020304" pitchFamily="18" charset="0"/>
                </a:defRPr>
              </a:lvl2pPr>
              <a:lvl3pPr marL="1143000" indent="-228600" defTabSz="601663">
                <a:defRPr sz="2400">
                  <a:solidFill>
                    <a:schemeClr val="tx1"/>
                  </a:solidFill>
                  <a:latin typeface="Times New Roman" panose="02020603050405020304" pitchFamily="18" charset="0"/>
                </a:defRPr>
              </a:lvl3pPr>
              <a:lvl4pPr marL="1600200" indent="-228600" defTabSz="601663">
                <a:defRPr sz="2400">
                  <a:solidFill>
                    <a:schemeClr val="tx1"/>
                  </a:solidFill>
                  <a:latin typeface="Times New Roman" panose="02020603050405020304" pitchFamily="18" charset="0"/>
                </a:defRPr>
              </a:lvl4pPr>
              <a:lvl5pPr marL="2057400" indent="-228600" defTabSz="601663">
                <a:defRPr sz="2400">
                  <a:solidFill>
                    <a:schemeClr val="tx1"/>
                  </a:solidFill>
                  <a:latin typeface="Times New Roman" panose="02020603050405020304" pitchFamily="18" charset="0"/>
                </a:defRPr>
              </a:lvl5pPr>
              <a:lvl6pPr marL="2514600" indent="-228600" defTabSz="60166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60166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60166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601663" eaLnBrk="0" fontAlgn="base" hangingPunct="0">
                <a:spcBef>
                  <a:spcPct val="0"/>
                </a:spcBef>
                <a:spcAft>
                  <a:spcPct val="0"/>
                </a:spcAft>
                <a:defRPr sz="2400">
                  <a:solidFill>
                    <a:schemeClr val="tx1"/>
                  </a:solidFill>
                  <a:latin typeface="Times New Roman" panose="02020603050405020304" pitchFamily="18" charset="0"/>
                </a:defRPr>
              </a:lvl9pPr>
            </a:lstStyle>
            <a:p>
              <a:pPr algn="ctr" defTabSz="451247" fontAlgn="base">
                <a:spcBef>
                  <a:spcPct val="20000"/>
                </a:spcBef>
                <a:spcAft>
                  <a:spcPct val="0"/>
                </a:spcAft>
                <a:buClrTx/>
              </a:pPr>
              <a:r>
                <a:rPr lang="en-US" altLang="en-VN" sz="2000" b="1" kern="1200" dirty="0" err="1">
                  <a:solidFill>
                    <a:srgbClr val="FF0000"/>
                  </a:solidFill>
                  <a:ea typeface="+mn-ea"/>
                  <a:cs typeface="+mn-cs"/>
                </a:rPr>
                <a:t>Giá</a:t>
              </a:r>
              <a:r>
                <a:rPr lang="en-US" altLang="en-VN" sz="2000" b="1" kern="1200" dirty="0">
                  <a:solidFill>
                    <a:srgbClr val="FF0000"/>
                  </a:solidFill>
                  <a:ea typeface="+mn-ea"/>
                  <a:cs typeface="+mn-cs"/>
                </a:rPr>
                <a:t> </a:t>
              </a:r>
              <a:r>
                <a:rPr lang="en-US" altLang="en-VN" sz="2000" b="1" kern="1200" dirty="0" err="1">
                  <a:solidFill>
                    <a:srgbClr val="FF0000"/>
                  </a:solidFill>
                  <a:ea typeface="+mn-ea"/>
                  <a:cs typeface="+mn-cs"/>
                </a:rPr>
                <a:t>trị</a:t>
              </a:r>
              <a:r>
                <a:rPr lang="en-US" altLang="en-VN" sz="2000" b="1" kern="1200" dirty="0">
                  <a:solidFill>
                    <a:srgbClr val="FF0000"/>
                  </a:solidFill>
                  <a:ea typeface="+mn-ea"/>
                  <a:cs typeface="+mn-cs"/>
                </a:rPr>
                <a:t> </a:t>
              </a:r>
            </a:p>
            <a:p>
              <a:pPr algn="ctr" defTabSz="451247" fontAlgn="base">
                <a:spcBef>
                  <a:spcPct val="20000"/>
                </a:spcBef>
                <a:spcAft>
                  <a:spcPct val="0"/>
                </a:spcAft>
                <a:buClrTx/>
              </a:pPr>
              <a:r>
                <a:rPr lang="en-US" altLang="en-VN" sz="2000" b="1" kern="1200" dirty="0" err="1">
                  <a:solidFill>
                    <a:srgbClr val="FF0000"/>
                  </a:solidFill>
                  <a:ea typeface="+mn-ea"/>
                  <a:cs typeface="+mn-cs"/>
                </a:rPr>
                <a:t>Đồng</a:t>
              </a:r>
              <a:r>
                <a:rPr lang="en-US" altLang="en-VN" sz="2000" b="1" kern="1200" dirty="0">
                  <a:solidFill>
                    <a:srgbClr val="FF0000"/>
                  </a:solidFill>
                  <a:ea typeface="+mn-ea"/>
                  <a:cs typeface="+mn-cs"/>
                </a:rPr>
                <a:t> </a:t>
              </a:r>
              <a:r>
                <a:rPr lang="en-US" altLang="en-VN" sz="2000" b="1" kern="1200" dirty="0" err="1">
                  <a:solidFill>
                    <a:srgbClr val="FF0000"/>
                  </a:solidFill>
                  <a:ea typeface="+mn-ea"/>
                  <a:cs typeface="+mn-cs"/>
                </a:rPr>
                <a:t>Đô</a:t>
              </a:r>
              <a:r>
                <a:rPr lang="en-US" altLang="en-VN" sz="2000" b="1" kern="1200" dirty="0">
                  <a:solidFill>
                    <a:srgbClr val="FF0000"/>
                  </a:solidFill>
                  <a:ea typeface="+mn-ea"/>
                  <a:cs typeface="+mn-cs"/>
                </a:rPr>
                <a:t> la</a:t>
              </a:r>
            </a:p>
          </p:txBody>
        </p:sp>
        <p:sp>
          <p:nvSpPr>
            <p:cNvPr id="50" name="Text Box 27">
              <a:extLst>
                <a:ext uri="{FF2B5EF4-FFF2-40B4-BE49-F238E27FC236}">
                  <a16:creationId xmlns:a16="http://schemas.microsoft.com/office/drawing/2014/main" id="{291F8B83-5C64-6945-9020-C88C37CA625A}"/>
                </a:ext>
              </a:extLst>
            </p:cNvPr>
            <p:cNvSpPr txBox="1">
              <a:spLocks noChangeArrowheads="1"/>
            </p:cNvSpPr>
            <p:nvPr/>
          </p:nvSpPr>
          <p:spPr bwMode="auto">
            <a:xfrm>
              <a:off x="3584" y="3021"/>
              <a:ext cx="1940" cy="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5640" tIns="27821" rIns="55640" bIns="27821">
              <a:spAutoFit/>
            </a:bodyPr>
            <a:lstStyle>
              <a:lvl1pPr defTabSz="601663">
                <a:defRPr sz="2400">
                  <a:solidFill>
                    <a:schemeClr val="tx1"/>
                  </a:solidFill>
                  <a:latin typeface="Times New Roman" panose="02020603050405020304" pitchFamily="18" charset="0"/>
                </a:defRPr>
              </a:lvl1pPr>
              <a:lvl2pPr marL="742950" indent="-285750" defTabSz="601663">
                <a:defRPr sz="2400">
                  <a:solidFill>
                    <a:schemeClr val="tx1"/>
                  </a:solidFill>
                  <a:latin typeface="Times New Roman" panose="02020603050405020304" pitchFamily="18" charset="0"/>
                </a:defRPr>
              </a:lvl2pPr>
              <a:lvl3pPr marL="1143000" indent="-228600" defTabSz="601663">
                <a:defRPr sz="2400">
                  <a:solidFill>
                    <a:schemeClr val="tx1"/>
                  </a:solidFill>
                  <a:latin typeface="Times New Roman" panose="02020603050405020304" pitchFamily="18" charset="0"/>
                </a:defRPr>
              </a:lvl3pPr>
              <a:lvl4pPr marL="1600200" indent="-228600" defTabSz="601663">
                <a:defRPr sz="2400">
                  <a:solidFill>
                    <a:schemeClr val="tx1"/>
                  </a:solidFill>
                  <a:latin typeface="Times New Roman" panose="02020603050405020304" pitchFamily="18" charset="0"/>
                </a:defRPr>
              </a:lvl4pPr>
              <a:lvl5pPr marL="2057400" indent="-228600" defTabSz="601663">
                <a:defRPr sz="2400">
                  <a:solidFill>
                    <a:schemeClr val="tx1"/>
                  </a:solidFill>
                  <a:latin typeface="Times New Roman" panose="02020603050405020304" pitchFamily="18" charset="0"/>
                </a:defRPr>
              </a:lvl5pPr>
              <a:lvl6pPr marL="2514600" indent="-228600" defTabSz="60166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60166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60166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601663" eaLnBrk="0" fontAlgn="base" hangingPunct="0">
                <a:spcBef>
                  <a:spcPct val="0"/>
                </a:spcBef>
                <a:spcAft>
                  <a:spcPct val="0"/>
                </a:spcAft>
                <a:defRPr sz="2400">
                  <a:solidFill>
                    <a:schemeClr val="tx1"/>
                  </a:solidFill>
                  <a:latin typeface="Times New Roman" panose="02020603050405020304" pitchFamily="18" charset="0"/>
                </a:defRPr>
              </a:lvl9pPr>
            </a:lstStyle>
            <a:p>
              <a:pPr algn="just" defTabSz="451247" fontAlgn="base">
                <a:spcBef>
                  <a:spcPct val="20000"/>
                </a:spcBef>
                <a:spcAft>
                  <a:spcPct val="0"/>
                </a:spcAft>
                <a:buClrTx/>
              </a:pPr>
              <a:r>
                <a:rPr lang="en-US" altLang="en-VN" sz="1800" kern="1200">
                  <a:solidFill>
                    <a:srgbClr val="000000"/>
                  </a:solidFill>
                  <a:ea typeface="+mn-ea"/>
                  <a:cs typeface="+mn-cs"/>
                </a:rPr>
                <a:t>Trong 14 tháng bị phá giá 2 lần (12/1973 và 2/1974)</a:t>
              </a:r>
            </a:p>
          </p:txBody>
        </p:sp>
      </p:grpSp>
      <p:sp>
        <p:nvSpPr>
          <p:cNvPr id="51" name="TextBox 74">
            <a:extLst>
              <a:ext uri="{FF2B5EF4-FFF2-40B4-BE49-F238E27FC236}">
                <a16:creationId xmlns:a16="http://schemas.microsoft.com/office/drawing/2014/main" id="{414AF243-AF20-6942-BFC7-35754652EAC6}"/>
              </a:ext>
            </a:extLst>
          </p:cNvPr>
          <p:cNvSpPr txBox="1">
            <a:spLocks noChangeArrowheads="1"/>
          </p:cNvSpPr>
          <p:nvPr/>
        </p:nvSpPr>
        <p:spPr bwMode="auto">
          <a:xfrm>
            <a:off x="228600" y="31554"/>
            <a:ext cx="4335666" cy="400110"/>
          </a:xfrm>
          <a:prstGeom prst="rect">
            <a:avLst/>
          </a:prstGeom>
          <a:solidFill>
            <a:srgbClr val="FF0000"/>
          </a:solidFill>
          <a:ln w="28575">
            <a:solidFill>
              <a:srgbClr val="0070C0"/>
            </a:solidFill>
            <a:miter lim="800000"/>
            <a:headEnd/>
            <a:tailEnd/>
          </a:ln>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defTabSz="685800" fontAlgn="base">
              <a:spcBef>
                <a:spcPct val="0"/>
              </a:spcBef>
              <a:spcAft>
                <a:spcPct val="0"/>
              </a:spcAft>
              <a:buClrTx/>
            </a:pPr>
            <a:r>
              <a:rPr lang="en-US" altLang="en-VN" sz="2000" kern="1200" dirty="0" err="1">
                <a:solidFill>
                  <a:srgbClr val="FFFF00"/>
                </a:solidFill>
                <a:ea typeface="+mn-ea"/>
                <a:cs typeface="Times New Roman" panose="02020603050405020304" pitchFamily="18" charset="0"/>
              </a:rPr>
              <a:t>Nước</a:t>
            </a:r>
            <a:r>
              <a:rPr lang="en-US" altLang="en-VN" sz="2000" kern="1200" dirty="0">
                <a:solidFill>
                  <a:srgbClr val="FFFF00"/>
                </a:solidFill>
                <a:ea typeface="+mn-ea"/>
                <a:cs typeface="Times New Roman" panose="02020603050405020304" pitchFamily="18" charset="0"/>
              </a:rPr>
              <a:t> </a:t>
            </a:r>
            <a:r>
              <a:rPr lang="en-US" altLang="en-VN" sz="2000" kern="1200" dirty="0" err="1">
                <a:solidFill>
                  <a:srgbClr val="FFFF00"/>
                </a:solidFill>
                <a:ea typeface="+mn-ea"/>
                <a:cs typeface="Times New Roman" panose="02020603050405020304" pitchFamily="18" charset="0"/>
              </a:rPr>
              <a:t>Mĩ</a:t>
            </a:r>
            <a:r>
              <a:rPr lang="en-US" altLang="en-VN" sz="2000" kern="1200" dirty="0">
                <a:solidFill>
                  <a:srgbClr val="FFFF00"/>
                </a:solidFill>
                <a:ea typeface="+mn-ea"/>
                <a:cs typeface="Times New Roman" panose="02020603050405020304" pitchFamily="18" charset="0"/>
              </a:rPr>
              <a:t> 1945-1950</a:t>
            </a:r>
          </a:p>
        </p:txBody>
      </p:sp>
      <p:sp>
        <p:nvSpPr>
          <p:cNvPr id="52" name="TextBox 75">
            <a:extLst>
              <a:ext uri="{FF2B5EF4-FFF2-40B4-BE49-F238E27FC236}">
                <a16:creationId xmlns:a16="http://schemas.microsoft.com/office/drawing/2014/main" id="{131D5760-1791-AC40-884A-7EAA96BE9B3D}"/>
              </a:ext>
            </a:extLst>
          </p:cNvPr>
          <p:cNvSpPr txBox="1">
            <a:spLocks noChangeArrowheads="1"/>
          </p:cNvSpPr>
          <p:nvPr/>
        </p:nvSpPr>
        <p:spPr bwMode="auto">
          <a:xfrm>
            <a:off x="4994111" y="36116"/>
            <a:ext cx="4180458" cy="400110"/>
          </a:xfrm>
          <a:prstGeom prst="rect">
            <a:avLst/>
          </a:prstGeom>
          <a:solidFill>
            <a:srgbClr val="FF0000"/>
          </a:solidFill>
          <a:ln w="28575">
            <a:solidFill>
              <a:srgbClr val="0070C0"/>
            </a:solidFill>
            <a:miter lim="800000"/>
            <a:headEnd/>
            <a:tailEnd/>
          </a:ln>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defTabSz="685800" fontAlgn="base">
              <a:spcBef>
                <a:spcPct val="0"/>
              </a:spcBef>
              <a:spcAft>
                <a:spcPct val="0"/>
              </a:spcAft>
              <a:buClrTx/>
            </a:pPr>
            <a:r>
              <a:rPr lang="en-US" altLang="en-VN" sz="2000" kern="1200" dirty="0" err="1">
                <a:solidFill>
                  <a:srgbClr val="FFFF00"/>
                </a:solidFill>
                <a:ea typeface="+mn-ea"/>
                <a:cs typeface="Times New Roman" panose="02020603050405020304" pitchFamily="18" charset="0"/>
              </a:rPr>
              <a:t>Nước</a:t>
            </a:r>
            <a:r>
              <a:rPr lang="en-US" altLang="en-VN" sz="2000" kern="1200" dirty="0">
                <a:solidFill>
                  <a:srgbClr val="FFFF00"/>
                </a:solidFill>
                <a:ea typeface="+mn-ea"/>
                <a:cs typeface="Times New Roman" panose="02020603050405020304" pitchFamily="18" charset="0"/>
              </a:rPr>
              <a:t> </a:t>
            </a:r>
            <a:r>
              <a:rPr lang="en-US" altLang="en-VN" sz="2000" kern="1200" dirty="0" err="1">
                <a:solidFill>
                  <a:srgbClr val="FFFF00"/>
                </a:solidFill>
                <a:ea typeface="+mn-ea"/>
                <a:cs typeface="Times New Roman" panose="02020603050405020304" pitchFamily="18" charset="0"/>
              </a:rPr>
              <a:t>Mĩ</a:t>
            </a:r>
            <a:r>
              <a:rPr lang="en-US" altLang="en-VN" sz="2000" kern="1200" dirty="0">
                <a:solidFill>
                  <a:srgbClr val="FFFF00"/>
                </a:solidFill>
                <a:ea typeface="+mn-ea"/>
                <a:cs typeface="Times New Roman" panose="02020603050405020304" pitchFamily="18" charset="0"/>
              </a:rPr>
              <a:t> </a:t>
            </a:r>
            <a:r>
              <a:rPr lang="en-US" altLang="en-VN" sz="2000" kern="1200" dirty="0" err="1">
                <a:solidFill>
                  <a:srgbClr val="FFFF00"/>
                </a:solidFill>
                <a:ea typeface="+mn-ea"/>
                <a:cs typeface="Times New Roman" panose="02020603050405020304" pitchFamily="18" charset="0"/>
              </a:rPr>
              <a:t>những</a:t>
            </a:r>
            <a:r>
              <a:rPr lang="en-US" altLang="en-VN" sz="2000" kern="1200" dirty="0">
                <a:solidFill>
                  <a:srgbClr val="FFFF00"/>
                </a:solidFill>
                <a:ea typeface="+mn-ea"/>
                <a:cs typeface="Times New Roman" panose="02020603050405020304" pitchFamily="18" charset="0"/>
              </a:rPr>
              <a:t> </a:t>
            </a:r>
            <a:r>
              <a:rPr lang="en-US" altLang="en-VN" sz="2000" kern="1200" dirty="0" err="1">
                <a:solidFill>
                  <a:srgbClr val="FFFF00"/>
                </a:solidFill>
                <a:ea typeface="+mn-ea"/>
                <a:cs typeface="Times New Roman" panose="02020603050405020304" pitchFamily="18" charset="0"/>
              </a:rPr>
              <a:t>thập</a:t>
            </a:r>
            <a:r>
              <a:rPr lang="en-US" altLang="en-VN" sz="2000" kern="1200" dirty="0">
                <a:solidFill>
                  <a:srgbClr val="FFFF00"/>
                </a:solidFill>
                <a:ea typeface="+mn-ea"/>
                <a:cs typeface="Times New Roman" panose="02020603050405020304" pitchFamily="18" charset="0"/>
              </a:rPr>
              <a:t> </a:t>
            </a:r>
            <a:r>
              <a:rPr lang="en-US" altLang="en-VN" sz="2000" kern="1200" dirty="0" err="1">
                <a:solidFill>
                  <a:srgbClr val="FFFF00"/>
                </a:solidFill>
                <a:ea typeface="+mn-ea"/>
                <a:cs typeface="Times New Roman" panose="02020603050405020304" pitchFamily="18" charset="0"/>
              </a:rPr>
              <a:t>niên</a:t>
            </a:r>
            <a:r>
              <a:rPr lang="en-US" altLang="en-VN" sz="2000" kern="1200" dirty="0">
                <a:solidFill>
                  <a:srgbClr val="FFFF00"/>
                </a:solidFill>
                <a:ea typeface="+mn-ea"/>
                <a:cs typeface="Times New Roman" panose="02020603050405020304" pitchFamily="18" charset="0"/>
              </a:rPr>
              <a:t> </a:t>
            </a:r>
            <a:r>
              <a:rPr lang="en-US" altLang="en-VN" sz="2000" kern="1200" dirty="0" err="1">
                <a:solidFill>
                  <a:srgbClr val="FFFF00"/>
                </a:solidFill>
                <a:ea typeface="+mn-ea"/>
                <a:cs typeface="Times New Roman" panose="02020603050405020304" pitchFamily="18" charset="0"/>
              </a:rPr>
              <a:t>tiếp</a:t>
            </a:r>
            <a:r>
              <a:rPr lang="en-US" altLang="en-VN" sz="2000" kern="1200" dirty="0">
                <a:solidFill>
                  <a:srgbClr val="FFFF00"/>
                </a:solidFill>
                <a:ea typeface="+mn-ea"/>
                <a:cs typeface="Times New Roman" panose="02020603050405020304" pitchFamily="18" charset="0"/>
              </a:rPr>
              <a:t> </a:t>
            </a:r>
            <a:r>
              <a:rPr lang="en-US" altLang="en-VN" sz="2000" kern="1200" dirty="0" err="1">
                <a:solidFill>
                  <a:srgbClr val="FFFF00"/>
                </a:solidFill>
                <a:ea typeface="+mn-ea"/>
                <a:cs typeface="Times New Roman" panose="02020603050405020304" pitchFamily="18" charset="0"/>
              </a:rPr>
              <a:t>theo</a:t>
            </a:r>
            <a:endParaRPr lang="en-US" altLang="en-VN" sz="2000" kern="1200" dirty="0">
              <a:solidFill>
                <a:srgbClr val="FFFF00"/>
              </a:solidFill>
              <a:ea typeface="+mn-ea"/>
              <a:cs typeface="Times New Roman" panose="02020603050405020304" pitchFamily="18" charset="0"/>
            </a:endParaRPr>
          </a:p>
        </p:txBody>
      </p:sp>
      <p:sp>
        <p:nvSpPr>
          <p:cNvPr id="53" name="TextBox 52">
            <a:extLst>
              <a:ext uri="{FF2B5EF4-FFF2-40B4-BE49-F238E27FC236}">
                <a16:creationId xmlns:a16="http://schemas.microsoft.com/office/drawing/2014/main" id="{7EC9373C-E9B4-5E45-9445-3A7200411F08}"/>
              </a:ext>
            </a:extLst>
          </p:cNvPr>
          <p:cNvSpPr txBox="1">
            <a:spLocks noChangeArrowheads="1"/>
          </p:cNvSpPr>
          <p:nvPr/>
        </p:nvSpPr>
        <p:spPr bwMode="auto">
          <a:xfrm>
            <a:off x="16043" y="4681835"/>
            <a:ext cx="9127956" cy="461665"/>
          </a:xfrm>
          <a:prstGeom prst="rect">
            <a:avLst/>
          </a:prstGeom>
          <a:solidFill>
            <a:srgbClr val="FFFF00"/>
          </a:solidFill>
          <a:ln w="9525">
            <a:solidFill>
              <a:srgbClr val="FF0000"/>
            </a:solidFill>
            <a:miter lim="800000"/>
            <a:headEnd/>
            <a:tailEnd/>
          </a:ln>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defTabSz="685800" fontAlgn="base">
              <a:spcBef>
                <a:spcPct val="0"/>
              </a:spcBef>
              <a:spcAft>
                <a:spcPct val="0"/>
              </a:spcAft>
              <a:buClrTx/>
            </a:pPr>
            <a:r>
              <a:rPr lang="en-US" altLang="en-VN" kern="1200" dirty="0" err="1">
                <a:solidFill>
                  <a:schemeClr val="tx1">
                    <a:lumMod val="95000"/>
                    <a:lumOff val="5000"/>
                  </a:schemeClr>
                </a:solidFill>
                <a:ea typeface="+mn-ea"/>
                <a:cs typeface="Times New Roman" panose="02020603050405020304" pitchFamily="18" charset="0"/>
              </a:rPr>
              <a:t>Em</a:t>
            </a:r>
            <a:r>
              <a:rPr lang="en-US" altLang="en-VN" kern="1200" dirty="0">
                <a:solidFill>
                  <a:schemeClr val="tx1">
                    <a:lumMod val="95000"/>
                    <a:lumOff val="5000"/>
                  </a:schemeClr>
                </a:solidFill>
                <a:ea typeface="+mn-ea"/>
                <a:cs typeface="Times New Roman" panose="02020603050405020304" pitchFamily="18" charset="0"/>
              </a:rPr>
              <a:t> </a:t>
            </a:r>
            <a:r>
              <a:rPr lang="en-US" altLang="en-VN" kern="1200" dirty="0" err="1">
                <a:solidFill>
                  <a:schemeClr val="tx1">
                    <a:lumMod val="95000"/>
                    <a:lumOff val="5000"/>
                  </a:schemeClr>
                </a:solidFill>
                <a:ea typeface="+mn-ea"/>
                <a:cs typeface="Times New Roman" panose="02020603050405020304" pitchFamily="18" charset="0"/>
              </a:rPr>
              <a:t>có</a:t>
            </a:r>
            <a:r>
              <a:rPr lang="en-US" altLang="en-VN" kern="1200" dirty="0">
                <a:solidFill>
                  <a:schemeClr val="tx1">
                    <a:lumMod val="95000"/>
                    <a:lumOff val="5000"/>
                  </a:schemeClr>
                </a:solidFill>
                <a:ea typeface="+mn-ea"/>
                <a:cs typeface="Times New Roman" panose="02020603050405020304" pitchFamily="18" charset="0"/>
              </a:rPr>
              <a:t> </a:t>
            </a:r>
            <a:r>
              <a:rPr lang="en-US" altLang="en-VN" kern="1200" dirty="0" err="1">
                <a:solidFill>
                  <a:schemeClr val="tx1">
                    <a:lumMod val="95000"/>
                    <a:lumOff val="5000"/>
                  </a:schemeClr>
                </a:solidFill>
                <a:ea typeface="+mn-ea"/>
                <a:cs typeface="Times New Roman" panose="02020603050405020304" pitchFamily="18" charset="0"/>
              </a:rPr>
              <a:t>nhận</a:t>
            </a:r>
            <a:r>
              <a:rPr lang="en-US" altLang="en-VN" kern="1200" dirty="0">
                <a:solidFill>
                  <a:schemeClr val="tx1">
                    <a:lumMod val="95000"/>
                    <a:lumOff val="5000"/>
                  </a:schemeClr>
                </a:solidFill>
                <a:ea typeface="+mn-ea"/>
                <a:cs typeface="Times New Roman" panose="02020603050405020304" pitchFamily="18" charset="0"/>
              </a:rPr>
              <a:t> </a:t>
            </a:r>
            <a:r>
              <a:rPr lang="en-US" altLang="en-VN" kern="1200" dirty="0" err="1">
                <a:solidFill>
                  <a:schemeClr val="tx1">
                    <a:lumMod val="95000"/>
                    <a:lumOff val="5000"/>
                  </a:schemeClr>
                </a:solidFill>
                <a:ea typeface="+mn-ea"/>
                <a:cs typeface="Times New Roman" panose="02020603050405020304" pitchFamily="18" charset="0"/>
              </a:rPr>
              <a:t>xét</a:t>
            </a:r>
            <a:r>
              <a:rPr lang="en-US" altLang="en-VN" kern="1200" dirty="0">
                <a:solidFill>
                  <a:schemeClr val="tx1">
                    <a:lumMod val="95000"/>
                    <a:lumOff val="5000"/>
                  </a:schemeClr>
                </a:solidFill>
                <a:ea typeface="+mn-ea"/>
                <a:cs typeface="Times New Roman" panose="02020603050405020304" pitchFamily="18" charset="0"/>
              </a:rPr>
              <a:t> </a:t>
            </a:r>
            <a:r>
              <a:rPr lang="en-US" altLang="en-VN" kern="1200" dirty="0" err="1">
                <a:solidFill>
                  <a:schemeClr val="tx1">
                    <a:lumMod val="95000"/>
                    <a:lumOff val="5000"/>
                  </a:schemeClr>
                </a:solidFill>
                <a:ea typeface="+mn-ea"/>
                <a:cs typeface="Times New Roman" panose="02020603050405020304" pitchFamily="18" charset="0"/>
              </a:rPr>
              <a:t>gì</a:t>
            </a:r>
            <a:r>
              <a:rPr lang="en-US" altLang="en-VN" kern="1200" dirty="0">
                <a:solidFill>
                  <a:schemeClr val="tx1">
                    <a:lumMod val="95000"/>
                    <a:lumOff val="5000"/>
                  </a:schemeClr>
                </a:solidFill>
                <a:ea typeface="+mn-ea"/>
                <a:cs typeface="Times New Roman" panose="02020603050405020304" pitchFamily="18" charset="0"/>
              </a:rPr>
              <a:t> </a:t>
            </a:r>
            <a:r>
              <a:rPr lang="en-US" altLang="en-VN" kern="1200" dirty="0" err="1">
                <a:solidFill>
                  <a:schemeClr val="tx1">
                    <a:lumMod val="95000"/>
                    <a:lumOff val="5000"/>
                  </a:schemeClr>
                </a:solidFill>
                <a:ea typeface="+mn-ea"/>
                <a:cs typeface="Times New Roman" panose="02020603050405020304" pitchFamily="18" charset="0"/>
              </a:rPr>
              <a:t>về</a:t>
            </a:r>
            <a:r>
              <a:rPr lang="en-US" altLang="en-VN" kern="1200" dirty="0">
                <a:solidFill>
                  <a:schemeClr val="tx1">
                    <a:lumMod val="95000"/>
                    <a:lumOff val="5000"/>
                  </a:schemeClr>
                </a:solidFill>
                <a:ea typeface="+mn-ea"/>
                <a:cs typeface="Times New Roman" panose="02020603050405020304" pitchFamily="18" charset="0"/>
              </a:rPr>
              <a:t> </a:t>
            </a:r>
            <a:r>
              <a:rPr lang="en-US" altLang="en-VN" kern="1200" dirty="0" err="1">
                <a:solidFill>
                  <a:schemeClr val="tx1">
                    <a:lumMod val="95000"/>
                    <a:lumOff val="5000"/>
                  </a:schemeClr>
                </a:solidFill>
                <a:ea typeface="+mn-ea"/>
                <a:cs typeface="Times New Roman" panose="02020603050405020304" pitchFamily="18" charset="0"/>
              </a:rPr>
              <a:t>tình</a:t>
            </a:r>
            <a:r>
              <a:rPr lang="en-US" altLang="en-VN" kern="1200" dirty="0">
                <a:solidFill>
                  <a:schemeClr val="tx1">
                    <a:lumMod val="95000"/>
                    <a:lumOff val="5000"/>
                  </a:schemeClr>
                </a:solidFill>
                <a:ea typeface="+mn-ea"/>
                <a:cs typeface="Times New Roman" panose="02020603050405020304" pitchFamily="18" charset="0"/>
              </a:rPr>
              <a:t> </a:t>
            </a:r>
            <a:r>
              <a:rPr lang="en-US" altLang="en-VN" kern="1200" dirty="0" err="1">
                <a:solidFill>
                  <a:schemeClr val="tx1">
                    <a:lumMod val="95000"/>
                    <a:lumOff val="5000"/>
                  </a:schemeClr>
                </a:solidFill>
                <a:ea typeface="+mn-ea"/>
                <a:cs typeface="Times New Roman" panose="02020603050405020304" pitchFamily="18" charset="0"/>
              </a:rPr>
              <a:t>hình</a:t>
            </a:r>
            <a:r>
              <a:rPr lang="en-US" altLang="en-VN" kern="1200" dirty="0">
                <a:solidFill>
                  <a:schemeClr val="tx1">
                    <a:lumMod val="95000"/>
                    <a:lumOff val="5000"/>
                  </a:schemeClr>
                </a:solidFill>
                <a:ea typeface="+mn-ea"/>
                <a:cs typeface="Times New Roman" panose="02020603050405020304" pitchFamily="18" charset="0"/>
              </a:rPr>
              <a:t>  </a:t>
            </a:r>
            <a:r>
              <a:rPr lang="en-US" altLang="en-VN" kern="1200" dirty="0" err="1">
                <a:solidFill>
                  <a:schemeClr val="tx1">
                    <a:lumMod val="95000"/>
                    <a:lumOff val="5000"/>
                  </a:schemeClr>
                </a:solidFill>
                <a:ea typeface="+mn-ea"/>
                <a:cs typeface="Times New Roman" panose="02020603050405020304" pitchFamily="18" charset="0"/>
              </a:rPr>
              <a:t>kinh</a:t>
            </a:r>
            <a:r>
              <a:rPr lang="en-US" altLang="en-VN" kern="1200" dirty="0">
                <a:solidFill>
                  <a:schemeClr val="tx1">
                    <a:lumMod val="95000"/>
                    <a:lumOff val="5000"/>
                  </a:schemeClr>
                </a:solidFill>
                <a:ea typeface="+mn-ea"/>
                <a:cs typeface="Times New Roman" panose="02020603050405020304" pitchFamily="18" charset="0"/>
              </a:rPr>
              <a:t> </a:t>
            </a:r>
            <a:r>
              <a:rPr lang="en-US" altLang="en-VN" kern="1200" dirty="0" err="1">
                <a:solidFill>
                  <a:schemeClr val="tx1">
                    <a:lumMod val="95000"/>
                    <a:lumOff val="5000"/>
                  </a:schemeClr>
                </a:solidFill>
                <a:ea typeface="+mn-ea"/>
                <a:cs typeface="Times New Roman" panose="02020603050405020304" pitchFamily="18" charset="0"/>
              </a:rPr>
              <a:t>tế</a:t>
            </a:r>
            <a:r>
              <a:rPr lang="en-US" altLang="en-VN" kern="1200" dirty="0">
                <a:solidFill>
                  <a:schemeClr val="tx1">
                    <a:lumMod val="95000"/>
                    <a:lumOff val="5000"/>
                  </a:schemeClr>
                </a:solidFill>
                <a:ea typeface="+mn-ea"/>
                <a:cs typeface="Times New Roman" panose="02020603050405020304" pitchFamily="18" charset="0"/>
              </a:rPr>
              <a:t> </a:t>
            </a:r>
            <a:r>
              <a:rPr lang="en-US" altLang="en-VN" kern="1200" dirty="0" err="1">
                <a:solidFill>
                  <a:schemeClr val="tx1">
                    <a:lumMod val="95000"/>
                    <a:lumOff val="5000"/>
                  </a:schemeClr>
                </a:solidFill>
                <a:ea typeface="+mn-ea"/>
                <a:cs typeface="Times New Roman" panose="02020603050405020304" pitchFamily="18" charset="0"/>
              </a:rPr>
              <a:t>Mĩ</a:t>
            </a:r>
            <a:r>
              <a:rPr lang="en-US" altLang="en-VN" kern="1200" dirty="0">
                <a:solidFill>
                  <a:schemeClr val="tx1">
                    <a:lumMod val="95000"/>
                    <a:lumOff val="5000"/>
                  </a:schemeClr>
                </a:solidFill>
                <a:ea typeface="+mn-ea"/>
                <a:cs typeface="Times New Roman" panose="02020603050405020304" pitchFamily="18" charset="0"/>
              </a:rPr>
              <a:t> </a:t>
            </a:r>
            <a:r>
              <a:rPr lang="en-US" altLang="en-VN" kern="1200" dirty="0" err="1">
                <a:solidFill>
                  <a:schemeClr val="tx1">
                    <a:lumMod val="95000"/>
                    <a:lumOff val="5000"/>
                  </a:schemeClr>
                </a:solidFill>
                <a:ea typeface="+mn-ea"/>
                <a:cs typeface="Times New Roman" panose="02020603050405020304" pitchFamily="18" charset="0"/>
              </a:rPr>
              <a:t>trong</a:t>
            </a:r>
            <a:r>
              <a:rPr lang="en-US" altLang="en-VN" kern="1200" dirty="0">
                <a:solidFill>
                  <a:schemeClr val="tx1">
                    <a:lumMod val="95000"/>
                    <a:lumOff val="5000"/>
                  </a:schemeClr>
                </a:solidFill>
                <a:ea typeface="+mn-ea"/>
                <a:cs typeface="Times New Roman" panose="02020603050405020304" pitchFamily="18" charset="0"/>
              </a:rPr>
              <a:t> </a:t>
            </a:r>
            <a:r>
              <a:rPr lang="en-US" altLang="en-VN" kern="1200" dirty="0" err="1">
                <a:solidFill>
                  <a:schemeClr val="tx1">
                    <a:lumMod val="95000"/>
                    <a:lumOff val="5000"/>
                  </a:schemeClr>
                </a:solidFill>
                <a:ea typeface="+mn-ea"/>
                <a:cs typeface="Times New Roman" panose="02020603050405020304" pitchFamily="18" charset="0"/>
              </a:rPr>
              <a:t>những</a:t>
            </a:r>
            <a:r>
              <a:rPr lang="en-US" altLang="en-VN" kern="1200" dirty="0">
                <a:solidFill>
                  <a:schemeClr val="tx1">
                    <a:lumMod val="95000"/>
                    <a:lumOff val="5000"/>
                  </a:schemeClr>
                </a:solidFill>
                <a:ea typeface="+mn-ea"/>
                <a:cs typeface="Times New Roman" panose="02020603050405020304" pitchFamily="18" charset="0"/>
              </a:rPr>
              <a:t> </a:t>
            </a:r>
            <a:r>
              <a:rPr lang="en-US" altLang="en-VN" kern="1200" dirty="0" err="1">
                <a:solidFill>
                  <a:schemeClr val="tx1">
                    <a:lumMod val="95000"/>
                    <a:lumOff val="5000"/>
                  </a:schemeClr>
                </a:solidFill>
                <a:ea typeface="+mn-ea"/>
                <a:cs typeface="Times New Roman" panose="02020603050405020304" pitchFamily="18" charset="0"/>
              </a:rPr>
              <a:t>thập</a:t>
            </a:r>
            <a:r>
              <a:rPr lang="en-US" altLang="en-VN" kern="1200" dirty="0">
                <a:solidFill>
                  <a:schemeClr val="tx1">
                    <a:lumMod val="95000"/>
                    <a:lumOff val="5000"/>
                  </a:schemeClr>
                </a:solidFill>
                <a:ea typeface="+mn-ea"/>
                <a:cs typeface="Times New Roman" panose="02020603050405020304" pitchFamily="18" charset="0"/>
              </a:rPr>
              <a:t> </a:t>
            </a:r>
            <a:r>
              <a:rPr lang="en-US" altLang="en-VN" kern="1200" dirty="0" err="1">
                <a:solidFill>
                  <a:schemeClr val="tx1">
                    <a:lumMod val="95000"/>
                    <a:lumOff val="5000"/>
                  </a:schemeClr>
                </a:solidFill>
                <a:ea typeface="+mn-ea"/>
                <a:cs typeface="Times New Roman" panose="02020603050405020304" pitchFamily="18" charset="0"/>
              </a:rPr>
              <a:t>niên</a:t>
            </a:r>
            <a:r>
              <a:rPr lang="en-US" altLang="en-VN" kern="1200" dirty="0">
                <a:solidFill>
                  <a:schemeClr val="tx1">
                    <a:lumMod val="95000"/>
                    <a:lumOff val="5000"/>
                  </a:schemeClr>
                </a:solidFill>
                <a:ea typeface="+mn-ea"/>
                <a:cs typeface="Times New Roman" panose="02020603050405020304" pitchFamily="18" charset="0"/>
              </a:rPr>
              <a:t> </a:t>
            </a:r>
            <a:r>
              <a:rPr lang="en-US" altLang="en-VN" kern="1200" dirty="0" err="1">
                <a:solidFill>
                  <a:schemeClr val="tx1">
                    <a:lumMod val="95000"/>
                    <a:lumOff val="5000"/>
                  </a:schemeClr>
                </a:solidFill>
                <a:ea typeface="+mn-ea"/>
                <a:cs typeface="Times New Roman" panose="02020603050405020304" pitchFamily="18" charset="0"/>
              </a:rPr>
              <a:t>sau</a:t>
            </a:r>
            <a:r>
              <a:rPr lang="en-US" altLang="en-VN" kern="1200" dirty="0">
                <a:solidFill>
                  <a:schemeClr val="tx1">
                    <a:lumMod val="95000"/>
                    <a:lumOff val="5000"/>
                  </a:schemeClr>
                </a:solidFill>
                <a:ea typeface="+mn-ea"/>
                <a:cs typeface="Times New Roman" panose="02020603050405020304" pitchFamily="18" charset="0"/>
              </a:rPr>
              <a:t>?</a:t>
            </a:r>
          </a:p>
        </p:txBody>
      </p:sp>
    </p:spTree>
    <p:extLst>
      <p:ext uri="{BB962C8B-B14F-4D97-AF65-F5344CB8AC3E}">
        <p14:creationId xmlns:p14="http://schemas.microsoft.com/office/powerpoint/2010/main" val="31146870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8)">
                                          <p:cBhvr>
                                            <p:cTn id="7" dur="500"/>
                                            <p:tgtEl>
                                              <p:spTgt spid="2"/>
                                            </p:tgtEl>
                                          </p:cBhvr>
                                        </p:animEffect>
                                      </p:childTnLst>
                                    </p:cTn>
                                  </p:par>
                                  <p:par>
                                    <p:cTn id="8" presetID="21" presetClass="entr" presetSubtype="8"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heel(8)">
                                          <p:cBhvr>
                                            <p:cTn id="10" dur="500"/>
                                            <p:tgtEl>
                                              <p:spTgt spid="25"/>
                                            </p:tgtEl>
                                          </p:cBhvr>
                                        </p:animEffect>
                                      </p:childTnLst>
                                    </p:cTn>
                                  </p:par>
                                  <p:par>
                                    <p:cTn id="11" presetID="21" presetClass="entr" presetSubtype="8" fill="hold" grpId="0" nodeType="with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wheel(8)">
                                          <p:cBhvr>
                                            <p:cTn id="13" dur="500"/>
                                            <p:tgtEl>
                                              <p:spTgt spid="51"/>
                                            </p:tgtEl>
                                          </p:cBhvr>
                                        </p:animEffect>
                                      </p:childTnLst>
                                    </p:cTn>
                                  </p:par>
                                  <p:par>
                                    <p:cTn id="14" presetID="21" presetClass="entr" presetSubtype="8" fill="hold" grpId="0" nodeType="with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wheel(8)">
                                          <p:cBhvr>
                                            <p:cTn id="16" dur="500"/>
                                            <p:tgtEl>
                                              <p:spTgt spid="52"/>
                                            </p:tgtEl>
                                          </p:cBhvr>
                                        </p:animEffect>
                                      </p:childTnLst>
                                    </p:cTn>
                                  </p:par>
                                  <p:par>
                                    <p:cTn id="17" presetID="2" presetClass="entr" presetSubtype="8" fill="hold" grpId="0" nodeType="withEffect" p14:presetBounceEnd="50000">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14:bounceEnd="50000">
                                          <p:cBhvr additive="base">
                                            <p:cTn id="19" dur="500" fill="hold"/>
                                            <p:tgtEl>
                                              <p:spTgt spid="53"/>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8)">
                                          <p:cBhvr>
                                            <p:cTn id="7" dur="500"/>
                                            <p:tgtEl>
                                              <p:spTgt spid="2"/>
                                            </p:tgtEl>
                                          </p:cBhvr>
                                        </p:animEffect>
                                      </p:childTnLst>
                                    </p:cTn>
                                  </p:par>
                                  <p:par>
                                    <p:cTn id="8" presetID="21" presetClass="entr" presetSubtype="8"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heel(8)">
                                          <p:cBhvr>
                                            <p:cTn id="10" dur="500"/>
                                            <p:tgtEl>
                                              <p:spTgt spid="25"/>
                                            </p:tgtEl>
                                          </p:cBhvr>
                                        </p:animEffect>
                                      </p:childTnLst>
                                    </p:cTn>
                                  </p:par>
                                  <p:par>
                                    <p:cTn id="11" presetID="21" presetClass="entr" presetSubtype="8" fill="hold" grpId="0" nodeType="with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wheel(8)">
                                          <p:cBhvr>
                                            <p:cTn id="13" dur="500"/>
                                            <p:tgtEl>
                                              <p:spTgt spid="51"/>
                                            </p:tgtEl>
                                          </p:cBhvr>
                                        </p:animEffect>
                                      </p:childTnLst>
                                    </p:cTn>
                                  </p:par>
                                  <p:par>
                                    <p:cTn id="14" presetID="21" presetClass="entr" presetSubtype="8" fill="hold" grpId="0" nodeType="with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wheel(8)">
                                          <p:cBhvr>
                                            <p:cTn id="16" dur="500"/>
                                            <p:tgtEl>
                                              <p:spTgt spid="52"/>
                                            </p:tgtEl>
                                          </p:cBhvr>
                                        </p:animEffect>
                                      </p:childTnLst>
                                    </p:cTn>
                                  </p:par>
                                  <p:par>
                                    <p:cTn id="17" presetID="2" presetClass="entr" presetSubtype="8"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additive="base">
                                            <p:cTn id="19" dur="500" fill="hold"/>
                                            <p:tgtEl>
                                              <p:spTgt spid="53"/>
                                            </p:tgtEl>
                                            <p:attrNameLst>
                                              <p:attrName>ppt_x</p:attrName>
                                            </p:attrNameLst>
                                          </p:cBhvr>
                                          <p:tavLst>
                                            <p:tav tm="0">
                                              <p:val>
                                                <p:strVal val="0-#ppt_w/2"/>
                                              </p:val>
                                            </p:tav>
                                            <p:tav tm="100000">
                                              <p:val>
                                                <p:strVal val="#ppt_x"/>
                                              </p:val>
                                            </p:tav>
                                          </p:tavLst>
                                        </p:anim>
                                        <p:anim calcmode="lin" valueType="num">
                                          <p:cBhvr additive="base">
                                            <p:cTn id="20" dur="500" fill="hold"/>
                                            <p:tgtEl>
                                              <p:spTgt spid="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75"/>
        <p:cNvGrpSpPr/>
        <p:nvPr/>
      </p:nvGrpSpPr>
      <p:grpSpPr>
        <a:xfrm>
          <a:off x="0" y="0"/>
          <a:ext cx="0" cy="0"/>
          <a:chOff x="0" y="0"/>
          <a:chExt cx="0" cy="0"/>
        </a:xfrm>
      </p:grpSpPr>
      <p:sp>
        <p:nvSpPr>
          <p:cNvPr id="6" name="Rectangle 5">
            <a:extLst>
              <a:ext uri="{FF2B5EF4-FFF2-40B4-BE49-F238E27FC236}">
                <a16:creationId xmlns:a16="http://schemas.microsoft.com/office/drawing/2014/main" id="{38DA3337-CC73-0D4C-B51F-B92F46420539}"/>
              </a:ext>
            </a:extLst>
          </p:cNvPr>
          <p:cNvSpPr/>
          <p:nvPr/>
        </p:nvSpPr>
        <p:spPr>
          <a:xfrm>
            <a:off x="5222274" y="429931"/>
            <a:ext cx="2525051" cy="1446550"/>
          </a:xfrm>
          <a:prstGeom prst="rect">
            <a:avLst/>
          </a:prstGeom>
          <a:noFill/>
          <a:ln>
            <a:noFill/>
          </a:ln>
        </p:spPr>
        <p:txBody>
          <a:bodyPr wrap="none" lIns="91440" tIns="45720" rIns="91440" bIns="45720">
            <a:spAutoFit/>
          </a:bodyPr>
          <a:lstStyle/>
          <a:p>
            <a:pPr algn="ctr"/>
            <a:r>
              <a:rPr lang="en-US" sz="8800" b="1" cap="none" spc="0" dirty="0">
                <a:ln w="0"/>
                <a:solidFill>
                  <a:srgbClr val="C00000"/>
                </a:solidFill>
                <a:effectLst>
                  <a:reflection blurRad="6350" stA="53000" endA="300" endPos="35500" dir="5400000" sy="-90000" algn="bl" rotWithShape="0"/>
                </a:effectLst>
                <a:latin typeface="Snell Roundhand Black" panose="02000603080000090004" pitchFamily="2" charset="77"/>
              </a:rPr>
              <a:t>Why</a:t>
            </a:r>
          </a:p>
        </p:txBody>
      </p:sp>
      <p:sp>
        <p:nvSpPr>
          <p:cNvPr id="7" name="Rectangle 6">
            <a:extLst>
              <a:ext uri="{FF2B5EF4-FFF2-40B4-BE49-F238E27FC236}">
                <a16:creationId xmlns:a16="http://schemas.microsoft.com/office/drawing/2014/main" id="{C2C1A5D0-E3D4-B040-85F1-2CA921853F90}"/>
              </a:ext>
            </a:extLst>
          </p:cNvPr>
          <p:cNvSpPr/>
          <p:nvPr/>
        </p:nvSpPr>
        <p:spPr>
          <a:xfrm>
            <a:off x="3986417" y="2129451"/>
            <a:ext cx="4754079" cy="1384995"/>
          </a:xfrm>
          <a:prstGeom prst="rect">
            <a:avLst/>
          </a:prstGeom>
        </p:spPr>
        <p:txBody>
          <a:bodyPr wrap="square">
            <a:spAutoFit/>
          </a:bodyPr>
          <a:lstStyle/>
          <a:p>
            <a:pPr algn="ctr" eaLnBrk="1" hangingPunct="1">
              <a:spcBef>
                <a:spcPct val="0"/>
              </a:spcBef>
              <a:buClrTx/>
              <a:buFontTx/>
              <a:buNone/>
            </a:pPr>
            <a:r>
              <a:rPr lang="vi-VN" altLang="vi-VN" sz="2800" b="1" dirty="0">
                <a:solidFill>
                  <a:srgbClr val="0070C0"/>
                </a:solidFill>
                <a:latin typeface="Snell Roundhand Black" panose="02000603080000090004" pitchFamily="2" charset="77"/>
              </a:rPr>
              <a:t>Nguyên nhân nào dẫn đến việc nước Mỹ còn giữ ưu thế tuyệt đối như trước?</a:t>
            </a:r>
            <a:endParaRPr lang="en-US" altLang="vi-VN" sz="2800" b="1" dirty="0">
              <a:solidFill>
                <a:srgbClr val="0070C0"/>
              </a:solidFill>
              <a:latin typeface="Snell Roundhand Black" panose="02000603080000090004" pitchFamily="2" charset="77"/>
            </a:endParaRPr>
          </a:p>
        </p:txBody>
      </p:sp>
      <p:pic>
        <p:nvPicPr>
          <p:cNvPr id="3" name="Picture 2">
            <a:extLst>
              <a:ext uri="{FF2B5EF4-FFF2-40B4-BE49-F238E27FC236}">
                <a16:creationId xmlns:a16="http://schemas.microsoft.com/office/drawing/2014/main" id="{60DCE9C2-8870-C84A-801E-08D94EAD9BD5}"/>
              </a:ext>
            </a:extLst>
          </p:cNvPr>
          <p:cNvPicPr>
            <a:picLocks noChangeAspect="1"/>
          </p:cNvPicPr>
          <p:nvPr/>
        </p:nvPicPr>
        <p:blipFill>
          <a:blip r:embed="rId3"/>
          <a:stretch>
            <a:fillRect/>
          </a:stretch>
        </p:blipFill>
        <p:spPr>
          <a:xfrm>
            <a:off x="1219200" y="301112"/>
            <a:ext cx="3048001" cy="3910062"/>
          </a:xfrm>
          <a:prstGeom prst="rect">
            <a:avLst/>
          </a:prstGeom>
          <a:effectLst>
            <a:reflection stA="91000" endPos="44318" dir="5400000" sy="-100000" algn="bl" rotWithShape="0"/>
          </a:effectLst>
        </p:spPr>
      </p:pic>
      <p:cxnSp>
        <p:nvCxnSpPr>
          <p:cNvPr id="32" name="Google Shape;1503;p48">
            <a:extLst>
              <a:ext uri="{FF2B5EF4-FFF2-40B4-BE49-F238E27FC236}">
                <a16:creationId xmlns:a16="http://schemas.microsoft.com/office/drawing/2014/main" id="{8FF23471-76E2-4845-BFC8-64C840A1D29A}"/>
              </a:ext>
            </a:extLst>
          </p:cNvPr>
          <p:cNvCxnSpPr/>
          <p:nvPr/>
        </p:nvCxnSpPr>
        <p:spPr>
          <a:xfrm>
            <a:off x="5288856" y="1942126"/>
            <a:ext cx="2149200" cy="17700"/>
          </a:xfrm>
          <a:prstGeom prst="straightConnector1">
            <a:avLst/>
          </a:prstGeom>
          <a:noFill/>
          <a:ln w="19050" cap="flat" cmpd="sng">
            <a:solidFill>
              <a:schemeClr val="dk2"/>
            </a:solidFill>
            <a:prstDash val="dash"/>
            <a:round/>
            <a:headEnd type="none" w="med" len="med"/>
            <a:tailEnd type="stealth" w="med" len="med"/>
          </a:ln>
        </p:spPr>
      </p:cxnSp>
      <p:sp>
        <p:nvSpPr>
          <p:cNvPr id="30" name="Rectangle 54">
            <a:extLst>
              <a:ext uri="{FF2B5EF4-FFF2-40B4-BE49-F238E27FC236}">
                <a16:creationId xmlns:a16="http://schemas.microsoft.com/office/drawing/2014/main" id="{2003FA80-219E-A544-8EEB-78C6CEE21DA7}"/>
              </a:ext>
            </a:extLst>
          </p:cNvPr>
          <p:cNvSpPr>
            <a:spLocks noChangeArrowheads="1"/>
          </p:cNvSpPr>
          <p:nvPr/>
        </p:nvSpPr>
        <p:spPr bwMode="auto">
          <a:xfrm>
            <a:off x="2113343" y="4276819"/>
            <a:ext cx="6627153" cy="579638"/>
          </a:xfrm>
          <a:prstGeom prst="rect">
            <a:avLst/>
          </a:prstGeom>
          <a:solidFill>
            <a:schemeClr val="bg1"/>
          </a:solidFill>
          <a:ln>
            <a:noFill/>
          </a:ln>
          <a:effectLst/>
        </p:spPr>
        <p:txBody>
          <a:bodyPr wrap="none" anchor="ct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eaLnBrk="1" hangingPunct="1">
              <a:spcBef>
                <a:spcPct val="0"/>
              </a:spcBef>
              <a:buClrTx/>
              <a:buFontTx/>
              <a:buNone/>
            </a:pPr>
            <a:r>
              <a:rPr lang="vi-VN" altLang="vi-VN" sz="2400" b="1" dirty="0">
                <a:solidFill>
                  <a:srgbClr val="C00000"/>
                </a:solidFill>
                <a:latin typeface="Times New Roman" panose="02020603050405020304" pitchFamily="18" charset="0"/>
              </a:rPr>
              <a:t>1. Bị kinh tế Nhật và Tây Âu vươn lên cạnh tranh</a:t>
            </a:r>
            <a:endParaRPr lang="en-US" altLang="vi-VN" sz="2400" b="1" dirty="0">
              <a:solidFill>
                <a:srgbClr val="C00000"/>
              </a:solidFill>
              <a:latin typeface="Times New Roman" panose="02020603050405020304" pitchFamily="18" charset="0"/>
            </a:endParaRPr>
          </a:p>
        </p:txBody>
      </p:sp>
    </p:spTree>
    <p:extLst>
      <p:ext uri="{BB962C8B-B14F-4D97-AF65-F5344CB8AC3E}">
        <p14:creationId xmlns:p14="http://schemas.microsoft.com/office/powerpoint/2010/main" val="1617877859"/>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0000">
                                          <p:cBhvr additive="base">
                                            <p:cTn id="7" dur="25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8" dur="25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250" fill="hold"/>
                                            <p:tgtEl>
                                              <p:spTgt spid="32"/>
                                            </p:tgtEl>
                                            <p:attrNameLst>
                                              <p:attrName>ppt_x</p:attrName>
                                            </p:attrNameLst>
                                          </p:cBhvr>
                                          <p:tavLst>
                                            <p:tav tm="0">
                                              <p:val>
                                                <p:strVal val="0-#ppt_w/2"/>
                                              </p:val>
                                            </p:tav>
                                            <p:tav tm="100000">
                                              <p:val>
                                                <p:strVal val="#ppt_x"/>
                                              </p:val>
                                            </p:tav>
                                          </p:tavLst>
                                        </p:anim>
                                        <p:anim calcmode="lin" valueType="num">
                                          <p:cBhvr additive="base">
                                            <p:cTn id="12" dur="250" fill="hold"/>
                                            <p:tgtEl>
                                              <p:spTgt spid="3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14:presetBounceEnd="50000">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14:bounceEnd="50000">
                                          <p:cBhvr additive="base">
                                            <p:cTn id="15" dur="25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16" dur="25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14:presetBounceEnd="50000">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14:bounceEnd="50000">
                                          <p:cBhvr additive="base">
                                            <p:cTn id="19" dur="250" fill="hold"/>
                                            <p:tgtEl>
                                              <p:spTgt spid="7"/>
                                            </p:tgtEl>
                                            <p:attrNameLst>
                                              <p:attrName>ppt_x</p:attrName>
                                            </p:attrNameLst>
                                          </p:cBhvr>
                                          <p:tavLst>
                                            <p:tav tm="0">
                                              <p:val>
                                                <p:strVal val="1+#ppt_w/2"/>
                                              </p:val>
                                            </p:tav>
                                            <p:tav tm="100000">
                                              <p:val>
                                                <p:strVal val="#ppt_x"/>
                                              </p:val>
                                            </p:tav>
                                          </p:tavLst>
                                        </p:anim>
                                        <p:anim calcmode="lin" valueType="num" p14:bounceEnd="50000">
                                          <p:cBhvr additive="base">
                                            <p:cTn id="20" dur="25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30"/>
                                            </p:tgtEl>
                                            <p:attrNameLst>
                                              <p:attrName>style.visibility</p:attrName>
                                            </p:attrNameLst>
                                          </p:cBhvr>
                                          <p:to>
                                            <p:strVal val="visible"/>
                                          </p:to>
                                        </p:set>
                                        <p:anim calcmode="lin" valueType="num">
                                          <p:cBhvr>
                                            <p:cTn id="25" dur="25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6" dur="250" fill="hold"/>
                                            <p:tgtEl>
                                              <p:spTgt spid="30"/>
                                            </p:tgtEl>
                                            <p:attrNameLst>
                                              <p:attrName>ppt_y</p:attrName>
                                            </p:attrNameLst>
                                          </p:cBhvr>
                                          <p:tavLst>
                                            <p:tav tm="0">
                                              <p:val>
                                                <p:strVal val="#ppt_y"/>
                                              </p:val>
                                            </p:tav>
                                            <p:tav tm="100000">
                                              <p:val>
                                                <p:strVal val="#ppt_y"/>
                                              </p:val>
                                            </p:tav>
                                          </p:tavLst>
                                        </p:anim>
                                        <p:anim calcmode="lin" valueType="num">
                                          <p:cBhvr>
                                            <p:cTn id="27" dur="25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8" dur="25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9" dur="250" tmFilter="0,0; .5, 1; 1, 1"/>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3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50" fill="hold"/>
                                            <p:tgtEl>
                                              <p:spTgt spid="6"/>
                                            </p:tgtEl>
                                            <p:attrNameLst>
                                              <p:attrName>ppt_x</p:attrName>
                                            </p:attrNameLst>
                                          </p:cBhvr>
                                          <p:tavLst>
                                            <p:tav tm="0">
                                              <p:val>
                                                <p:strVal val="#ppt_x"/>
                                              </p:val>
                                            </p:tav>
                                            <p:tav tm="100000">
                                              <p:val>
                                                <p:strVal val="#ppt_x"/>
                                              </p:val>
                                            </p:tav>
                                          </p:tavLst>
                                        </p:anim>
                                        <p:anim calcmode="lin" valueType="num">
                                          <p:cBhvr additive="base">
                                            <p:cTn id="8" dur="25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250" fill="hold"/>
                                            <p:tgtEl>
                                              <p:spTgt spid="32"/>
                                            </p:tgtEl>
                                            <p:attrNameLst>
                                              <p:attrName>ppt_x</p:attrName>
                                            </p:attrNameLst>
                                          </p:cBhvr>
                                          <p:tavLst>
                                            <p:tav tm="0">
                                              <p:val>
                                                <p:strVal val="0-#ppt_w/2"/>
                                              </p:val>
                                            </p:tav>
                                            <p:tav tm="100000">
                                              <p:val>
                                                <p:strVal val="#ppt_x"/>
                                              </p:val>
                                            </p:tav>
                                          </p:tavLst>
                                        </p:anim>
                                        <p:anim calcmode="lin" valueType="num">
                                          <p:cBhvr additive="base">
                                            <p:cTn id="12" dur="250" fill="hold"/>
                                            <p:tgtEl>
                                              <p:spTgt spid="3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250" fill="hold"/>
                                            <p:tgtEl>
                                              <p:spTgt spid="3"/>
                                            </p:tgtEl>
                                            <p:attrNameLst>
                                              <p:attrName>ppt_x</p:attrName>
                                            </p:attrNameLst>
                                          </p:cBhvr>
                                          <p:tavLst>
                                            <p:tav tm="0">
                                              <p:val>
                                                <p:strVal val="0-#ppt_w/2"/>
                                              </p:val>
                                            </p:tav>
                                            <p:tav tm="100000">
                                              <p:val>
                                                <p:strVal val="#ppt_x"/>
                                              </p:val>
                                            </p:tav>
                                          </p:tavLst>
                                        </p:anim>
                                        <p:anim calcmode="lin" valueType="num">
                                          <p:cBhvr additive="base">
                                            <p:cTn id="16" dur="25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250" fill="hold"/>
                                            <p:tgtEl>
                                              <p:spTgt spid="7"/>
                                            </p:tgtEl>
                                            <p:attrNameLst>
                                              <p:attrName>ppt_x</p:attrName>
                                            </p:attrNameLst>
                                          </p:cBhvr>
                                          <p:tavLst>
                                            <p:tav tm="0">
                                              <p:val>
                                                <p:strVal val="1+#ppt_w/2"/>
                                              </p:val>
                                            </p:tav>
                                            <p:tav tm="100000">
                                              <p:val>
                                                <p:strVal val="#ppt_x"/>
                                              </p:val>
                                            </p:tav>
                                          </p:tavLst>
                                        </p:anim>
                                        <p:anim calcmode="lin" valueType="num">
                                          <p:cBhvr additive="base">
                                            <p:cTn id="20" dur="25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30"/>
                                            </p:tgtEl>
                                            <p:attrNameLst>
                                              <p:attrName>style.visibility</p:attrName>
                                            </p:attrNameLst>
                                          </p:cBhvr>
                                          <p:to>
                                            <p:strVal val="visible"/>
                                          </p:to>
                                        </p:set>
                                        <p:anim calcmode="lin" valueType="num">
                                          <p:cBhvr>
                                            <p:cTn id="25" dur="25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6" dur="250" fill="hold"/>
                                            <p:tgtEl>
                                              <p:spTgt spid="30"/>
                                            </p:tgtEl>
                                            <p:attrNameLst>
                                              <p:attrName>ppt_y</p:attrName>
                                            </p:attrNameLst>
                                          </p:cBhvr>
                                          <p:tavLst>
                                            <p:tav tm="0">
                                              <p:val>
                                                <p:strVal val="#ppt_y"/>
                                              </p:val>
                                            </p:tav>
                                            <p:tav tm="100000">
                                              <p:val>
                                                <p:strVal val="#ppt_y"/>
                                              </p:val>
                                            </p:tav>
                                          </p:tavLst>
                                        </p:anim>
                                        <p:anim calcmode="lin" valueType="num">
                                          <p:cBhvr>
                                            <p:cTn id="27" dur="25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8" dur="25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9" dur="250" tmFilter="0,0; .5, 1; 1, 1"/>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30"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1000" b="-5000"/>
          </a:stretch>
        </a:blipFill>
        <a:effectLst/>
      </p:bgPr>
    </p:bg>
    <p:spTree>
      <p:nvGrpSpPr>
        <p:cNvPr id="1" name="Shape 1475"/>
        <p:cNvGrpSpPr/>
        <p:nvPr/>
      </p:nvGrpSpPr>
      <p:grpSpPr>
        <a:xfrm>
          <a:off x="0" y="0"/>
          <a:ext cx="0" cy="0"/>
          <a:chOff x="0" y="0"/>
          <a:chExt cx="0" cy="0"/>
        </a:xfrm>
      </p:grpSpPr>
      <p:sp>
        <p:nvSpPr>
          <p:cNvPr id="6" name="Rectangle 5">
            <a:extLst>
              <a:ext uri="{FF2B5EF4-FFF2-40B4-BE49-F238E27FC236}">
                <a16:creationId xmlns:a16="http://schemas.microsoft.com/office/drawing/2014/main" id="{38DA3337-CC73-0D4C-B51F-B92F46420539}"/>
              </a:ext>
            </a:extLst>
          </p:cNvPr>
          <p:cNvSpPr/>
          <p:nvPr/>
        </p:nvSpPr>
        <p:spPr>
          <a:xfrm>
            <a:off x="5222274" y="429931"/>
            <a:ext cx="2525051" cy="1446550"/>
          </a:xfrm>
          <a:prstGeom prst="rect">
            <a:avLst/>
          </a:prstGeom>
          <a:noFill/>
          <a:ln>
            <a:noFill/>
          </a:ln>
        </p:spPr>
        <p:txBody>
          <a:bodyPr wrap="none" lIns="91440" tIns="45720" rIns="91440" bIns="45720">
            <a:spAutoFit/>
          </a:bodyPr>
          <a:lstStyle/>
          <a:p>
            <a:pPr algn="ctr"/>
            <a:r>
              <a:rPr lang="en-US" sz="8800" b="1" cap="none" spc="0" dirty="0">
                <a:ln w="0"/>
                <a:solidFill>
                  <a:srgbClr val="C00000"/>
                </a:solidFill>
                <a:effectLst>
                  <a:reflection blurRad="6350" stA="53000" endA="300" endPos="35500" dir="5400000" sy="-90000" algn="bl" rotWithShape="0"/>
                </a:effectLst>
                <a:latin typeface="Snell Roundhand Black" panose="02000603080000090004" pitchFamily="2" charset="77"/>
              </a:rPr>
              <a:t>Why</a:t>
            </a:r>
          </a:p>
        </p:txBody>
      </p:sp>
      <p:sp>
        <p:nvSpPr>
          <p:cNvPr id="7" name="Rectangle 6">
            <a:extLst>
              <a:ext uri="{FF2B5EF4-FFF2-40B4-BE49-F238E27FC236}">
                <a16:creationId xmlns:a16="http://schemas.microsoft.com/office/drawing/2014/main" id="{C2C1A5D0-E3D4-B040-85F1-2CA921853F90}"/>
              </a:ext>
            </a:extLst>
          </p:cNvPr>
          <p:cNvSpPr/>
          <p:nvPr/>
        </p:nvSpPr>
        <p:spPr>
          <a:xfrm>
            <a:off x="3986417" y="2129451"/>
            <a:ext cx="4754079" cy="1384995"/>
          </a:xfrm>
          <a:prstGeom prst="rect">
            <a:avLst/>
          </a:prstGeom>
        </p:spPr>
        <p:txBody>
          <a:bodyPr wrap="square">
            <a:spAutoFit/>
          </a:bodyPr>
          <a:lstStyle/>
          <a:p>
            <a:pPr algn="ctr" eaLnBrk="1" hangingPunct="1">
              <a:spcBef>
                <a:spcPct val="0"/>
              </a:spcBef>
              <a:buClrTx/>
              <a:buFontTx/>
              <a:buNone/>
            </a:pPr>
            <a:r>
              <a:rPr lang="vi-VN" altLang="vi-VN" sz="2800" b="1" dirty="0">
                <a:solidFill>
                  <a:srgbClr val="0070C0"/>
                </a:solidFill>
                <a:latin typeface="Snell Roundhand Black" panose="02000603080000090004" pitchFamily="2" charset="77"/>
              </a:rPr>
              <a:t>Nguyên nhân nào dẫn đến việc nước Mỹ còn giữ ưu thế tuyệt đối như trước?</a:t>
            </a:r>
            <a:endParaRPr lang="en-US" altLang="vi-VN" sz="2800" b="1" dirty="0">
              <a:solidFill>
                <a:srgbClr val="0070C0"/>
              </a:solidFill>
              <a:latin typeface="Snell Roundhand Black" panose="02000603080000090004" pitchFamily="2" charset="77"/>
            </a:endParaRPr>
          </a:p>
        </p:txBody>
      </p:sp>
      <p:sp>
        <p:nvSpPr>
          <p:cNvPr id="30" name="Rectangle 54">
            <a:extLst>
              <a:ext uri="{FF2B5EF4-FFF2-40B4-BE49-F238E27FC236}">
                <a16:creationId xmlns:a16="http://schemas.microsoft.com/office/drawing/2014/main" id="{2003FA80-219E-A544-8EEB-78C6CEE21DA7}"/>
              </a:ext>
            </a:extLst>
          </p:cNvPr>
          <p:cNvSpPr>
            <a:spLocks noChangeArrowheads="1"/>
          </p:cNvSpPr>
          <p:nvPr/>
        </p:nvSpPr>
        <p:spPr bwMode="auto">
          <a:xfrm>
            <a:off x="1432770" y="3824217"/>
            <a:ext cx="7406430" cy="579638"/>
          </a:xfrm>
          <a:prstGeom prst="rect">
            <a:avLst/>
          </a:prstGeom>
          <a:noFill/>
          <a:ln>
            <a:noFill/>
          </a:ln>
          <a:effectLst/>
        </p:spPr>
        <p:txBody>
          <a:bodyPr wrap="none" anchor="ct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eaLnBrk="1" hangingPunct="1">
              <a:spcBef>
                <a:spcPct val="0"/>
              </a:spcBef>
              <a:buClrTx/>
              <a:buFontTx/>
              <a:buNone/>
            </a:pPr>
            <a:r>
              <a:rPr lang="vi-VN" altLang="vi-VN" sz="2400" b="1" dirty="0">
                <a:solidFill>
                  <a:srgbClr val="C00000"/>
                </a:solidFill>
                <a:latin typeface="Times New Roman" panose="02020603050405020304" pitchFamily="18" charset="0"/>
              </a:rPr>
              <a:t>2.  Kinh tế Mỹ thường xuyên bị khủng hoảng, suy thoái.</a:t>
            </a:r>
          </a:p>
        </p:txBody>
      </p:sp>
      <p:cxnSp>
        <p:nvCxnSpPr>
          <p:cNvPr id="32" name="Google Shape;1503;p48">
            <a:extLst>
              <a:ext uri="{FF2B5EF4-FFF2-40B4-BE49-F238E27FC236}">
                <a16:creationId xmlns:a16="http://schemas.microsoft.com/office/drawing/2014/main" id="{8FF23471-76E2-4845-BFC8-64C840A1D29A}"/>
              </a:ext>
            </a:extLst>
          </p:cNvPr>
          <p:cNvCxnSpPr/>
          <p:nvPr/>
        </p:nvCxnSpPr>
        <p:spPr>
          <a:xfrm>
            <a:off x="5288856" y="1942126"/>
            <a:ext cx="2149200" cy="17700"/>
          </a:xfrm>
          <a:prstGeom prst="straightConnector1">
            <a:avLst/>
          </a:prstGeom>
          <a:noFill/>
          <a:ln w="19050" cap="flat" cmpd="sng">
            <a:solidFill>
              <a:schemeClr val="dk2"/>
            </a:solidFill>
            <a:prstDash val="dash"/>
            <a:round/>
            <a:headEnd type="none" w="med" len="med"/>
            <a:tailEnd type="stealth" w="med" len="med"/>
          </a:ln>
        </p:spPr>
      </p:cxnSp>
      <p:sp>
        <p:nvSpPr>
          <p:cNvPr id="8" name="Rectangle 54">
            <a:extLst>
              <a:ext uri="{FF2B5EF4-FFF2-40B4-BE49-F238E27FC236}">
                <a16:creationId xmlns:a16="http://schemas.microsoft.com/office/drawing/2014/main" id="{0E3D783F-E281-F748-9F24-170D7ABD8A6D}"/>
              </a:ext>
            </a:extLst>
          </p:cNvPr>
          <p:cNvSpPr>
            <a:spLocks noChangeArrowheads="1"/>
          </p:cNvSpPr>
          <p:nvPr/>
        </p:nvSpPr>
        <p:spPr bwMode="auto">
          <a:xfrm>
            <a:off x="1447800" y="4423750"/>
            <a:ext cx="7168721" cy="579638"/>
          </a:xfrm>
          <a:prstGeom prst="rect">
            <a:avLst/>
          </a:prstGeom>
          <a:noFill/>
          <a:ln>
            <a:noFill/>
          </a:ln>
          <a:effectLst/>
        </p:spPr>
        <p:txBody>
          <a:bodyPr wrap="none" anchor="ct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eaLnBrk="1" hangingPunct="1">
              <a:spcBef>
                <a:spcPct val="0"/>
              </a:spcBef>
              <a:buClrTx/>
              <a:buFontTx/>
              <a:buNone/>
            </a:pPr>
            <a:r>
              <a:rPr lang="vi-VN" altLang="vi-VN" sz="2400" b="1" dirty="0">
                <a:solidFill>
                  <a:srgbClr val="C00000"/>
                </a:solidFill>
                <a:latin typeface="Times New Roman" panose="02020603050405020304" pitchFamily="18" charset="0"/>
              </a:rPr>
              <a:t>3. Chi phí cho quân sự và các cuộc chiến tranh quá lớn.</a:t>
            </a:r>
          </a:p>
        </p:txBody>
      </p:sp>
      <p:pic>
        <p:nvPicPr>
          <p:cNvPr id="9" name="Picture 8" descr="AG00317_">
            <a:extLst>
              <a:ext uri="{FF2B5EF4-FFF2-40B4-BE49-F238E27FC236}">
                <a16:creationId xmlns:a16="http://schemas.microsoft.com/office/drawing/2014/main" id="{C4743919-EE30-6348-A9F5-61DDC867219A}"/>
              </a:ext>
            </a:extLst>
          </p:cNvPr>
          <p:cNvPicPr>
            <a:picLocks noChangeAspect="1" noChangeArrowheads="1" noCrop="1"/>
          </p:cNvPicPr>
          <p:nvPr/>
        </p:nvPicPr>
        <p:blipFill>
          <a:blip r:embed="rId4" cstate="print"/>
          <a:srcRect/>
          <a:stretch>
            <a:fillRect/>
          </a:stretch>
        </p:blipFill>
        <p:spPr bwMode="auto">
          <a:xfrm>
            <a:off x="1727280" y="429931"/>
            <a:ext cx="2463986" cy="3157552"/>
          </a:xfrm>
          <a:prstGeom prst="rect">
            <a:avLst/>
          </a:prstGeom>
          <a:noFill/>
          <a:ln w="9525">
            <a:noFill/>
            <a:miter lim="800000"/>
            <a:headEnd/>
            <a:tailEnd/>
          </a:ln>
        </p:spPr>
      </p:pic>
      <p:pic>
        <p:nvPicPr>
          <p:cNvPr id="10" name="Picture 10" descr="TBFAQ">
            <a:extLst>
              <a:ext uri="{FF2B5EF4-FFF2-40B4-BE49-F238E27FC236}">
                <a16:creationId xmlns:a16="http://schemas.microsoft.com/office/drawing/2014/main" id="{05D8CAFF-9E52-794E-97D7-42A08C819AB3}"/>
              </a:ext>
            </a:extLst>
          </p:cNvPr>
          <p:cNvPicPr>
            <a:picLocks noChangeAspect="1" noChangeArrowheads="1" noCrop="1"/>
          </p:cNvPicPr>
          <p:nvPr/>
        </p:nvPicPr>
        <p:blipFill>
          <a:blip r:embed="rId5" cstate="print"/>
          <a:srcRect/>
          <a:stretch>
            <a:fillRect/>
          </a:stretch>
        </p:blipFill>
        <p:spPr bwMode="auto">
          <a:xfrm>
            <a:off x="3410533" y="327139"/>
            <a:ext cx="1022388" cy="1071850"/>
          </a:xfrm>
          <a:prstGeom prst="rect">
            <a:avLst/>
          </a:prstGeom>
          <a:noFill/>
          <a:ln w="9525">
            <a:noFill/>
            <a:miter lim="800000"/>
            <a:headEnd/>
            <a:tailEnd/>
          </a:ln>
        </p:spPr>
      </p:pic>
    </p:spTree>
    <p:extLst>
      <p:ext uri="{BB962C8B-B14F-4D97-AF65-F5344CB8AC3E}">
        <p14:creationId xmlns:p14="http://schemas.microsoft.com/office/powerpoint/2010/main" val="75124310"/>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5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50000">
                                          <p:cBhvr additive="base">
                                            <p:cTn id="7" dur="500" fill="hold"/>
                                            <p:tgtEl>
                                              <p:spTgt spid="9"/>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14:presetBounceEnd="50000">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14:bounceEnd="50000">
                                          <p:cBhvr additive="base">
                                            <p:cTn id="11" dur="500" fill="hold"/>
                                            <p:tgtEl>
                                              <p:spTgt spid="10"/>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5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50000">
                                          <p:cBhvr additive="base">
                                            <p:cTn id="15"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0-#ppt_w/2"/>
                                              </p:val>
                                            </p:tav>
                                            <p:tav tm="100000">
                                              <p:val>
                                                <p:strVal val="#ppt_x"/>
                                              </p:val>
                                            </p:tav>
                                          </p:tavLst>
                                        </p:anim>
                                        <p:anim calcmode="lin" valueType="num">
                                          <p:cBhvr additive="base">
                                            <p:cTn id="20" dur="500" fill="hold"/>
                                            <p:tgtEl>
                                              <p:spTgt spid="32"/>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 presetClass="entr" presetSubtype="2" fill="hold" grpId="0" nodeType="afterEffect" p14:presetBounceEnd="50000">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14:bounceEnd="50000">
                                          <p:cBhvr additive="base">
                                            <p:cTn id="24" dur="500" fill="hold"/>
                                            <p:tgtEl>
                                              <p:spTgt spid="7"/>
                                            </p:tgtEl>
                                            <p:attrNameLst>
                                              <p:attrName>ppt_x</p:attrName>
                                            </p:attrNameLst>
                                          </p:cBhvr>
                                          <p:tavLst>
                                            <p:tav tm="0">
                                              <p:val>
                                                <p:strVal val="1+#ppt_w/2"/>
                                              </p:val>
                                            </p:tav>
                                            <p:tav tm="100000">
                                              <p:val>
                                                <p:strVal val="#ppt_x"/>
                                              </p:val>
                                            </p:tav>
                                          </p:tavLst>
                                        </p:anim>
                                        <p:anim calcmode="lin" valueType="num" p14:bounceEnd="50000">
                                          <p:cBhvr additive="base">
                                            <p:cTn id="25"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1" presetClass="entr" presetSubtype="0" fill="hold" grpId="0" nodeType="clickEffect">
                                      <p:stCondLst>
                                        <p:cond delay="0"/>
                                      </p:stCondLst>
                                      <p:iterate type="lt">
                                        <p:tmPct val="10000"/>
                                      </p:iterate>
                                      <p:childTnLst>
                                        <p:set>
                                          <p:cBhvr>
                                            <p:cTn id="29" dur="1" fill="hold">
                                              <p:stCondLst>
                                                <p:cond delay="0"/>
                                              </p:stCondLst>
                                            </p:cTn>
                                            <p:tgtEl>
                                              <p:spTgt spid="30"/>
                                            </p:tgtEl>
                                            <p:attrNameLst>
                                              <p:attrName>style.visibility</p:attrName>
                                            </p:attrNameLst>
                                          </p:cBhvr>
                                          <p:to>
                                            <p:strVal val="visible"/>
                                          </p:to>
                                        </p:set>
                                        <p:anim calcmode="lin" valueType="num">
                                          <p:cBhvr>
                                            <p:cTn id="30" dur="25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31" dur="250" fill="hold"/>
                                            <p:tgtEl>
                                              <p:spTgt spid="30"/>
                                            </p:tgtEl>
                                            <p:attrNameLst>
                                              <p:attrName>ppt_y</p:attrName>
                                            </p:attrNameLst>
                                          </p:cBhvr>
                                          <p:tavLst>
                                            <p:tav tm="0">
                                              <p:val>
                                                <p:strVal val="#ppt_y"/>
                                              </p:val>
                                            </p:tav>
                                            <p:tav tm="100000">
                                              <p:val>
                                                <p:strVal val="#ppt_y"/>
                                              </p:val>
                                            </p:tav>
                                          </p:tavLst>
                                        </p:anim>
                                        <p:anim calcmode="lin" valueType="num">
                                          <p:cBhvr>
                                            <p:cTn id="32" dur="25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33" dur="25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34" dur="250" tmFilter="0,0; .5, 1; 1, 1"/>
                                            <p:tgtEl>
                                              <p:spTgt spid="30"/>
                                            </p:tgtEl>
                                          </p:cBhvr>
                                        </p:animEffect>
                                      </p:childTnLst>
                                    </p:cTn>
                                  </p:par>
                                  <p:par>
                                    <p:cTn id="35" presetID="41" presetClass="entr" presetSubtype="0" fill="hold" grpId="0" nodeType="withEffect">
                                      <p:stCondLst>
                                        <p:cond delay="0"/>
                                      </p:stCondLst>
                                      <p:iterate type="lt">
                                        <p:tmPct val="10000"/>
                                      </p:iterate>
                                      <p:childTnLst>
                                        <p:set>
                                          <p:cBhvr>
                                            <p:cTn id="36" dur="1" fill="hold">
                                              <p:stCondLst>
                                                <p:cond delay="0"/>
                                              </p:stCondLst>
                                            </p:cTn>
                                            <p:tgtEl>
                                              <p:spTgt spid="8"/>
                                            </p:tgtEl>
                                            <p:attrNameLst>
                                              <p:attrName>style.visibility</p:attrName>
                                            </p:attrNameLst>
                                          </p:cBhvr>
                                          <p:to>
                                            <p:strVal val="visible"/>
                                          </p:to>
                                        </p:set>
                                        <p:anim calcmode="lin" valueType="num">
                                          <p:cBhvr>
                                            <p:cTn id="37" dur="25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8" dur="250" fill="hold"/>
                                            <p:tgtEl>
                                              <p:spTgt spid="8"/>
                                            </p:tgtEl>
                                            <p:attrNameLst>
                                              <p:attrName>ppt_y</p:attrName>
                                            </p:attrNameLst>
                                          </p:cBhvr>
                                          <p:tavLst>
                                            <p:tav tm="0">
                                              <p:val>
                                                <p:strVal val="#ppt_y"/>
                                              </p:val>
                                            </p:tav>
                                            <p:tav tm="100000">
                                              <p:val>
                                                <p:strVal val="#ppt_y"/>
                                              </p:val>
                                            </p:tav>
                                          </p:tavLst>
                                        </p:anim>
                                        <p:anim calcmode="lin" valueType="num">
                                          <p:cBhvr>
                                            <p:cTn id="39" dur="25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0" dur="25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1" dur="25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30"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0-#ppt_w/2"/>
                                              </p:val>
                                            </p:tav>
                                            <p:tav tm="100000">
                                              <p:val>
                                                <p:strVal val="#ppt_x"/>
                                              </p:val>
                                            </p:tav>
                                          </p:tavLst>
                                        </p:anim>
                                        <p:anim calcmode="lin" valueType="num">
                                          <p:cBhvr additive="base">
                                            <p:cTn id="20" dur="500" fill="hold"/>
                                            <p:tgtEl>
                                              <p:spTgt spid="32"/>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 presetClass="entr" presetSubtype="2"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1+#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1" presetClass="entr" presetSubtype="0" fill="hold" grpId="0" nodeType="clickEffect">
                                      <p:stCondLst>
                                        <p:cond delay="0"/>
                                      </p:stCondLst>
                                      <p:iterate type="lt">
                                        <p:tmPct val="10000"/>
                                      </p:iterate>
                                      <p:childTnLst>
                                        <p:set>
                                          <p:cBhvr>
                                            <p:cTn id="29" dur="1" fill="hold">
                                              <p:stCondLst>
                                                <p:cond delay="0"/>
                                              </p:stCondLst>
                                            </p:cTn>
                                            <p:tgtEl>
                                              <p:spTgt spid="30"/>
                                            </p:tgtEl>
                                            <p:attrNameLst>
                                              <p:attrName>style.visibility</p:attrName>
                                            </p:attrNameLst>
                                          </p:cBhvr>
                                          <p:to>
                                            <p:strVal val="visible"/>
                                          </p:to>
                                        </p:set>
                                        <p:anim calcmode="lin" valueType="num">
                                          <p:cBhvr>
                                            <p:cTn id="30" dur="25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31" dur="250" fill="hold"/>
                                            <p:tgtEl>
                                              <p:spTgt spid="30"/>
                                            </p:tgtEl>
                                            <p:attrNameLst>
                                              <p:attrName>ppt_y</p:attrName>
                                            </p:attrNameLst>
                                          </p:cBhvr>
                                          <p:tavLst>
                                            <p:tav tm="0">
                                              <p:val>
                                                <p:strVal val="#ppt_y"/>
                                              </p:val>
                                            </p:tav>
                                            <p:tav tm="100000">
                                              <p:val>
                                                <p:strVal val="#ppt_y"/>
                                              </p:val>
                                            </p:tav>
                                          </p:tavLst>
                                        </p:anim>
                                        <p:anim calcmode="lin" valueType="num">
                                          <p:cBhvr>
                                            <p:cTn id="32" dur="25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33" dur="25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34" dur="250" tmFilter="0,0; .5, 1; 1, 1"/>
                                            <p:tgtEl>
                                              <p:spTgt spid="30"/>
                                            </p:tgtEl>
                                          </p:cBhvr>
                                        </p:animEffect>
                                      </p:childTnLst>
                                    </p:cTn>
                                  </p:par>
                                  <p:par>
                                    <p:cTn id="35" presetID="41" presetClass="entr" presetSubtype="0" fill="hold" grpId="0" nodeType="withEffect">
                                      <p:stCondLst>
                                        <p:cond delay="0"/>
                                      </p:stCondLst>
                                      <p:iterate type="lt">
                                        <p:tmPct val="10000"/>
                                      </p:iterate>
                                      <p:childTnLst>
                                        <p:set>
                                          <p:cBhvr>
                                            <p:cTn id="36" dur="1" fill="hold">
                                              <p:stCondLst>
                                                <p:cond delay="0"/>
                                              </p:stCondLst>
                                            </p:cTn>
                                            <p:tgtEl>
                                              <p:spTgt spid="8"/>
                                            </p:tgtEl>
                                            <p:attrNameLst>
                                              <p:attrName>style.visibility</p:attrName>
                                            </p:attrNameLst>
                                          </p:cBhvr>
                                          <p:to>
                                            <p:strVal val="visible"/>
                                          </p:to>
                                        </p:set>
                                        <p:anim calcmode="lin" valueType="num">
                                          <p:cBhvr>
                                            <p:cTn id="37" dur="25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8" dur="250" fill="hold"/>
                                            <p:tgtEl>
                                              <p:spTgt spid="8"/>
                                            </p:tgtEl>
                                            <p:attrNameLst>
                                              <p:attrName>ppt_y</p:attrName>
                                            </p:attrNameLst>
                                          </p:cBhvr>
                                          <p:tavLst>
                                            <p:tav tm="0">
                                              <p:val>
                                                <p:strVal val="#ppt_y"/>
                                              </p:val>
                                            </p:tav>
                                            <p:tav tm="100000">
                                              <p:val>
                                                <p:strVal val="#ppt_y"/>
                                              </p:val>
                                            </p:tav>
                                          </p:tavLst>
                                        </p:anim>
                                        <p:anim calcmode="lin" valueType="num">
                                          <p:cBhvr>
                                            <p:cTn id="39" dur="25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0" dur="25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1" dur="25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30" grpId="0"/>
          <p:bldP spid="8"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Nuclear Bomb Png - Nuclear Bomb Logo Png Transparent PNG - 1280x1280 - Free  Download on NicePNG">
            <a:extLst>
              <a:ext uri="{FF2B5EF4-FFF2-40B4-BE49-F238E27FC236}">
                <a16:creationId xmlns:a16="http://schemas.microsoft.com/office/drawing/2014/main" id="{2AFE769C-374A-9E42-9F32-B4F56ABC1B9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3817"/>
          <a:stretch/>
        </p:blipFill>
        <p:spPr bwMode="auto">
          <a:xfrm rot="16200000">
            <a:off x="-1414650" y="1414650"/>
            <a:ext cx="4255263" cy="1425964"/>
          </a:xfrm>
          <a:prstGeom prst="rect">
            <a:avLst/>
          </a:prstGeom>
          <a:noFill/>
          <a:extLst>
            <a:ext uri="{909E8E84-426E-40DD-AFC4-6F175D3DCCD1}">
              <a14:hiddenFill xmlns:a14="http://schemas.microsoft.com/office/drawing/2010/main">
                <a:solidFill>
                  <a:srgbClr val="FFFFFF"/>
                </a:solidFill>
              </a14:hiddenFill>
            </a:ext>
          </a:extLst>
        </p:spPr>
      </p:pic>
      <p:sp>
        <p:nvSpPr>
          <p:cNvPr id="3" name="Text Box 7">
            <a:extLst>
              <a:ext uri="{FF2B5EF4-FFF2-40B4-BE49-F238E27FC236}">
                <a16:creationId xmlns:a16="http://schemas.microsoft.com/office/drawing/2014/main" id="{C2A93CF6-52C2-CB4E-967A-D529B7F99995}"/>
              </a:ext>
            </a:extLst>
          </p:cNvPr>
          <p:cNvSpPr txBox="1">
            <a:spLocks noChangeArrowheads="1"/>
          </p:cNvSpPr>
          <p:nvPr/>
        </p:nvSpPr>
        <p:spPr bwMode="auto">
          <a:xfrm>
            <a:off x="10025" y="4291185"/>
            <a:ext cx="1600200" cy="852315"/>
          </a:xfrm>
          <a:prstGeom prst="rect">
            <a:avLst/>
          </a:prstGeom>
          <a:solidFill>
            <a:srgbClr val="FFFDE3"/>
          </a:solidFill>
          <a:ln>
            <a:solidFill>
              <a:schemeClr val="tx1"/>
            </a:solidFill>
          </a:ln>
        </p:spPr>
        <p:txBody>
          <a:bodyPr wrap="square" lIns="112552" tIns="56276" rIns="112552" bIns="56276">
            <a:spAutoFit/>
          </a:bodyPr>
          <a:lstStyle>
            <a:lvl1pPr defTabSz="1127125">
              <a:spcBef>
                <a:spcPct val="20000"/>
              </a:spcBef>
              <a:buChar char="•"/>
              <a:defRPr sz="3200">
                <a:solidFill>
                  <a:schemeClr val="tx1"/>
                </a:solidFill>
                <a:latin typeface="Times New Roman" panose="02020603050405020304" pitchFamily="18" charset="0"/>
              </a:defRPr>
            </a:lvl1pPr>
            <a:lvl2pPr marL="915988" indent="-352425" defTabSz="1127125">
              <a:spcBef>
                <a:spcPct val="20000"/>
              </a:spcBef>
              <a:buChar char="–"/>
              <a:defRPr sz="2800">
                <a:solidFill>
                  <a:schemeClr val="tx1"/>
                </a:solidFill>
                <a:latin typeface="Times New Roman" panose="02020603050405020304" pitchFamily="18" charset="0"/>
              </a:defRPr>
            </a:lvl2pPr>
            <a:lvl3pPr marL="1408113" indent="-280988" defTabSz="1127125">
              <a:spcBef>
                <a:spcPct val="20000"/>
              </a:spcBef>
              <a:buChar char="•"/>
              <a:defRPr sz="2400">
                <a:solidFill>
                  <a:schemeClr val="tx1"/>
                </a:solidFill>
                <a:latin typeface="Times New Roman" panose="02020603050405020304" pitchFamily="18" charset="0"/>
              </a:defRPr>
            </a:lvl3pPr>
            <a:lvl4pPr marL="1971675" indent="-280988" defTabSz="1127125">
              <a:spcBef>
                <a:spcPct val="20000"/>
              </a:spcBef>
              <a:buChar char="–"/>
              <a:defRPr sz="2000">
                <a:solidFill>
                  <a:schemeClr val="tx1"/>
                </a:solidFill>
                <a:latin typeface="Times New Roman" panose="02020603050405020304" pitchFamily="18" charset="0"/>
              </a:defRPr>
            </a:lvl4pPr>
            <a:lvl5pPr marL="2535238" indent="-282575" defTabSz="1127125">
              <a:spcBef>
                <a:spcPct val="20000"/>
              </a:spcBef>
              <a:buChar char="»"/>
              <a:defRPr sz="2000">
                <a:solidFill>
                  <a:schemeClr val="tx1"/>
                </a:solidFill>
                <a:latin typeface="Times New Roman" panose="02020603050405020304" pitchFamily="18" charset="0"/>
              </a:defRPr>
            </a:lvl5pPr>
            <a:lvl6pPr marL="2992438" indent="-282575" defTabSz="1127125" eaLnBrk="0" fontAlgn="base" hangingPunct="0">
              <a:spcBef>
                <a:spcPct val="20000"/>
              </a:spcBef>
              <a:spcAft>
                <a:spcPct val="0"/>
              </a:spcAft>
              <a:buChar char="»"/>
              <a:defRPr sz="2000">
                <a:solidFill>
                  <a:schemeClr val="tx1"/>
                </a:solidFill>
                <a:latin typeface="Times New Roman" panose="02020603050405020304" pitchFamily="18" charset="0"/>
              </a:defRPr>
            </a:lvl6pPr>
            <a:lvl7pPr marL="3449638" indent="-282575" defTabSz="1127125" eaLnBrk="0" fontAlgn="base" hangingPunct="0">
              <a:spcBef>
                <a:spcPct val="20000"/>
              </a:spcBef>
              <a:spcAft>
                <a:spcPct val="0"/>
              </a:spcAft>
              <a:buChar char="»"/>
              <a:defRPr sz="2000">
                <a:solidFill>
                  <a:schemeClr val="tx1"/>
                </a:solidFill>
                <a:latin typeface="Times New Roman" panose="02020603050405020304" pitchFamily="18" charset="0"/>
              </a:defRPr>
            </a:lvl7pPr>
            <a:lvl8pPr marL="3906838" indent="-282575" defTabSz="1127125" eaLnBrk="0" fontAlgn="base" hangingPunct="0">
              <a:spcBef>
                <a:spcPct val="20000"/>
              </a:spcBef>
              <a:spcAft>
                <a:spcPct val="0"/>
              </a:spcAft>
              <a:buChar char="»"/>
              <a:defRPr sz="2000">
                <a:solidFill>
                  <a:schemeClr val="tx1"/>
                </a:solidFill>
                <a:latin typeface="Times New Roman" panose="02020603050405020304" pitchFamily="18" charset="0"/>
              </a:defRPr>
            </a:lvl8pPr>
            <a:lvl9pPr marL="4364038" indent="-282575" defTabSz="1127125"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50000"/>
              </a:spcBef>
              <a:buFontTx/>
              <a:buNone/>
              <a:defRPr/>
            </a:pPr>
            <a:r>
              <a:rPr lang="en-US" sz="2400" dirty="0" err="1">
                <a:cs typeface="Times New Roman" panose="02020603050405020304" pitchFamily="18" charset="0"/>
              </a:rPr>
              <a:t>Bom</a:t>
            </a:r>
            <a:r>
              <a:rPr lang="en-US" sz="2400" dirty="0">
                <a:cs typeface="Times New Roman" panose="02020603050405020304" pitchFamily="18" charset="0"/>
              </a:rPr>
              <a:t> </a:t>
            </a:r>
            <a:r>
              <a:rPr lang="en-US" sz="2400" dirty="0" err="1">
                <a:cs typeface="Times New Roman" panose="02020603050405020304" pitchFamily="18" charset="0"/>
              </a:rPr>
              <a:t>nguyên</a:t>
            </a:r>
            <a:r>
              <a:rPr lang="en-US" sz="2400" dirty="0">
                <a:cs typeface="Times New Roman" panose="02020603050405020304" pitchFamily="18" charset="0"/>
              </a:rPr>
              <a:t> </a:t>
            </a:r>
            <a:r>
              <a:rPr lang="en-US" sz="2400" dirty="0" err="1">
                <a:cs typeface="Times New Roman" panose="02020603050405020304" pitchFamily="18" charset="0"/>
              </a:rPr>
              <a:t>tử</a:t>
            </a:r>
            <a:endParaRPr lang="en-US" sz="2400" dirty="0">
              <a:cs typeface="Times New Roman" panose="02020603050405020304" pitchFamily="18" charset="0"/>
            </a:endParaRPr>
          </a:p>
        </p:txBody>
      </p:sp>
      <p:sp>
        <p:nvSpPr>
          <p:cNvPr id="5" name="Rectangle 16">
            <a:extLst>
              <a:ext uri="{FF2B5EF4-FFF2-40B4-BE49-F238E27FC236}">
                <a16:creationId xmlns:a16="http://schemas.microsoft.com/office/drawing/2014/main" id="{2F941EC6-F1EF-BE49-9A00-0967FC5337C0}"/>
              </a:ext>
            </a:extLst>
          </p:cNvPr>
          <p:cNvSpPr>
            <a:spLocks noChangeArrowheads="1"/>
          </p:cNvSpPr>
          <p:nvPr/>
        </p:nvSpPr>
        <p:spPr bwMode="auto">
          <a:xfrm>
            <a:off x="4876800" y="133350"/>
            <a:ext cx="4114800" cy="5010150"/>
          </a:xfrm>
          <a:prstGeom prst="rect">
            <a:avLst/>
          </a:prstGeom>
          <a:solidFill>
            <a:schemeClr val="bg1"/>
          </a:solidFill>
          <a:ln w="76200">
            <a:solidFill>
              <a:srgbClr val="0070C0"/>
            </a:solidFill>
            <a:miter lim="800000"/>
            <a:headEnd/>
            <a:tailEnd/>
          </a:ln>
        </p:spPr>
        <p:txBody>
          <a:bodyPr lIns="74204" tIns="37102" rIns="74204" bIns="37102"/>
          <a:lstStyle>
            <a:lvl1pPr marL="276225" indent="-276225" defTabSz="741363">
              <a:defRPr sz="2400">
                <a:solidFill>
                  <a:schemeClr val="tx1"/>
                </a:solidFill>
                <a:latin typeface="Times New Roman" panose="02020603050405020304" pitchFamily="18" charset="0"/>
              </a:defRPr>
            </a:lvl1pPr>
            <a:lvl2pPr marL="742950" indent="-285750" defTabSz="741363">
              <a:defRPr sz="2400">
                <a:solidFill>
                  <a:schemeClr val="tx1"/>
                </a:solidFill>
                <a:latin typeface="Times New Roman" panose="02020603050405020304" pitchFamily="18" charset="0"/>
              </a:defRPr>
            </a:lvl2pPr>
            <a:lvl3pPr marL="1143000" indent="-228600" defTabSz="741363">
              <a:defRPr sz="2400">
                <a:solidFill>
                  <a:schemeClr val="tx1"/>
                </a:solidFill>
                <a:latin typeface="Times New Roman" panose="02020603050405020304" pitchFamily="18" charset="0"/>
              </a:defRPr>
            </a:lvl3pPr>
            <a:lvl4pPr marL="1600200" indent="-228600" defTabSz="741363">
              <a:defRPr sz="2400">
                <a:solidFill>
                  <a:schemeClr val="tx1"/>
                </a:solidFill>
                <a:latin typeface="Times New Roman" panose="02020603050405020304" pitchFamily="18" charset="0"/>
              </a:defRPr>
            </a:lvl4pPr>
            <a:lvl5pPr marL="2057400" indent="-228600" defTabSz="741363">
              <a:defRPr sz="2400">
                <a:solidFill>
                  <a:schemeClr val="tx1"/>
                </a:solidFill>
                <a:latin typeface="Times New Roman" panose="02020603050405020304" pitchFamily="18" charset="0"/>
              </a:defRPr>
            </a:lvl5pPr>
            <a:lvl6pPr marL="2514600" indent="-228600" defTabSz="74136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74136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74136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741363" eaLnBrk="0" fontAlgn="base" hangingPunct="0">
              <a:spcBef>
                <a:spcPct val="0"/>
              </a:spcBef>
              <a:spcAft>
                <a:spcPct val="0"/>
              </a:spcAft>
              <a:defRPr sz="2400">
                <a:solidFill>
                  <a:schemeClr val="tx1"/>
                </a:solidFill>
                <a:latin typeface="Times New Roman" panose="02020603050405020304" pitchFamily="18" charset="0"/>
              </a:defRPr>
            </a:lvl9pPr>
          </a:lstStyle>
          <a:p>
            <a:pPr algn="just" eaLnBrk="1" hangingPunct="1"/>
            <a:endParaRPr lang="en-US" altLang="en-VN" sz="2000" dirty="0">
              <a:solidFill>
                <a:srgbClr val="6600CC"/>
              </a:solidFill>
              <a:latin typeface=".VnTime" pitchFamily="34" charset="0"/>
            </a:endParaRPr>
          </a:p>
          <a:p>
            <a:pPr algn="just" eaLnBrk="1" hangingPunct="1"/>
            <a:endParaRPr lang="en-US" altLang="en-VN" sz="2000" dirty="0">
              <a:solidFill>
                <a:srgbClr val="6600CC"/>
              </a:solidFill>
              <a:latin typeface=".VnTime" pitchFamily="34" charset="0"/>
            </a:endParaRPr>
          </a:p>
          <a:p>
            <a:pPr eaLnBrk="1" hangingPunct="1">
              <a:spcBef>
                <a:spcPct val="20000"/>
              </a:spcBef>
            </a:pPr>
            <a:endParaRPr lang="en-US" altLang="en-VN" sz="2000" dirty="0">
              <a:latin typeface="Arial" panose="020B0604020202020204" pitchFamily="34" charset="0"/>
            </a:endParaRPr>
          </a:p>
        </p:txBody>
      </p:sp>
      <p:sp>
        <p:nvSpPr>
          <p:cNvPr id="2" name="Rectangle 1">
            <a:extLst>
              <a:ext uri="{FF2B5EF4-FFF2-40B4-BE49-F238E27FC236}">
                <a16:creationId xmlns:a16="http://schemas.microsoft.com/office/drawing/2014/main" id="{2CEF2473-583E-DD4B-9872-A32C7DD0A92B}"/>
              </a:ext>
            </a:extLst>
          </p:cNvPr>
          <p:cNvSpPr/>
          <p:nvPr/>
        </p:nvSpPr>
        <p:spPr>
          <a:xfrm>
            <a:off x="4953000" y="1140361"/>
            <a:ext cx="3962400" cy="3477875"/>
          </a:xfrm>
          <a:prstGeom prst="rect">
            <a:avLst/>
          </a:prstGeom>
        </p:spPr>
        <p:txBody>
          <a:bodyPr wrap="square">
            <a:spAutoFit/>
          </a:bodyPr>
          <a:lstStyle/>
          <a:p>
            <a:pPr algn="ctr" eaLnBrk="1" hangingPunct="1"/>
            <a:r>
              <a:rPr lang="en-US" altLang="en-VN" sz="2000" dirty="0">
                <a:solidFill>
                  <a:srgbClr val="6600CC"/>
                </a:solidFill>
                <a:latin typeface="Times New Roman" panose="02020603050405020304" pitchFamily="18" charset="0"/>
                <a:cs typeface="Times New Roman" panose="02020603050405020304" pitchFamily="18" charset="0"/>
              </a:rPr>
              <a:t>- Chi 50 </a:t>
            </a:r>
            <a:r>
              <a:rPr lang="en-US" altLang="en-VN" sz="2000" dirty="0" err="1">
                <a:solidFill>
                  <a:srgbClr val="6600CC"/>
                </a:solidFill>
                <a:latin typeface="Times New Roman" panose="02020603050405020304" pitchFamily="18" charset="0"/>
                <a:cs typeface="Times New Roman" panose="02020603050405020304" pitchFamily="18" charset="0"/>
              </a:rPr>
              <a:t>tỉ</a:t>
            </a:r>
            <a:r>
              <a:rPr lang="en-US" altLang="en-VN" sz="2000" dirty="0">
                <a:solidFill>
                  <a:srgbClr val="6600CC"/>
                </a:solidFill>
                <a:latin typeface="Times New Roman" panose="02020603050405020304" pitchFamily="18" charset="0"/>
                <a:cs typeface="Times New Roman" panose="02020603050405020304" pitchFamily="18" charset="0"/>
              </a:rPr>
              <a:t> USD </a:t>
            </a:r>
            <a:r>
              <a:rPr lang="en-US" altLang="en-VN" sz="2000" dirty="0" err="1">
                <a:solidFill>
                  <a:srgbClr val="6600CC"/>
                </a:solidFill>
                <a:latin typeface="Times New Roman" panose="02020603050405020304" pitchFamily="18" charset="0"/>
                <a:cs typeface="Times New Roman" panose="02020603050405020304" pitchFamily="18" charset="0"/>
              </a:rPr>
              <a:t>cho</a:t>
            </a:r>
            <a:r>
              <a:rPr lang="en-US" altLang="en-VN" sz="2000" dirty="0">
                <a:solidFill>
                  <a:srgbClr val="6600CC"/>
                </a:solidFill>
                <a:latin typeface="Times New Roman" panose="02020603050405020304" pitchFamily="18" charset="0"/>
                <a:cs typeface="Times New Roman" panose="02020603050405020304" pitchFamily="18" charset="0"/>
              </a:rPr>
              <a:t> </a:t>
            </a:r>
            <a:r>
              <a:rPr lang="en-US" altLang="en-VN" sz="2000" dirty="0" err="1">
                <a:solidFill>
                  <a:srgbClr val="6600CC"/>
                </a:solidFill>
                <a:latin typeface="Times New Roman" panose="02020603050405020304" pitchFamily="18" charset="0"/>
                <a:cs typeface="Times New Roman" panose="02020603050405020304" pitchFamily="18" charset="0"/>
              </a:rPr>
              <a:t>chiến</a:t>
            </a:r>
            <a:r>
              <a:rPr lang="en-US" altLang="en-VN" sz="2000" dirty="0">
                <a:solidFill>
                  <a:srgbClr val="6600CC"/>
                </a:solidFill>
                <a:latin typeface="Times New Roman" panose="02020603050405020304" pitchFamily="18" charset="0"/>
                <a:cs typeface="Times New Roman" panose="02020603050405020304" pitchFamily="18" charset="0"/>
              </a:rPr>
              <a:t> </a:t>
            </a:r>
            <a:r>
              <a:rPr lang="en-US" altLang="en-VN" sz="2000" dirty="0" err="1">
                <a:solidFill>
                  <a:srgbClr val="6600CC"/>
                </a:solidFill>
                <a:latin typeface="Times New Roman" panose="02020603050405020304" pitchFamily="18" charset="0"/>
                <a:cs typeface="Times New Roman" panose="02020603050405020304" pitchFamily="18" charset="0"/>
              </a:rPr>
              <a:t>tranh</a:t>
            </a:r>
            <a:r>
              <a:rPr lang="en-US" altLang="en-VN" sz="2000" dirty="0">
                <a:solidFill>
                  <a:srgbClr val="6600CC"/>
                </a:solidFill>
                <a:latin typeface="Times New Roman" panose="02020603050405020304" pitchFamily="18" charset="0"/>
                <a:cs typeface="Times New Roman" panose="02020603050405020304" pitchFamily="18" charset="0"/>
              </a:rPr>
              <a:t>  </a:t>
            </a:r>
            <a:r>
              <a:rPr lang="en-US" altLang="en-VN" sz="2000" dirty="0" err="1">
                <a:solidFill>
                  <a:srgbClr val="6600CC"/>
                </a:solidFill>
                <a:latin typeface="Times New Roman" panose="02020603050405020304" pitchFamily="18" charset="0"/>
                <a:cs typeface="Times New Roman" panose="02020603050405020304" pitchFamily="18" charset="0"/>
              </a:rPr>
              <a:t>Triều</a:t>
            </a:r>
            <a:r>
              <a:rPr lang="en-US" altLang="en-VN" sz="2000" dirty="0">
                <a:solidFill>
                  <a:srgbClr val="6600CC"/>
                </a:solidFill>
                <a:latin typeface="Times New Roman" panose="02020603050405020304" pitchFamily="18" charset="0"/>
                <a:cs typeface="Times New Roman" panose="02020603050405020304" pitchFamily="18" charset="0"/>
              </a:rPr>
              <a:t> </a:t>
            </a:r>
            <a:r>
              <a:rPr lang="en-US" altLang="en-VN" sz="2000" dirty="0" err="1">
                <a:solidFill>
                  <a:srgbClr val="6600CC"/>
                </a:solidFill>
                <a:latin typeface="Times New Roman" panose="02020603050405020304" pitchFamily="18" charset="0"/>
                <a:cs typeface="Times New Roman" panose="02020603050405020304" pitchFamily="18" charset="0"/>
              </a:rPr>
              <a:t>Tiên</a:t>
            </a:r>
            <a:r>
              <a:rPr lang="en-US" altLang="en-VN" sz="2000" dirty="0">
                <a:solidFill>
                  <a:srgbClr val="6600CC"/>
                </a:solidFill>
                <a:latin typeface="Times New Roman" panose="02020603050405020304" pitchFamily="18" charset="0"/>
                <a:cs typeface="Times New Roman" panose="02020603050405020304" pitchFamily="18" charset="0"/>
              </a:rPr>
              <a:t>.</a:t>
            </a:r>
            <a:endParaRPr lang="en-US" altLang="en-VN" sz="2000" dirty="0">
              <a:solidFill>
                <a:srgbClr val="FF0000"/>
              </a:solidFill>
              <a:latin typeface="Times New Roman" panose="02020603050405020304" pitchFamily="18" charset="0"/>
              <a:cs typeface="Times New Roman" panose="02020603050405020304" pitchFamily="18" charset="0"/>
            </a:endParaRPr>
          </a:p>
          <a:p>
            <a:pPr algn="ctr" eaLnBrk="1" hangingPunct="1"/>
            <a:r>
              <a:rPr lang="en-US" altLang="en-VN" sz="2000" dirty="0">
                <a:solidFill>
                  <a:srgbClr val="C00000"/>
                </a:solidFill>
                <a:latin typeface="Times New Roman" panose="02020603050405020304" pitchFamily="18" charset="0"/>
                <a:cs typeface="Times New Roman" panose="02020603050405020304" pitchFamily="18" charset="0"/>
              </a:rPr>
              <a:t>- Chi 676  </a:t>
            </a:r>
            <a:r>
              <a:rPr lang="en-US" altLang="en-VN" sz="2000" dirty="0" err="1">
                <a:solidFill>
                  <a:srgbClr val="C00000"/>
                </a:solidFill>
                <a:latin typeface="Times New Roman" panose="02020603050405020304" pitchFamily="18" charset="0"/>
                <a:cs typeface="Times New Roman" panose="02020603050405020304" pitchFamily="18" charset="0"/>
              </a:rPr>
              <a:t>tỉ</a:t>
            </a:r>
            <a:r>
              <a:rPr lang="en-US" altLang="en-VN" sz="2000" dirty="0">
                <a:solidFill>
                  <a:srgbClr val="C00000"/>
                </a:solidFill>
                <a:latin typeface="Times New Roman" panose="02020603050405020304" pitchFamily="18" charset="0"/>
                <a:cs typeface="Times New Roman" panose="02020603050405020304" pitchFamily="18" charset="0"/>
              </a:rPr>
              <a:t> USD </a:t>
            </a:r>
            <a:r>
              <a:rPr lang="en-US" altLang="en-VN" sz="2000" dirty="0" err="1">
                <a:solidFill>
                  <a:srgbClr val="C00000"/>
                </a:solidFill>
                <a:latin typeface="Times New Roman" panose="02020603050405020304" pitchFamily="18" charset="0"/>
                <a:cs typeface="Times New Roman" panose="02020603050405020304" pitchFamily="18" charset="0"/>
              </a:rPr>
              <a:t>cho</a:t>
            </a:r>
            <a:r>
              <a:rPr lang="en-US" altLang="en-VN" sz="2000" dirty="0">
                <a:solidFill>
                  <a:srgbClr val="C00000"/>
                </a:solidFill>
                <a:latin typeface="Times New Roman" panose="02020603050405020304" pitchFamily="18" charset="0"/>
                <a:cs typeface="Times New Roman" panose="02020603050405020304" pitchFamily="18" charset="0"/>
              </a:rPr>
              <a:t> </a:t>
            </a:r>
            <a:r>
              <a:rPr lang="en-US" altLang="en-VN" sz="2000" dirty="0" err="1">
                <a:solidFill>
                  <a:srgbClr val="C00000"/>
                </a:solidFill>
                <a:latin typeface="Times New Roman" panose="02020603050405020304" pitchFamily="18" charset="0"/>
                <a:cs typeface="Times New Roman" panose="02020603050405020304" pitchFamily="18" charset="0"/>
              </a:rPr>
              <a:t>chiến</a:t>
            </a:r>
            <a:r>
              <a:rPr lang="en-US" altLang="en-VN" sz="2000" dirty="0">
                <a:solidFill>
                  <a:srgbClr val="C00000"/>
                </a:solidFill>
                <a:latin typeface="Times New Roman" panose="02020603050405020304" pitchFamily="18" charset="0"/>
                <a:cs typeface="Times New Roman" panose="02020603050405020304" pitchFamily="18" charset="0"/>
              </a:rPr>
              <a:t> </a:t>
            </a:r>
            <a:r>
              <a:rPr lang="en-US" altLang="en-VN" sz="2000" dirty="0" err="1">
                <a:solidFill>
                  <a:srgbClr val="C00000"/>
                </a:solidFill>
                <a:latin typeface="Times New Roman" panose="02020603050405020304" pitchFamily="18" charset="0"/>
                <a:cs typeface="Times New Roman" panose="02020603050405020304" pitchFamily="18" charset="0"/>
              </a:rPr>
              <a:t>tranh</a:t>
            </a:r>
            <a:r>
              <a:rPr lang="en-US" altLang="en-VN" sz="2000" dirty="0">
                <a:solidFill>
                  <a:srgbClr val="C00000"/>
                </a:solidFill>
                <a:latin typeface="Times New Roman" panose="02020603050405020304" pitchFamily="18" charset="0"/>
                <a:cs typeface="Times New Roman" panose="02020603050405020304" pitchFamily="18" charset="0"/>
              </a:rPr>
              <a:t>  </a:t>
            </a:r>
            <a:r>
              <a:rPr lang="en-US" altLang="en-VN" sz="2000" dirty="0" err="1">
                <a:solidFill>
                  <a:srgbClr val="C00000"/>
                </a:solidFill>
                <a:latin typeface="Times New Roman" panose="02020603050405020304" pitchFamily="18" charset="0"/>
                <a:cs typeface="Times New Roman" panose="02020603050405020304" pitchFamily="18" charset="0"/>
              </a:rPr>
              <a:t>Việt</a:t>
            </a:r>
            <a:r>
              <a:rPr lang="en-US" altLang="en-VN" sz="2000" dirty="0">
                <a:solidFill>
                  <a:srgbClr val="C00000"/>
                </a:solidFill>
                <a:latin typeface="Times New Roman" panose="02020603050405020304" pitchFamily="18" charset="0"/>
                <a:cs typeface="Times New Roman" panose="02020603050405020304" pitchFamily="18" charset="0"/>
              </a:rPr>
              <a:t> Nam.</a:t>
            </a:r>
          </a:p>
          <a:p>
            <a:pPr algn="ctr" eaLnBrk="1" hangingPunct="1"/>
            <a:r>
              <a:rPr lang="en-US" altLang="en-VN" sz="2000" dirty="0">
                <a:solidFill>
                  <a:srgbClr val="6600CC"/>
                </a:solidFill>
                <a:latin typeface="Times New Roman" panose="02020603050405020304" pitchFamily="18" charset="0"/>
                <a:cs typeface="Times New Roman" panose="02020603050405020304" pitchFamily="18" charset="0"/>
              </a:rPr>
              <a:t>- Chi 163 </a:t>
            </a:r>
            <a:r>
              <a:rPr lang="en-US" altLang="en-VN" sz="2000" dirty="0" err="1">
                <a:solidFill>
                  <a:srgbClr val="6600CC"/>
                </a:solidFill>
                <a:latin typeface="Times New Roman" panose="02020603050405020304" pitchFamily="18" charset="0"/>
                <a:cs typeface="Times New Roman" panose="02020603050405020304" pitchFamily="18" charset="0"/>
              </a:rPr>
              <a:t>tỉ</a:t>
            </a:r>
            <a:r>
              <a:rPr lang="en-US" altLang="en-VN" sz="2000" dirty="0">
                <a:solidFill>
                  <a:srgbClr val="6600CC"/>
                </a:solidFill>
                <a:latin typeface="Times New Roman" panose="02020603050405020304" pitchFamily="18" charset="0"/>
                <a:cs typeface="Times New Roman" panose="02020603050405020304" pitchFamily="18" charset="0"/>
              </a:rPr>
              <a:t> USD </a:t>
            </a:r>
            <a:r>
              <a:rPr lang="en-US" altLang="en-VN" sz="2000" dirty="0" err="1">
                <a:solidFill>
                  <a:srgbClr val="6600CC"/>
                </a:solidFill>
                <a:latin typeface="Times New Roman" panose="02020603050405020304" pitchFamily="18" charset="0"/>
                <a:cs typeface="Times New Roman" panose="02020603050405020304" pitchFamily="18" charset="0"/>
              </a:rPr>
              <a:t>cho</a:t>
            </a:r>
            <a:r>
              <a:rPr lang="en-US" altLang="en-VN" sz="2000" dirty="0">
                <a:solidFill>
                  <a:srgbClr val="6600CC"/>
                </a:solidFill>
                <a:latin typeface="Times New Roman" panose="02020603050405020304" pitchFamily="18" charset="0"/>
                <a:cs typeface="Times New Roman" panose="02020603050405020304" pitchFamily="18" charset="0"/>
              </a:rPr>
              <a:t> </a:t>
            </a:r>
            <a:r>
              <a:rPr lang="en-US" altLang="en-VN" sz="2000" dirty="0" err="1">
                <a:solidFill>
                  <a:srgbClr val="6600CC"/>
                </a:solidFill>
                <a:latin typeface="Times New Roman" panose="02020603050405020304" pitchFamily="18" charset="0"/>
                <a:cs typeface="Times New Roman" panose="02020603050405020304" pitchFamily="18" charset="0"/>
              </a:rPr>
              <a:t>chiến</a:t>
            </a:r>
            <a:r>
              <a:rPr lang="en-US" altLang="en-VN" sz="2000" dirty="0">
                <a:solidFill>
                  <a:srgbClr val="6600CC"/>
                </a:solidFill>
                <a:latin typeface="Times New Roman" panose="02020603050405020304" pitchFamily="18" charset="0"/>
                <a:cs typeface="Times New Roman" panose="02020603050405020304" pitchFamily="18" charset="0"/>
              </a:rPr>
              <a:t> </a:t>
            </a:r>
            <a:r>
              <a:rPr lang="en-US" altLang="en-VN" sz="2000" dirty="0" err="1">
                <a:solidFill>
                  <a:srgbClr val="6600CC"/>
                </a:solidFill>
                <a:latin typeface="Times New Roman" panose="02020603050405020304" pitchFamily="18" charset="0"/>
                <a:cs typeface="Times New Roman" panose="02020603050405020304" pitchFamily="18" charset="0"/>
              </a:rPr>
              <a:t>tranh</a:t>
            </a:r>
            <a:r>
              <a:rPr lang="en-US" altLang="en-VN" sz="2000" dirty="0">
                <a:solidFill>
                  <a:srgbClr val="6600CC"/>
                </a:solidFill>
                <a:latin typeface="Times New Roman" panose="02020603050405020304" pitchFamily="18" charset="0"/>
                <a:cs typeface="Times New Roman" panose="02020603050405020304" pitchFamily="18" charset="0"/>
              </a:rPr>
              <a:t> Pana-ma.</a:t>
            </a:r>
          </a:p>
          <a:p>
            <a:pPr algn="ctr" eaLnBrk="1" hangingPunct="1"/>
            <a:r>
              <a:rPr lang="en-US" altLang="en-VN" sz="2000" dirty="0">
                <a:solidFill>
                  <a:srgbClr val="C00000"/>
                </a:solidFill>
                <a:latin typeface="Times New Roman" panose="02020603050405020304" pitchFamily="18" charset="0"/>
                <a:cs typeface="Times New Roman" panose="02020603050405020304" pitchFamily="18" charset="0"/>
              </a:rPr>
              <a:t>- Chi 1,52 </a:t>
            </a:r>
            <a:r>
              <a:rPr lang="en-US" altLang="en-VN" sz="2000" dirty="0" err="1">
                <a:solidFill>
                  <a:srgbClr val="C00000"/>
                </a:solidFill>
                <a:latin typeface="Times New Roman" panose="02020603050405020304" pitchFamily="18" charset="0"/>
                <a:cs typeface="Times New Roman" panose="02020603050405020304" pitchFamily="18" charset="0"/>
              </a:rPr>
              <a:t>tỉ</a:t>
            </a:r>
            <a:r>
              <a:rPr lang="en-US" altLang="en-VN" sz="2000" dirty="0">
                <a:solidFill>
                  <a:srgbClr val="C00000"/>
                </a:solidFill>
                <a:latin typeface="Times New Roman" panose="02020603050405020304" pitchFamily="18" charset="0"/>
                <a:cs typeface="Times New Roman" panose="02020603050405020304" pitchFamily="18" charset="0"/>
              </a:rPr>
              <a:t> USD </a:t>
            </a:r>
            <a:r>
              <a:rPr lang="en-US" altLang="en-VN" sz="2000" dirty="0" err="1">
                <a:solidFill>
                  <a:srgbClr val="C00000"/>
                </a:solidFill>
                <a:latin typeface="Times New Roman" panose="02020603050405020304" pitchFamily="18" charset="0"/>
                <a:cs typeface="Times New Roman" panose="02020603050405020304" pitchFamily="18" charset="0"/>
              </a:rPr>
              <a:t>cho</a:t>
            </a:r>
            <a:r>
              <a:rPr lang="en-US" altLang="en-VN" sz="2000" dirty="0">
                <a:solidFill>
                  <a:srgbClr val="C00000"/>
                </a:solidFill>
                <a:latin typeface="Times New Roman" panose="02020603050405020304" pitchFamily="18" charset="0"/>
                <a:cs typeface="Times New Roman" panose="02020603050405020304" pitchFamily="18" charset="0"/>
              </a:rPr>
              <a:t> </a:t>
            </a:r>
            <a:r>
              <a:rPr lang="en-US" altLang="en-VN" sz="2000" dirty="0" err="1">
                <a:solidFill>
                  <a:srgbClr val="C00000"/>
                </a:solidFill>
                <a:latin typeface="Times New Roman" panose="02020603050405020304" pitchFamily="18" charset="0"/>
                <a:cs typeface="Times New Roman" panose="02020603050405020304" pitchFamily="18" charset="0"/>
              </a:rPr>
              <a:t>hoạt</a:t>
            </a:r>
            <a:r>
              <a:rPr lang="en-US" altLang="en-VN" sz="2000" dirty="0">
                <a:solidFill>
                  <a:srgbClr val="C00000"/>
                </a:solidFill>
                <a:latin typeface="Times New Roman" panose="02020603050405020304" pitchFamily="18" charset="0"/>
                <a:cs typeface="Times New Roman" panose="02020603050405020304" pitchFamily="18" charset="0"/>
              </a:rPr>
              <a:t> </a:t>
            </a:r>
            <a:r>
              <a:rPr lang="en-US" altLang="en-VN" sz="2000" dirty="0" err="1">
                <a:solidFill>
                  <a:srgbClr val="C00000"/>
                </a:solidFill>
                <a:latin typeface="Times New Roman" panose="02020603050405020304" pitchFamily="18" charset="0"/>
                <a:cs typeface="Times New Roman" panose="02020603050405020304" pitchFamily="18" charset="0"/>
              </a:rPr>
              <a:t>động</a:t>
            </a:r>
            <a:r>
              <a:rPr lang="en-US" altLang="en-VN" sz="2000" dirty="0">
                <a:solidFill>
                  <a:srgbClr val="C00000"/>
                </a:solidFill>
                <a:latin typeface="Times New Roman" panose="02020603050405020304" pitchFamily="18" charset="0"/>
                <a:cs typeface="Times New Roman" panose="02020603050405020304" pitchFamily="18" charset="0"/>
              </a:rPr>
              <a:t> </a:t>
            </a:r>
            <a:r>
              <a:rPr lang="en-US" altLang="en-VN" sz="2000" dirty="0" err="1">
                <a:solidFill>
                  <a:srgbClr val="C00000"/>
                </a:solidFill>
                <a:latin typeface="Times New Roman" panose="02020603050405020304" pitchFamily="18" charset="0"/>
                <a:cs typeface="Times New Roman" panose="02020603050405020304" pitchFamily="18" charset="0"/>
              </a:rPr>
              <a:t>quân</a:t>
            </a:r>
            <a:r>
              <a:rPr lang="en-US" altLang="en-VN" sz="2000" dirty="0">
                <a:solidFill>
                  <a:srgbClr val="C00000"/>
                </a:solidFill>
                <a:latin typeface="Times New Roman" panose="02020603050405020304" pitchFamily="18" charset="0"/>
                <a:cs typeface="Times New Roman" panose="02020603050405020304" pitchFamily="18" charset="0"/>
              </a:rPr>
              <a:t> </a:t>
            </a:r>
            <a:r>
              <a:rPr lang="en-US" altLang="en-VN" sz="2000" dirty="0" err="1">
                <a:solidFill>
                  <a:srgbClr val="C00000"/>
                </a:solidFill>
                <a:latin typeface="Times New Roman" panose="02020603050405020304" pitchFamily="18" charset="0"/>
                <a:cs typeface="Times New Roman" panose="02020603050405020304" pitchFamily="18" charset="0"/>
              </a:rPr>
              <a:t>sự</a:t>
            </a:r>
            <a:r>
              <a:rPr lang="en-US" altLang="en-VN" sz="2000" dirty="0">
                <a:solidFill>
                  <a:srgbClr val="C00000"/>
                </a:solidFill>
                <a:latin typeface="Times New Roman" panose="02020603050405020304" pitchFamily="18" charset="0"/>
                <a:cs typeface="Times New Roman" panose="02020603050405020304" pitchFamily="18" charset="0"/>
              </a:rPr>
              <a:t> </a:t>
            </a:r>
            <a:r>
              <a:rPr lang="en-US" altLang="en-VN" sz="2000" dirty="0" err="1">
                <a:solidFill>
                  <a:srgbClr val="C00000"/>
                </a:solidFill>
                <a:latin typeface="Times New Roman" panose="02020603050405020304" pitchFamily="18" charset="0"/>
                <a:cs typeface="Times New Roman" panose="02020603050405020304" pitchFamily="18" charset="0"/>
              </a:rPr>
              <a:t>ở</a:t>
            </a:r>
            <a:r>
              <a:rPr lang="en-US" altLang="en-VN" sz="2000" dirty="0">
                <a:solidFill>
                  <a:srgbClr val="C00000"/>
                </a:solidFill>
                <a:latin typeface="Times New Roman" panose="02020603050405020304" pitchFamily="18" charset="0"/>
                <a:cs typeface="Times New Roman" panose="02020603050405020304" pitchFamily="18" charset="0"/>
              </a:rPr>
              <a:t> </a:t>
            </a:r>
            <a:r>
              <a:rPr lang="en-US" altLang="en-VN" sz="2000" dirty="0" err="1">
                <a:solidFill>
                  <a:srgbClr val="C00000"/>
                </a:solidFill>
                <a:latin typeface="Times New Roman" panose="02020603050405020304" pitchFamily="18" charset="0"/>
                <a:cs typeface="Times New Roman" panose="02020603050405020304" pitchFamily="18" charset="0"/>
              </a:rPr>
              <a:t>Xô</a:t>
            </a:r>
            <a:r>
              <a:rPr lang="en-US" altLang="en-VN" sz="2000" dirty="0">
                <a:solidFill>
                  <a:srgbClr val="C00000"/>
                </a:solidFill>
                <a:latin typeface="Times New Roman" panose="02020603050405020304" pitchFamily="18" charset="0"/>
                <a:cs typeface="Times New Roman" panose="02020603050405020304" pitchFamily="18" charset="0"/>
              </a:rPr>
              <a:t>-ma-li.</a:t>
            </a:r>
          </a:p>
          <a:p>
            <a:pPr algn="ctr" eaLnBrk="1" hangingPunct="1"/>
            <a:r>
              <a:rPr lang="en-US" altLang="en-VN" sz="2000" dirty="0">
                <a:solidFill>
                  <a:srgbClr val="6600CC"/>
                </a:solidFill>
                <a:latin typeface="Times New Roman" panose="02020603050405020304" pitchFamily="18" charset="0"/>
                <a:cs typeface="Times New Roman" panose="02020603050405020304" pitchFamily="18" charset="0"/>
              </a:rPr>
              <a:t>- </a:t>
            </a:r>
            <a:r>
              <a:rPr lang="en-US" altLang="en-VN" sz="2000" dirty="0" err="1">
                <a:solidFill>
                  <a:srgbClr val="6600CC"/>
                </a:solidFill>
                <a:latin typeface="Times New Roman" panose="02020603050405020304" pitchFamily="18" charset="0"/>
                <a:cs typeface="Times New Roman" panose="02020603050405020304" pitchFamily="18" charset="0"/>
              </a:rPr>
              <a:t>Gần</a:t>
            </a:r>
            <a:r>
              <a:rPr lang="en-US" altLang="en-VN" sz="2000" dirty="0">
                <a:solidFill>
                  <a:srgbClr val="6600CC"/>
                </a:solidFill>
                <a:latin typeface="Times New Roman" panose="02020603050405020304" pitchFamily="18" charset="0"/>
                <a:cs typeface="Times New Roman" panose="02020603050405020304" pitchFamily="18" charset="0"/>
              </a:rPr>
              <a:t> </a:t>
            </a:r>
            <a:r>
              <a:rPr lang="en-US" altLang="en-VN" sz="2000" dirty="0" err="1">
                <a:solidFill>
                  <a:srgbClr val="6600CC"/>
                </a:solidFill>
                <a:latin typeface="Times New Roman" panose="02020603050405020304" pitchFamily="18" charset="0"/>
                <a:cs typeface="Times New Roman" panose="02020603050405020304" pitchFamily="18" charset="0"/>
              </a:rPr>
              <a:t>đây</a:t>
            </a:r>
            <a:r>
              <a:rPr lang="en-US" altLang="en-VN" sz="2000" dirty="0">
                <a:solidFill>
                  <a:srgbClr val="6600CC"/>
                </a:solidFill>
                <a:latin typeface="Times New Roman" panose="02020603050405020304" pitchFamily="18" charset="0"/>
                <a:cs typeface="Times New Roman" panose="02020603050405020304" pitchFamily="18" charset="0"/>
              </a:rPr>
              <a:t> </a:t>
            </a:r>
            <a:r>
              <a:rPr lang="en-US" altLang="en-VN" sz="2000" dirty="0" err="1">
                <a:solidFill>
                  <a:srgbClr val="6600CC"/>
                </a:solidFill>
                <a:latin typeface="Times New Roman" panose="02020603050405020304" pitchFamily="18" charset="0"/>
                <a:cs typeface="Times New Roman" panose="02020603050405020304" pitchFamily="18" charset="0"/>
              </a:rPr>
              <a:t>Chính</a:t>
            </a:r>
            <a:r>
              <a:rPr lang="en-US" altLang="en-VN" sz="2000" dirty="0">
                <a:solidFill>
                  <a:srgbClr val="6600CC"/>
                </a:solidFill>
                <a:latin typeface="Times New Roman" panose="02020603050405020304" pitchFamily="18" charset="0"/>
                <a:cs typeface="Times New Roman" panose="02020603050405020304" pitchFamily="18" charset="0"/>
              </a:rPr>
              <a:t> </a:t>
            </a:r>
            <a:r>
              <a:rPr lang="en-US" altLang="en-VN" sz="2000" dirty="0" err="1">
                <a:solidFill>
                  <a:srgbClr val="6600CC"/>
                </a:solidFill>
                <a:latin typeface="Times New Roman" panose="02020603050405020304" pitchFamily="18" charset="0"/>
                <a:cs typeface="Times New Roman" panose="02020603050405020304" pitchFamily="18" charset="0"/>
              </a:rPr>
              <a:t>phủ</a:t>
            </a:r>
            <a:r>
              <a:rPr lang="en-US" altLang="en-VN" sz="2000" dirty="0">
                <a:solidFill>
                  <a:srgbClr val="6600CC"/>
                </a:solidFill>
                <a:latin typeface="Times New Roman" panose="02020603050405020304" pitchFamily="18" charset="0"/>
                <a:cs typeface="Times New Roman" panose="02020603050405020304" pitchFamily="18" charset="0"/>
              </a:rPr>
              <a:t> </a:t>
            </a:r>
            <a:r>
              <a:rPr lang="en-US" altLang="en-VN" sz="2000" dirty="0" err="1">
                <a:solidFill>
                  <a:srgbClr val="6600CC"/>
                </a:solidFill>
                <a:latin typeface="Times New Roman" panose="02020603050405020304" pitchFamily="18" charset="0"/>
                <a:cs typeface="Times New Roman" panose="02020603050405020304" pitchFamily="18" charset="0"/>
              </a:rPr>
              <a:t>còn</a:t>
            </a:r>
            <a:r>
              <a:rPr lang="en-US" altLang="en-VN" sz="2000" dirty="0">
                <a:solidFill>
                  <a:srgbClr val="6600CC"/>
                </a:solidFill>
                <a:latin typeface="Times New Roman" panose="02020603050405020304" pitchFamily="18" charset="0"/>
                <a:cs typeface="Times New Roman" panose="02020603050405020304" pitchFamily="18" charset="0"/>
              </a:rPr>
              <a:t> </a:t>
            </a:r>
            <a:r>
              <a:rPr lang="en-US" altLang="en-VN" sz="2000" dirty="0" err="1">
                <a:solidFill>
                  <a:srgbClr val="6600CC"/>
                </a:solidFill>
                <a:latin typeface="Times New Roman" panose="02020603050405020304" pitchFamily="18" charset="0"/>
                <a:cs typeface="Times New Roman" panose="02020603050405020304" pitchFamily="18" charset="0"/>
              </a:rPr>
              <a:t>duyệt</a:t>
            </a:r>
            <a:r>
              <a:rPr lang="en-US" altLang="en-VN" sz="2000" dirty="0">
                <a:solidFill>
                  <a:srgbClr val="6600CC"/>
                </a:solidFill>
                <a:latin typeface="Times New Roman" panose="02020603050405020304" pitchFamily="18" charset="0"/>
                <a:cs typeface="Times New Roman" panose="02020603050405020304" pitchFamily="18" charset="0"/>
              </a:rPr>
              <a:t> 4.4O0 </a:t>
            </a:r>
            <a:r>
              <a:rPr lang="en-US" altLang="en-VN" sz="2000" dirty="0" err="1">
                <a:solidFill>
                  <a:srgbClr val="6600CC"/>
                </a:solidFill>
                <a:latin typeface="Times New Roman" panose="02020603050405020304" pitchFamily="18" charset="0"/>
                <a:cs typeface="Times New Roman" panose="02020603050405020304" pitchFamily="18" charset="0"/>
              </a:rPr>
              <a:t>tỉ</a:t>
            </a:r>
            <a:r>
              <a:rPr lang="en-US" altLang="en-VN" sz="2000" dirty="0">
                <a:solidFill>
                  <a:srgbClr val="6600CC"/>
                </a:solidFill>
                <a:latin typeface="Times New Roman" panose="02020603050405020304" pitchFamily="18" charset="0"/>
                <a:cs typeface="Times New Roman" panose="02020603050405020304" pitchFamily="18" charset="0"/>
              </a:rPr>
              <a:t> USD </a:t>
            </a:r>
            <a:r>
              <a:rPr lang="en-US" altLang="en-VN" sz="2000" dirty="0" err="1">
                <a:solidFill>
                  <a:srgbClr val="6600CC"/>
                </a:solidFill>
                <a:latin typeface="Times New Roman" panose="02020603050405020304" pitchFamily="18" charset="0"/>
                <a:cs typeface="Times New Roman" panose="02020603050405020304" pitchFamily="18" charset="0"/>
              </a:rPr>
              <a:t>cho</a:t>
            </a:r>
            <a:r>
              <a:rPr lang="en-US" altLang="en-VN" sz="2000" dirty="0">
                <a:solidFill>
                  <a:srgbClr val="6600CC"/>
                </a:solidFill>
                <a:latin typeface="Times New Roman" panose="02020603050405020304" pitchFamily="18" charset="0"/>
                <a:cs typeface="Times New Roman" panose="02020603050405020304" pitchFamily="18" charset="0"/>
              </a:rPr>
              <a:t> </a:t>
            </a:r>
            <a:r>
              <a:rPr lang="en-US" altLang="en-VN" sz="2000" dirty="0" err="1">
                <a:solidFill>
                  <a:srgbClr val="6600CC"/>
                </a:solidFill>
                <a:latin typeface="Times New Roman" panose="02020603050405020304" pitchFamily="18" charset="0"/>
                <a:cs typeface="Times New Roman" panose="02020603050405020304" pitchFamily="18" charset="0"/>
              </a:rPr>
              <a:t>chiến</a:t>
            </a:r>
            <a:r>
              <a:rPr lang="en-US" altLang="en-VN" sz="2000" dirty="0">
                <a:solidFill>
                  <a:srgbClr val="6600CC"/>
                </a:solidFill>
                <a:latin typeface="Times New Roman" panose="02020603050405020304" pitchFamily="18" charset="0"/>
                <a:cs typeface="Times New Roman" panose="02020603050405020304" pitchFamily="18" charset="0"/>
              </a:rPr>
              <a:t> </a:t>
            </a:r>
            <a:r>
              <a:rPr lang="en-US" altLang="en-VN" sz="2000" dirty="0" err="1">
                <a:solidFill>
                  <a:srgbClr val="6600CC"/>
                </a:solidFill>
                <a:latin typeface="Times New Roman" panose="02020603050405020304" pitchFamily="18" charset="0"/>
                <a:cs typeface="Times New Roman" panose="02020603050405020304" pitchFamily="18" charset="0"/>
              </a:rPr>
              <a:t>tranh</a:t>
            </a:r>
            <a:r>
              <a:rPr lang="en-US" altLang="en-VN" sz="2000" dirty="0">
                <a:solidFill>
                  <a:srgbClr val="6600CC"/>
                </a:solidFill>
                <a:latin typeface="Times New Roman" panose="02020603050405020304" pitchFamily="18" charset="0"/>
                <a:cs typeface="Times New Roman" panose="02020603050405020304" pitchFamily="18" charset="0"/>
              </a:rPr>
              <a:t> </a:t>
            </a:r>
            <a:r>
              <a:rPr lang="en-US" altLang="en-VN" sz="2000" dirty="0" err="1">
                <a:solidFill>
                  <a:srgbClr val="6600CC"/>
                </a:solidFill>
                <a:latin typeface="Times New Roman" panose="02020603050405020304" pitchFamily="18" charset="0"/>
                <a:cs typeface="Times New Roman" panose="02020603050405020304" pitchFamily="18" charset="0"/>
              </a:rPr>
              <a:t>chống</a:t>
            </a:r>
            <a:r>
              <a:rPr lang="en-US" altLang="en-VN" sz="2000" dirty="0">
                <a:solidFill>
                  <a:srgbClr val="6600CC"/>
                </a:solidFill>
                <a:latin typeface="Times New Roman" panose="02020603050405020304" pitchFamily="18" charset="0"/>
                <a:cs typeface="Times New Roman" panose="02020603050405020304" pitchFamily="18" charset="0"/>
              </a:rPr>
              <a:t> </a:t>
            </a:r>
            <a:r>
              <a:rPr lang="en-US" altLang="en-VN" sz="2000" dirty="0" err="1">
                <a:solidFill>
                  <a:srgbClr val="6600CC"/>
                </a:solidFill>
                <a:latin typeface="Times New Roman" panose="02020603050405020304" pitchFamily="18" charset="0"/>
                <a:cs typeface="Times New Roman" panose="02020603050405020304" pitchFamily="18" charset="0"/>
              </a:rPr>
              <a:t>khủng</a:t>
            </a:r>
            <a:r>
              <a:rPr lang="en-US" altLang="en-VN" sz="2000" dirty="0">
                <a:solidFill>
                  <a:srgbClr val="6600CC"/>
                </a:solidFill>
                <a:latin typeface="Times New Roman" panose="02020603050405020304" pitchFamily="18" charset="0"/>
                <a:cs typeface="Times New Roman" panose="02020603050405020304" pitchFamily="18" charset="0"/>
              </a:rPr>
              <a:t> </a:t>
            </a:r>
            <a:r>
              <a:rPr lang="en-US" altLang="en-VN" sz="2000" dirty="0" err="1">
                <a:solidFill>
                  <a:srgbClr val="6600CC"/>
                </a:solidFill>
                <a:latin typeface="Times New Roman" panose="02020603050405020304" pitchFamily="18" charset="0"/>
                <a:cs typeface="Times New Roman" panose="02020603050405020304" pitchFamily="18" charset="0"/>
              </a:rPr>
              <a:t>bố</a:t>
            </a:r>
            <a:r>
              <a:rPr lang="en-US" altLang="en-VN" sz="2000" dirty="0">
                <a:solidFill>
                  <a:srgbClr val="6600CC"/>
                </a:solidFill>
                <a:latin typeface="Times New Roman" panose="02020603050405020304" pitchFamily="18" charset="0"/>
                <a:cs typeface="Times New Roman" panose="02020603050405020304" pitchFamily="18" charset="0"/>
              </a:rPr>
              <a:t>.</a:t>
            </a:r>
          </a:p>
        </p:txBody>
      </p:sp>
      <p:sp>
        <p:nvSpPr>
          <p:cNvPr id="4" name="Rectangle 3">
            <a:extLst>
              <a:ext uri="{FF2B5EF4-FFF2-40B4-BE49-F238E27FC236}">
                <a16:creationId xmlns:a16="http://schemas.microsoft.com/office/drawing/2014/main" id="{EAEF5735-B00E-0C4B-A7CE-9FCFA01B0B6D}"/>
              </a:ext>
            </a:extLst>
          </p:cNvPr>
          <p:cNvSpPr/>
          <p:nvPr/>
        </p:nvSpPr>
        <p:spPr>
          <a:xfrm>
            <a:off x="4868558" y="133350"/>
            <a:ext cx="4114800" cy="830997"/>
          </a:xfrm>
          <a:prstGeom prst="rect">
            <a:avLst/>
          </a:prstGeom>
        </p:spPr>
        <p:txBody>
          <a:bodyPr wrap="square">
            <a:spAutoFit/>
          </a:bodyPr>
          <a:lstStyle/>
          <a:p>
            <a:pPr lvl="0" algn="ctr"/>
            <a:r>
              <a:rPr lang="en-US" altLang="en-VN" sz="2400" dirty="0">
                <a:solidFill>
                  <a:srgbClr val="FF0000"/>
                </a:solidFill>
                <a:latin typeface="Times New Roman" panose="02020603050405020304" pitchFamily="18" charset="0"/>
                <a:cs typeface="Times New Roman" panose="02020603050405020304" pitchFamily="18" charset="0"/>
              </a:rPr>
              <a:t>CHI PHÍ CHO QUÂN SỰ CỦA MĨ SAU CHIẾN TRANH</a:t>
            </a:r>
          </a:p>
        </p:txBody>
      </p:sp>
      <p:cxnSp>
        <p:nvCxnSpPr>
          <p:cNvPr id="8" name="Google Shape;1503;p48">
            <a:extLst>
              <a:ext uri="{FF2B5EF4-FFF2-40B4-BE49-F238E27FC236}">
                <a16:creationId xmlns:a16="http://schemas.microsoft.com/office/drawing/2014/main" id="{6D115056-80A6-B84D-BED8-37B86AACA000}"/>
              </a:ext>
            </a:extLst>
          </p:cNvPr>
          <p:cNvCxnSpPr/>
          <p:nvPr/>
        </p:nvCxnSpPr>
        <p:spPr>
          <a:xfrm>
            <a:off x="5935800" y="1043504"/>
            <a:ext cx="2149200" cy="17700"/>
          </a:xfrm>
          <a:prstGeom prst="straightConnector1">
            <a:avLst/>
          </a:prstGeom>
          <a:noFill/>
          <a:ln w="19050" cap="flat" cmpd="sng">
            <a:solidFill>
              <a:schemeClr val="dk2"/>
            </a:solidFill>
            <a:prstDash val="dash"/>
            <a:round/>
            <a:headEnd type="none" w="med" len="med"/>
            <a:tailEnd type="stealth" w="med" len="med"/>
          </a:ln>
        </p:spPr>
      </p:cxnSp>
      <p:pic>
        <p:nvPicPr>
          <p:cNvPr id="4098" name="Picture 2" descr="Fighter Jet, gray fighter jet, png | PNGEgg">
            <a:extLst>
              <a:ext uri="{FF2B5EF4-FFF2-40B4-BE49-F238E27FC236}">
                <a16:creationId xmlns:a16="http://schemas.microsoft.com/office/drawing/2014/main" id="{B30DAF7A-2AFE-8749-BBCE-91F39742B4E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430" t="4807" r="7299" b="4553"/>
          <a:stretch/>
        </p:blipFill>
        <p:spPr bwMode="auto">
          <a:xfrm rot="16200000">
            <a:off x="1042746" y="567369"/>
            <a:ext cx="4255262" cy="3120525"/>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a:extLst>
              <a:ext uri="{FF2B5EF4-FFF2-40B4-BE49-F238E27FC236}">
                <a16:creationId xmlns:a16="http://schemas.microsoft.com/office/drawing/2014/main" id="{068DC3E3-D8C3-EB4C-A59D-91EB79B6AA89}"/>
              </a:ext>
            </a:extLst>
          </p:cNvPr>
          <p:cNvGrpSpPr/>
          <p:nvPr/>
        </p:nvGrpSpPr>
        <p:grpSpPr>
          <a:xfrm>
            <a:off x="1722742" y="4291185"/>
            <a:ext cx="3124200" cy="852315"/>
            <a:chOff x="1722742" y="4291185"/>
            <a:chExt cx="3124200" cy="852315"/>
          </a:xfrm>
        </p:grpSpPr>
        <p:sp>
          <p:nvSpPr>
            <p:cNvPr id="7" name="Rectangle 6">
              <a:extLst>
                <a:ext uri="{FF2B5EF4-FFF2-40B4-BE49-F238E27FC236}">
                  <a16:creationId xmlns:a16="http://schemas.microsoft.com/office/drawing/2014/main" id="{FC2AB258-32A1-3348-B3DB-6882CC970F07}"/>
                </a:ext>
              </a:extLst>
            </p:cNvPr>
            <p:cNvSpPr/>
            <p:nvPr/>
          </p:nvSpPr>
          <p:spPr>
            <a:xfrm>
              <a:off x="1722742" y="4291185"/>
              <a:ext cx="3124200" cy="852315"/>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9" name="Rectangle 8">
              <a:extLst>
                <a:ext uri="{FF2B5EF4-FFF2-40B4-BE49-F238E27FC236}">
                  <a16:creationId xmlns:a16="http://schemas.microsoft.com/office/drawing/2014/main" id="{0803E28E-FD95-1943-BC0A-4B07A43DD704}"/>
                </a:ext>
              </a:extLst>
            </p:cNvPr>
            <p:cNvSpPr/>
            <p:nvPr/>
          </p:nvSpPr>
          <p:spPr>
            <a:xfrm>
              <a:off x="1859987" y="4455732"/>
              <a:ext cx="2961555" cy="523220"/>
            </a:xfrm>
            <a:prstGeom prst="rect">
              <a:avLst/>
            </a:prstGeom>
          </p:spPr>
          <p:txBody>
            <a:bodyPr wrap="square">
              <a:spAutoFit/>
            </a:bodyPr>
            <a:lstStyle/>
            <a:p>
              <a:pPr lvl="0"/>
              <a:r>
                <a:rPr lang="en-US" sz="2800" dirty="0" err="1">
                  <a:latin typeface="Times New Roman" panose="02020603050405020304" pitchFamily="18" charset="0"/>
                  <a:cs typeface="Times New Roman" panose="02020603050405020304" pitchFamily="18" charset="0"/>
                </a:rPr>
                <a:t>Máy</a:t>
              </a:r>
              <a:r>
                <a:rPr lang="en-US" sz="2800" dirty="0">
                  <a:latin typeface="Times New Roman" panose="02020603050405020304" pitchFamily="18" charset="0"/>
                  <a:cs typeface="Times New Roman" panose="02020603050405020304" pitchFamily="18" charset="0"/>
                </a:rPr>
                <a:t> bay </a:t>
              </a:r>
              <a:r>
                <a:rPr lang="en-US" sz="2800" dirty="0" err="1">
                  <a:latin typeface="Times New Roman" panose="02020603050405020304" pitchFamily="18" charset="0"/>
                  <a:cs typeface="Times New Roman" panose="02020603050405020304" pitchFamily="18" charset="0"/>
                </a:rPr>
                <a:t>tiêm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kích</a:t>
              </a:r>
              <a:endParaRPr lang="en-US" sz="2800"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78311740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50000">
                                      <p:stCondLst>
                                        <p:cond delay="0"/>
                                      </p:stCondLst>
                                      <p:childTnLst>
                                        <p:set>
                                          <p:cBhvr>
                                            <p:cTn id="6" dur="1" fill="hold">
                                              <p:stCondLst>
                                                <p:cond delay="0"/>
                                              </p:stCondLst>
                                            </p:cTn>
                                            <p:tgtEl>
                                              <p:spTgt spid="30722"/>
                                            </p:tgtEl>
                                            <p:attrNameLst>
                                              <p:attrName>style.visibility</p:attrName>
                                            </p:attrNameLst>
                                          </p:cBhvr>
                                          <p:to>
                                            <p:strVal val="visible"/>
                                          </p:to>
                                        </p:set>
                                        <p:anim calcmode="lin" valueType="num" p14:bounceEnd="50000">
                                          <p:cBhvr additive="base">
                                            <p:cTn id="7" dur="500" fill="hold"/>
                                            <p:tgtEl>
                                              <p:spTgt spid="30722"/>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0722"/>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14:presetBounceEnd="5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50000">
                                          <p:cBhvr additive="base">
                                            <p:cTn id="11" dur="50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1" fill="hold" nodeType="withEffect" p14:presetBounceEnd="50000">
                                      <p:stCondLst>
                                        <p:cond delay="0"/>
                                      </p:stCondLst>
                                      <p:childTnLst>
                                        <p:set>
                                          <p:cBhvr>
                                            <p:cTn id="14" dur="1" fill="hold">
                                              <p:stCondLst>
                                                <p:cond delay="0"/>
                                              </p:stCondLst>
                                            </p:cTn>
                                            <p:tgtEl>
                                              <p:spTgt spid="4098"/>
                                            </p:tgtEl>
                                            <p:attrNameLst>
                                              <p:attrName>style.visibility</p:attrName>
                                            </p:attrNameLst>
                                          </p:cBhvr>
                                          <p:to>
                                            <p:strVal val="visible"/>
                                          </p:to>
                                        </p:set>
                                        <p:anim calcmode="lin" valueType="num" p14:bounceEnd="50000">
                                          <p:cBhvr additive="base">
                                            <p:cTn id="15" dur="500" fill="hold"/>
                                            <p:tgtEl>
                                              <p:spTgt spid="4098"/>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4098"/>
                                            </p:tgtEl>
                                            <p:attrNameLst>
                                              <p:attrName>ppt_y</p:attrName>
                                            </p:attrNameLst>
                                          </p:cBhvr>
                                          <p:tavLst>
                                            <p:tav tm="0">
                                              <p:val>
                                                <p:strVal val="0-#ppt_h/2"/>
                                              </p:val>
                                            </p:tav>
                                            <p:tav tm="100000">
                                              <p:val>
                                                <p:strVal val="#ppt_y"/>
                                              </p:val>
                                            </p:tav>
                                          </p:tavLst>
                                        </p:anim>
                                      </p:childTnLst>
                                    </p:cTn>
                                  </p:par>
                                  <p:par>
                                    <p:cTn id="17" presetID="2" presetClass="entr" presetSubtype="8" fill="hold" nodeType="withEffect" p14:presetBounceEnd="50000">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14:bounceEnd="50000">
                                          <p:cBhvr additive="base">
                                            <p:cTn id="19" dur="500" fill="hold"/>
                                            <p:tgtEl>
                                              <p:spTgt spid="10"/>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1" presetClass="entr" presetSubtype="1"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heel(1)">
                                          <p:cBhvr>
                                            <p:cTn id="24" dur="2000"/>
                                            <p:tgtEl>
                                              <p:spTgt spid="5"/>
                                            </p:tgtEl>
                                          </p:cBhvr>
                                        </p:animEffect>
                                      </p:childTnLst>
                                    </p:cTn>
                                  </p:par>
                                  <p:par>
                                    <p:cTn id="25" presetID="2" presetClass="entr" presetSubtype="8"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0-#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par>
                                    <p:cTn id="29" presetID="21" presetClass="entr" presetSubtype="1"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heel(1)">
                                          <p:cBhvr>
                                            <p:cTn id="31" dur="2000"/>
                                            <p:tgtEl>
                                              <p:spTgt spid="4"/>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heel(1)">
                                          <p:cBhvr>
                                            <p:cTn id="34"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2" grpId="0"/>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0722"/>
                                            </p:tgtEl>
                                            <p:attrNameLst>
                                              <p:attrName>style.visibility</p:attrName>
                                            </p:attrNameLst>
                                          </p:cBhvr>
                                          <p:to>
                                            <p:strVal val="visible"/>
                                          </p:to>
                                        </p:set>
                                        <p:anim calcmode="lin" valueType="num">
                                          <p:cBhvr additive="base">
                                            <p:cTn id="7" dur="500" fill="hold"/>
                                            <p:tgtEl>
                                              <p:spTgt spid="30722"/>
                                            </p:tgtEl>
                                            <p:attrNameLst>
                                              <p:attrName>ppt_x</p:attrName>
                                            </p:attrNameLst>
                                          </p:cBhvr>
                                          <p:tavLst>
                                            <p:tav tm="0">
                                              <p:val>
                                                <p:strVal val="#ppt_x"/>
                                              </p:val>
                                            </p:tav>
                                            <p:tav tm="100000">
                                              <p:val>
                                                <p:strVal val="#ppt_x"/>
                                              </p:val>
                                            </p:tav>
                                          </p:tavLst>
                                        </p:anim>
                                        <p:anim calcmode="lin" valueType="num">
                                          <p:cBhvr additive="base">
                                            <p:cTn id="8" dur="500" fill="hold"/>
                                            <p:tgtEl>
                                              <p:spTgt spid="30722"/>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4098"/>
                                            </p:tgtEl>
                                            <p:attrNameLst>
                                              <p:attrName>style.visibility</p:attrName>
                                            </p:attrNameLst>
                                          </p:cBhvr>
                                          <p:to>
                                            <p:strVal val="visible"/>
                                          </p:to>
                                        </p:set>
                                        <p:anim calcmode="lin" valueType="num">
                                          <p:cBhvr additive="base">
                                            <p:cTn id="15" dur="500" fill="hold"/>
                                            <p:tgtEl>
                                              <p:spTgt spid="4098"/>
                                            </p:tgtEl>
                                            <p:attrNameLst>
                                              <p:attrName>ppt_x</p:attrName>
                                            </p:attrNameLst>
                                          </p:cBhvr>
                                          <p:tavLst>
                                            <p:tav tm="0">
                                              <p:val>
                                                <p:strVal val="#ppt_x"/>
                                              </p:val>
                                            </p:tav>
                                            <p:tav tm="100000">
                                              <p:val>
                                                <p:strVal val="#ppt_x"/>
                                              </p:val>
                                            </p:tav>
                                          </p:tavLst>
                                        </p:anim>
                                        <p:anim calcmode="lin" valueType="num">
                                          <p:cBhvr additive="base">
                                            <p:cTn id="16" dur="500" fill="hold"/>
                                            <p:tgtEl>
                                              <p:spTgt spid="4098"/>
                                            </p:tgtEl>
                                            <p:attrNameLst>
                                              <p:attrName>ppt_y</p:attrName>
                                            </p:attrNameLst>
                                          </p:cBhvr>
                                          <p:tavLst>
                                            <p:tav tm="0">
                                              <p:val>
                                                <p:strVal val="0-#ppt_h/2"/>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1" presetClass="entr" presetSubtype="1"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heel(1)">
                                          <p:cBhvr>
                                            <p:cTn id="24" dur="2000"/>
                                            <p:tgtEl>
                                              <p:spTgt spid="5"/>
                                            </p:tgtEl>
                                          </p:cBhvr>
                                        </p:animEffect>
                                      </p:childTnLst>
                                    </p:cTn>
                                  </p:par>
                                  <p:par>
                                    <p:cTn id="25" presetID="2" presetClass="entr" presetSubtype="8"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0-#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par>
                                    <p:cTn id="29" presetID="21" presetClass="entr" presetSubtype="1"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heel(1)">
                                          <p:cBhvr>
                                            <p:cTn id="31" dur="2000"/>
                                            <p:tgtEl>
                                              <p:spTgt spid="4"/>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heel(1)">
                                          <p:cBhvr>
                                            <p:cTn id="34"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2" grpId="0"/>
          <p:bldP spid="4"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1000" b="-5000"/>
          </a:stretch>
        </a:blipFill>
        <a:effectLst/>
      </p:bgPr>
    </p:bg>
    <p:spTree>
      <p:nvGrpSpPr>
        <p:cNvPr id="1" name="Shape 1475"/>
        <p:cNvGrpSpPr/>
        <p:nvPr/>
      </p:nvGrpSpPr>
      <p:grpSpPr>
        <a:xfrm>
          <a:off x="0" y="0"/>
          <a:ext cx="0" cy="0"/>
          <a:chOff x="0" y="0"/>
          <a:chExt cx="0" cy="0"/>
        </a:xfrm>
      </p:grpSpPr>
      <p:sp>
        <p:nvSpPr>
          <p:cNvPr id="6" name="Rectangle 5">
            <a:extLst>
              <a:ext uri="{FF2B5EF4-FFF2-40B4-BE49-F238E27FC236}">
                <a16:creationId xmlns:a16="http://schemas.microsoft.com/office/drawing/2014/main" id="{38DA3337-CC73-0D4C-B51F-B92F46420539}"/>
              </a:ext>
            </a:extLst>
          </p:cNvPr>
          <p:cNvSpPr/>
          <p:nvPr/>
        </p:nvSpPr>
        <p:spPr>
          <a:xfrm>
            <a:off x="5222274" y="429931"/>
            <a:ext cx="2525051" cy="1446550"/>
          </a:xfrm>
          <a:prstGeom prst="rect">
            <a:avLst/>
          </a:prstGeom>
          <a:noFill/>
          <a:ln>
            <a:noFill/>
          </a:ln>
        </p:spPr>
        <p:txBody>
          <a:bodyPr wrap="none" lIns="91440" tIns="45720" rIns="91440" bIns="45720">
            <a:spAutoFit/>
          </a:bodyPr>
          <a:lstStyle/>
          <a:p>
            <a:pPr algn="ctr"/>
            <a:r>
              <a:rPr lang="en-US" sz="8800" b="1" cap="none" spc="0" dirty="0">
                <a:ln w="0"/>
                <a:solidFill>
                  <a:srgbClr val="C00000"/>
                </a:solidFill>
                <a:effectLst>
                  <a:reflection blurRad="6350" stA="53000" endA="300" endPos="35500" dir="5400000" sy="-90000" algn="bl" rotWithShape="0"/>
                </a:effectLst>
                <a:latin typeface="Snell Roundhand Black" panose="02000603080000090004" pitchFamily="2" charset="77"/>
              </a:rPr>
              <a:t>Why</a:t>
            </a:r>
          </a:p>
        </p:txBody>
      </p:sp>
      <p:sp>
        <p:nvSpPr>
          <p:cNvPr id="7" name="Rectangle 6">
            <a:extLst>
              <a:ext uri="{FF2B5EF4-FFF2-40B4-BE49-F238E27FC236}">
                <a16:creationId xmlns:a16="http://schemas.microsoft.com/office/drawing/2014/main" id="{C2C1A5D0-E3D4-B040-85F1-2CA921853F90}"/>
              </a:ext>
            </a:extLst>
          </p:cNvPr>
          <p:cNvSpPr/>
          <p:nvPr/>
        </p:nvSpPr>
        <p:spPr>
          <a:xfrm>
            <a:off x="3986417" y="2129451"/>
            <a:ext cx="4754079" cy="1384995"/>
          </a:xfrm>
          <a:prstGeom prst="rect">
            <a:avLst/>
          </a:prstGeom>
        </p:spPr>
        <p:txBody>
          <a:bodyPr wrap="square">
            <a:spAutoFit/>
          </a:bodyPr>
          <a:lstStyle/>
          <a:p>
            <a:pPr algn="ctr" eaLnBrk="1" hangingPunct="1">
              <a:spcBef>
                <a:spcPct val="0"/>
              </a:spcBef>
              <a:buClrTx/>
              <a:buFontTx/>
              <a:buNone/>
            </a:pPr>
            <a:r>
              <a:rPr lang="vi-VN" altLang="vi-VN" sz="2800" b="1" dirty="0">
                <a:solidFill>
                  <a:srgbClr val="0070C0"/>
                </a:solidFill>
                <a:latin typeface="Snell Roundhand Black" panose="02000603080000090004" pitchFamily="2" charset="77"/>
              </a:rPr>
              <a:t>Nguyên nhân nào dẫn đến việc nước Mỹ còn giữ ưu thế tuyệt đối như trước?</a:t>
            </a:r>
            <a:endParaRPr lang="en-US" altLang="vi-VN" sz="2800" b="1" dirty="0">
              <a:solidFill>
                <a:srgbClr val="0070C0"/>
              </a:solidFill>
              <a:latin typeface="Snell Roundhand Black" panose="02000603080000090004" pitchFamily="2" charset="77"/>
            </a:endParaRPr>
          </a:p>
        </p:txBody>
      </p:sp>
      <p:sp>
        <p:nvSpPr>
          <p:cNvPr id="30" name="Rectangle 54">
            <a:extLst>
              <a:ext uri="{FF2B5EF4-FFF2-40B4-BE49-F238E27FC236}">
                <a16:creationId xmlns:a16="http://schemas.microsoft.com/office/drawing/2014/main" id="{2003FA80-219E-A544-8EEB-78C6CEE21DA7}"/>
              </a:ext>
            </a:extLst>
          </p:cNvPr>
          <p:cNvSpPr>
            <a:spLocks noChangeArrowheads="1"/>
          </p:cNvSpPr>
          <p:nvPr/>
        </p:nvSpPr>
        <p:spPr bwMode="auto">
          <a:xfrm>
            <a:off x="3755060" y="3848454"/>
            <a:ext cx="4981425" cy="579638"/>
          </a:xfrm>
          <a:prstGeom prst="rect">
            <a:avLst/>
          </a:prstGeom>
          <a:noFill/>
          <a:ln>
            <a:noFill/>
          </a:ln>
          <a:effectLst/>
        </p:spPr>
        <p:txBody>
          <a:bodyPr wrap="none" anchor="ctr"/>
          <a:lstStyle>
            <a:lvl1pPr>
              <a:spcBef>
                <a:spcPct val="20000"/>
              </a:spcBef>
              <a:buClr>
                <a:schemeClr val="hlink"/>
              </a:buClr>
              <a:buFont typeface="Wingdings" pitchFamily="2" charset="2"/>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hlink"/>
              </a:buClr>
              <a:buFont typeface="Wingdings" pitchFamily="2" charset="2"/>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hlink"/>
              </a:buClr>
              <a:buFont typeface="Wingdings"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hlink"/>
              </a:buClr>
              <a:buFont typeface="Wingdings" pitchFamily="2" charset="2"/>
              <a:buChar char="§"/>
              <a:defRPr sz="2000">
                <a:solidFill>
                  <a:schemeClr val="tx1"/>
                </a:solidFill>
                <a:latin typeface="Arial" panose="020B0604020202020204" pitchFamily="34" charset="0"/>
              </a:defRPr>
            </a:lvl9pPr>
          </a:lstStyle>
          <a:p>
            <a:pPr eaLnBrk="1" hangingPunct="1">
              <a:spcBef>
                <a:spcPct val="0"/>
              </a:spcBef>
              <a:buClrTx/>
              <a:buFontTx/>
              <a:buNone/>
            </a:pPr>
            <a:r>
              <a:rPr lang="vi-VN" altLang="vi-VN" sz="2400" b="1" dirty="0">
                <a:solidFill>
                  <a:srgbClr val="C00000"/>
                </a:solidFill>
                <a:latin typeface="Times New Roman" panose="02020603050405020304" pitchFamily="18" charset="0"/>
              </a:rPr>
              <a:t>4. Sự chênh lệch giàu, nghèo quá cao.</a:t>
            </a:r>
          </a:p>
        </p:txBody>
      </p:sp>
      <p:pic>
        <p:nvPicPr>
          <p:cNvPr id="3" name="Picture 2">
            <a:extLst>
              <a:ext uri="{FF2B5EF4-FFF2-40B4-BE49-F238E27FC236}">
                <a16:creationId xmlns:a16="http://schemas.microsoft.com/office/drawing/2014/main" id="{60DCE9C2-8870-C84A-801E-08D94EAD9BD5}"/>
              </a:ext>
            </a:extLst>
          </p:cNvPr>
          <p:cNvPicPr>
            <a:picLocks noChangeAspect="1"/>
          </p:cNvPicPr>
          <p:nvPr/>
        </p:nvPicPr>
        <p:blipFill>
          <a:blip r:embed="rId4"/>
          <a:stretch>
            <a:fillRect/>
          </a:stretch>
        </p:blipFill>
        <p:spPr>
          <a:xfrm>
            <a:off x="1674376" y="94379"/>
            <a:ext cx="3048001" cy="3910062"/>
          </a:xfrm>
          <a:prstGeom prst="rect">
            <a:avLst/>
          </a:prstGeom>
          <a:effectLst>
            <a:reflection blurRad="6350" stA="73000" endPos="35000" dir="5400000" sy="-100000" algn="bl" rotWithShape="0"/>
          </a:effectLst>
        </p:spPr>
      </p:pic>
      <p:cxnSp>
        <p:nvCxnSpPr>
          <p:cNvPr id="32" name="Google Shape;1503;p48">
            <a:extLst>
              <a:ext uri="{FF2B5EF4-FFF2-40B4-BE49-F238E27FC236}">
                <a16:creationId xmlns:a16="http://schemas.microsoft.com/office/drawing/2014/main" id="{8FF23471-76E2-4845-BFC8-64C840A1D29A}"/>
              </a:ext>
            </a:extLst>
          </p:cNvPr>
          <p:cNvCxnSpPr/>
          <p:nvPr/>
        </p:nvCxnSpPr>
        <p:spPr>
          <a:xfrm>
            <a:off x="5288856" y="1942126"/>
            <a:ext cx="2149200" cy="17700"/>
          </a:xfrm>
          <a:prstGeom prst="straightConnector1">
            <a:avLst/>
          </a:prstGeom>
          <a:noFill/>
          <a:ln w="19050" cap="flat" cmpd="sng">
            <a:solidFill>
              <a:schemeClr val="dk2"/>
            </a:solidFill>
            <a:prstDash val="dash"/>
            <a:round/>
            <a:headEnd type="none" w="med" len="med"/>
            <a:tailEnd type="stealth" w="med" len="med"/>
          </a:ln>
        </p:spPr>
      </p:cxnSp>
      <p:pic>
        <p:nvPicPr>
          <p:cNvPr id="9" name="Picture 8">
            <a:extLst>
              <a:ext uri="{FF2B5EF4-FFF2-40B4-BE49-F238E27FC236}">
                <a16:creationId xmlns:a16="http://schemas.microsoft.com/office/drawing/2014/main" id="{CF509670-8E91-EA48-9B73-E04E74748582}"/>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flipH="1">
            <a:off x="317490" y="38857"/>
            <a:ext cx="1387366" cy="1866693"/>
          </a:xfrm>
          <a:prstGeom prst="rect">
            <a:avLst/>
          </a:prstGeom>
          <a:ln>
            <a:noFill/>
          </a:ln>
        </p:spPr>
      </p:pic>
    </p:spTree>
    <p:extLst>
      <p:ext uri="{BB962C8B-B14F-4D97-AF65-F5344CB8AC3E}">
        <p14:creationId xmlns:p14="http://schemas.microsoft.com/office/powerpoint/2010/main" val="3451817666"/>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0000">
                                          <p:cBhvr additive="base">
                                            <p:cTn id="7"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0-#ppt_w/2"/>
                                              </p:val>
                                            </p:tav>
                                            <p:tav tm="100000">
                                              <p:val>
                                                <p:strVal val="#ppt_x"/>
                                              </p:val>
                                            </p:tav>
                                          </p:tavLst>
                                        </p:anim>
                                        <p:anim calcmode="lin" valueType="num">
                                          <p:cBhvr additive="base">
                                            <p:cTn id="12" dur="500" fill="hold"/>
                                            <p:tgtEl>
                                              <p:spTgt spid="3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nodeType="afterEffect" p14:presetBounceEnd="50000">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14:bounceEnd="50000">
                                          <p:cBhvr additive="base">
                                            <p:cTn id="16" dur="50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17" dur="50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2" fill="hold" grpId="0" nodeType="afterEffect" p14:presetBounceEnd="50000">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14:bounceEnd="50000">
                                          <p:cBhvr additive="base">
                                            <p:cTn id="21" dur="500" fill="hold"/>
                                            <p:tgtEl>
                                              <p:spTgt spid="7"/>
                                            </p:tgtEl>
                                            <p:attrNameLst>
                                              <p:attrName>ppt_x</p:attrName>
                                            </p:attrNameLst>
                                          </p:cBhvr>
                                          <p:tavLst>
                                            <p:tav tm="0">
                                              <p:val>
                                                <p:strVal val="1+#ppt_w/2"/>
                                              </p:val>
                                            </p:tav>
                                            <p:tav tm="100000">
                                              <p:val>
                                                <p:strVal val="#ppt_x"/>
                                              </p:val>
                                            </p:tav>
                                          </p:tavLst>
                                        </p:anim>
                                        <p:anim calcmode="lin" valueType="num" p14:bounceEnd="50000">
                                          <p:cBhvr additive="base">
                                            <p:cTn id="22"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1" presetClass="entr" presetSubtype="0" fill="hold" grpId="0" nodeType="clickEffect">
                                      <p:stCondLst>
                                        <p:cond delay="0"/>
                                      </p:stCondLst>
                                      <p:iterate type="lt">
                                        <p:tmPct val="10000"/>
                                      </p:iterate>
                                      <p:childTnLst>
                                        <p:set>
                                          <p:cBhvr>
                                            <p:cTn id="26" dur="1" fill="hold">
                                              <p:stCondLst>
                                                <p:cond delay="0"/>
                                              </p:stCondLst>
                                            </p:cTn>
                                            <p:tgtEl>
                                              <p:spTgt spid="30"/>
                                            </p:tgtEl>
                                            <p:attrNameLst>
                                              <p:attrName>style.visibility</p:attrName>
                                            </p:attrNameLst>
                                          </p:cBhvr>
                                          <p:to>
                                            <p:strVal val="visible"/>
                                          </p:to>
                                        </p:set>
                                        <p:anim calcmode="lin" valueType="num">
                                          <p:cBhvr>
                                            <p:cTn id="2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0"/>
                                            </p:tgtEl>
                                            <p:attrNameLst>
                                              <p:attrName>ppt_y</p:attrName>
                                            </p:attrNameLst>
                                          </p:cBhvr>
                                          <p:tavLst>
                                            <p:tav tm="0">
                                              <p:val>
                                                <p:strVal val="#ppt_y"/>
                                              </p:val>
                                            </p:tav>
                                            <p:tav tm="100000">
                                              <p:val>
                                                <p:strVal val="#ppt_y"/>
                                              </p:val>
                                            </p:tav>
                                          </p:tavLst>
                                        </p:anim>
                                        <p:anim calcmode="lin" valueType="num">
                                          <p:cBhvr>
                                            <p:cTn id="2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3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0-#ppt_w/2"/>
                                              </p:val>
                                            </p:tav>
                                            <p:tav tm="100000">
                                              <p:val>
                                                <p:strVal val="#ppt_x"/>
                                              </p:val>
                                            </p:tav>
                                          </p:tavLst>
                                        </p:anim>
                                        <p:anim calcmode="lin" valueType="num">
                                          <p:cBhvr additive="base">
                                            <p:cTn id="12" dur="500" fill="hold"/>
                                            <p:tgtEl>
                                              <p:spTgt spid="3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2"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1" presetClass="entr" presetSubtype="0" fill="hold" grpId="0" nodeType="clickEffect">
                                      <p:stCondLst>
                                        <p:cond delay="0"/>
                                      </p:stCondLst>
                                      <p:iterate type="lt">
                                        <p:tmPct val="10000"/>
                                      </p:iterate>
                                      <p:childTnLst>
                                        <p:set>
                                          <p:cBhvr>
                                            <p:cTn id="26" dur="1" fill="hold">
                                              <p:stCondLst>
                                                <p:cond delay="0"/>
                                              </p:stCondLst>
                                            </p:cTn>
                                            <p:tgtEl>
                                              <p:spTgt spid="30"/>
                                            </p:tgtEl>
                                            <p:attrNameLst>
                                              <p:attrName>style.visibility</p:attrName>
                                            </p:attrNameLst>
                                          </p:cBhvr>
                                          <p:to>
                                            <p:strVal val="visible"/>
                                          </p:to>
                                        </p:set>
                                        <p:anim calcmode="lin" valueType="num">
                                          <p:cBhvr>
                                            <p:cTn id="2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0"/>
                                            </p:tgtEl>
                                            <p:attrNameLst>
                                              <p:attrName>ppt_y</p:attrName>
                                            </p:attrNameLst>
                                          </p:cBhvr>
                                          <p:tavLst>
                                            <p:tav tm="0">
                                              <p:val>
                                                <p:strVal val="#ppt_y"/>
                                              </p:val>
                                            </p:tav>
                                            <p:tav tm="100000">
                                              <p:val>
                                                <p:strVal val="#ppt_y"/>
                                              </p:val>
                                            </p:tav>
                                          </p:tavLst>
                                        </p:anim>
                                        <p:anim calcmode="lin" valueType="num">
                                          <p:cBhvr>
                                            <p:cTn id="2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30"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rgbClr val="FFFDE3"/>
        </a:solidFill>
        <a:effectLst/>
      </p:bgPr>
    </p:bg>
    <p:spTree>
      <p:nvGrpSpPr>
        <p:cNvPr id="1" name=""/>
        <p:cNvGrpSpPr/>
        <p:nvPr/>
      </p:nvGrpSpPr>
      <p:grpSpPr>
        <a:xfrm>
          <a:off x="0" y="0"/>
          <a:ext cx="0" cy="0"/>
          <a:chOff x="0" y="0"/>
          <a:chExt cx="0" cy="0"/>
        </a:xfrm>
      </p:grpSpPr>
      <p:pic>
        <p:nvPicPr>
          <p:cNvPr id="2" name="Picture 3" descr="20_My_XH_Cao_Oc">
            <a:extLst>
              <a:ext uri="{FF2B5EF4-FFF2-40B4-BE49-F238E27FC236}">
                <a16:creationId xmlns:a16="http://schemas.microsoft.com/office/drawing/2014/main" id="{8D040C7E-BE71-8040-98E3-1F0B0162FCE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571750"/>
            <a:ext cx="3877820" cy="2556711"/>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4" name="Picture 5" descr="người già ngheo mĩ">
            <a:extLst>
              <a:ext uri="{FF2B5EF4-FFF2-40B4-BE49-F238E27FC236}">
                <a16:creationId xmlns:a16="http://schemas.microsoft.com/office/drawing/2014/main" id="{26D69899-5817-D64F-976D-3FCC2459D4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66182" y="-95250"/>
            <a:ext cx="4153756" cy="2556712"/>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grpSp>
        <p:nvGrpSpPr>
          <p:cNvPr id="5" name="Group 6">
            <a:extLst>
              <a:ext uri="{FF2B5EF4-FFF2-40B4-BE49-F238E27FC236}">
                <a16:creationId xmlns:a16="http://schemas.microsoft.com/office/drawing/2014/main" id="{E469D3C9-D09D-0E4F-97B6-D10777811359}"/>
              </a:ext>
            </a:extLst>
          </p:cNvPr>
          <p:cNvGrpSpPr>
            <a:grpSpLocks/>
          </p:cNvGrpSpPr>
          <p:nvPr/>
        </p:nvGrpSpPr>
        <p:grpSpPr bwMode="auto">
          <a:xfrm>
            <a:off x="5035412" y="2342988"/>
            <a:ext cx="4084527" cy="2743362"/>
            <a:chOff x="2928" y="2132"/>
            <a:chExt cx="2832" cy="2204"/>
          </a:xfrm>
        </p:grpSpPr>
        <p:pic>
          <p:nvPicPr>
            <p:cNvPr id="6" name="Picture 7" descr="tre em ngheo mĩ">
              <a:extLst>
                <a:ext uri="{FF2B5EF4-FFF2-40B4-BE49-F238E27FC236}">
                  <a16:creationId xmlns:a16="http://schemas.microsoft.com/office/drawing/2014/main" id="{343C2F93-3ECC-FE47-9EC9-9DF12208D5D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8" y="2132"/>
              <a:ext cx="2832" cy="2145"/>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7" name="Text Box 8">
              <a:extLst>
                <a:ext uri="{FF2B5EF4-FFF2-40B4-BE49-F238E27FC236}">
                  <a16:creationId xmlns:a16="http://schemas.microsoft.com/office/drawing/2014/main" id="{DFFFB697-C52F-E645-A1B2-51BF9A0380D9}"/>
                </a:ext>
              </a:extLst>
            </p:cNvPr>
            <p:cNvSpPr txBox="1">
              <a:spLocks noChangeArrowheads="1"/>
            </p:cNvSpPr>
            <p:nvPr/>
          </p:nvSpPr>
          <p:spPr bwMode="auto">
            <a:xfrm>
              <a:off x="3084" y="3694"/>
              <a:ext cx="2676" cy="642"/>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wrap="square" lIns="91397" tIns="45697" rIns="91397" bIns="45697">
              <a:spAutoFit/>
            </a:bodyPr>
            <a:lstStyle>
              <a:lvl1pPr defTabSz="912813">
                <a:spcBef>
                  <a:spcPct val="20000"/>
                </a:spcBef>
                <a:buChar char="•"/>
                <a:defRPr sz="3200">
                  <a:solidFill>
                    <a:schemeClr val="tx1"/>
                  </a:solidFill>
                  <a:latin typeface="Times New Roman" panose="02020603050405020304" pitchFamily="18" charset="0"/>
                </a:defRPr>
              </a:lvl1pPr>
              <a:lvl2pPr marL="742950" indent="-285750" defTabSz="912813">
                <a:spcBef>
                  <a:spcPct val="20000"/>
                </a:spcBef>
                <a:buChar char="–"/>
                <a:defRPr sz="2800">
                  <a:solidFill>
                    <a:schemeClr val="tx1"/>
                  </a:solidFill>
                  <a:latin typeface="Times New Roman" panose="02020603050405020304" pitchFamily="18" charset="0"/>
                </a:defRPr>
              </a:lvl2pPr>
              <a:lvl3pPr marL="912813" indent="-228600" defTabSz="912813">
                <a:spcBef>
                  <a:spcPct val="20000"/>
                </a:spcBef>
                <a:buChar char="•"/>
                <a:defRPr sz="2400">
                  <a:solidFill>
                    <a:schemeClr val="tx1"/>
                  </a:solidFill>
                  <a:latin typeface="Times New Roman" panose="02020603050405020304" pitchFamily="18" charset="0"/>
                </a:defRPr>
              </a:lvl3pPr>
              <a:lvl4pPr marL="1600200" indent="-228600" defTabSz="912813">
                <a:spcBef>
                  <a:spcPct val="20000"/>
                </a:spcBef>
                <a:buChar char="–"/>
                <a:defRPr sz="2000">
                  <a:solidFill>
                    <a:schemeClr val="tx1"/>
                  </a:solidFill>
                  <a:latin typeface="Times New Roman" panose="02020603050405020304" pitchFamily="18" charset="0"/>
                </a:defRPr>
              </a:lvl4pPr>
              <a:lvl5pPr marL="2057400" indent="-228600" defTabSz="912813">
                <a:spcBef>
                  <a:spcPct val="20000"/>
                </a:spcBef>
                <a:buChar char="»"/>
                <a:defRPr sz="2000">
                  <a:solidFill>
                    <a:schemeClr val="tx1"/>
                  </a:solidFill>
                  <a:latin typeface="Times New Roman" panose="02020603050405020304" pitchFamily="18" charset="0"/>
                </a:defRPr>
              </a:lvl5pPr>
              <a:lvl6pPr marL="25146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lnSpc>
                  <a:spcPct val="120000"/>
                </a:lnSpc>
                <a:spcBef>
                  <a:spcPct val="50000"/>
                </a:spcBef>
                <a:buFontTx/>
                <a:buNone/>
                <a:defRPr/>
              </a:pPr>
              <a:r>
                <a:rPr lang="en-US" sz="2000" dirty="0">
                  <a:cs typeface="Times New Roman" panose="02020603050405020304" pitchFamily="18" charset="0"/>
                </a:rPr>
                <a:t>25% </a:t>
              </a:r>
              <a:r>
                <a:rPr lang="en-US" sz="2000" dirty="0" err="1">
                  <a:cs typeface="Times New Roman" panose="02020603050405020304" pitchFamily="18" charset="0"/>
                </a:rPr>
                <a:t>dân</a:t>
              </a:r>
              <a:r>
                <a:rPr lang="en-US" sz="2000" dirty="0">
                  <a:cs typeface="Times New Roman" panose="02020603050405020304" pitchFamily="18" charset="0"/>
                </a:rPr>
                <a:t> </a:t>
              </a:r>
              <a:r>
                <a:rPr lang="en-US" sz="2000" dirty="0" err="1">
                  <a:cs typeface="Times New Roman" panose="02020603050405020304" pitchFamily="18" charset="0"/>
                </a:rPr>
                <a:t>số</a:t>
              </a:r>
              <a:r>
                <a:rPr lang="en-US" sz="2000" dirty="0">
                  <a:cs typeface="Times New Roman" panose="02020603050405020304" pitchFamily="18" charset="0"/>
                </a:rPr>
                <a:t> </a:t>
              </a:r>
              <a:r>
                <a:rPr lang="en-US" sz="2000" dirty="0" err="1">
                  <a:cs typeface="Times New Roman" panose="02020603050405020304" pitchFamily="18" charset="0"/>
                </a:rPr>
                <a:t>Mĩ</a:t>
              </a:r>
              <a:r>
                <a:rPr lang="en-US" sz="2000" dirty="0">
                  <a:cs typeface="Times New Roman" panose="02020603050405020304" pitchFamily="18" charset="0"/>
                </a:rPr>
                <a:t> </a:t>
              </a:r>
              <a:r>
                <a:rPr lang="en-US" sz="2000" dirty="0" err="1">
                  <a:cs typeface="Times New Roman" panose="02020603050405020304" pitchFamily="18" charset="0"/>
                </a:rPr>
                <a:t>sống</a:t>
              </a:r>
              <a:r>
                <a:rPr lang="en-US" sz="2000" dirty="0">
                  <a:cs typeface="Times New Roman" panose="02020603050405020304" pitchFamily="18" charset="0"/>
                </a:rPr>
                <a:t> </a:t>
              </a:r>
              <a:r>
                <a:rPr lang="en-US" sz="2000" dirty="0" err="1">
                  <a:cs typeface="Times New Roman" panose="02020603050405020304" pitchFamily="18" charset="0"/>
                </a:rPr>
                <a:t>trong</a:t>
              </a:r>
              <a:r>
                <a:rPr lang="en-US" sz="2000" dirty="0">
                  <a:cs typeface="Times New Roman" panose="02020603050405020304" pitchFamily="18" charset="0"/>
                </a:rPr>
                <a:t> </a:t>
              </a:r>
              <a:r>
                <a:rPr lang="en-US" sz="2000" dirty="0" err="1">
                  <a:cs typeface="Times New Roman" panose="02020603050405020304" pitchFamily="18" charset="0"/>
                </a:rPr>
                <a:t>những</a:t>
              </a:r>
              <a:r>
                <a:rPr lang="en-US" sz="2000" dirty="0">
                  <a:cs typeface="Times New Roman" panose="02020603050405020304" pitchFamily="18" charset="0"/>
                </a:rPr>
                <a:t> </a:t>
              </a:r>
              <a:r>
                <a:rPr lang="en-US" sz="2000" dirty="0" err="1">
                  <a:cs typeface="Times New Roman" panose="02020603050405020304" pitchFamily="18" charset="0"/>
                </a:rPr>
                <a:t>căn</a:t>
              </a:r>
              <a:r>
                <a:rPr lang="en-US" sz="2000" dirty="0">
                  <a:cs typeface="Times New Roman" panose="02020603050405020304" pitchFamily="18" charset="0"/>
                </a:rPr>
                <a:t> </a:t>
              </a:r>
              <a:r>
                <a:rPr lang="en-US" sz="2000" dirty="0" err="1">
                  <a:cs typeface="Times New Roman" panose="02020603050405020304" pitchFamily="18" charset="0"/>
                </a:rPr>
                <a:t>nhà</a:t>
              </a:r>
              <a:r>
                <a:rPr lang="en-US" sz="2000" dirty="0">
                  <a:cs typeface="Times New Roman" panose="02020603050405020304" pitchFamily="18" charset="0"/>
                </a:rPr>
                <a:t> ổ </a:t>
              </a:r>
              <a:r>
                <a:rPr lang="en-US" sz="2000" dirty="0" err="1">
                  <a:cs typeface="Times New Roman" panose="02020603050405020304" pitchFamily="18" charset="0"/>
                </a:rPr>
                <a:t>chuột</a:t>
              </a:r>
              <a:r>
                <a:rPr lang="en-US" sz="2000" dirty="0">
                  <a:cs typeface="Times New Roman" panose="02020603050405020304" pitchFamily="18" charset="0"/>
                </a:rPr>
                <a:t> </a:t>
              </a:r>
              <a:r>
                <a:rPr lang="en-US" sz="2000" dirty="0" err="1">
                  <a:cs typeface="Times New Roman" panose="02020603050405020304" pitchFamily="18" charset="0"/>
                </a:rPr>
                <a:t>như</a:t>
              </a:r>
              <a:r>
                <a:rPr lang="en-US" sz="2000" dirty="0">
                  <a:cs typeface="Times New Roman" panose="02020603050405020304" pitchFamily="18" charset="0"/>
                </a:rPr>
                <a:t> </a:t>
              </a:r>
              <a:r>
                <a:rPr lang="en-US" sz="2000" dirty="0" err="1">
                  <a:cs typeface="Times New Roman" panose="02020603050405020304" pitchFamily="18" charset="0"/>
                </a:rPr>
                <a:t>thế</a:t>
              </a:r>
              <a:r>
                <a:rPr lang="en-US" sz="2000" dirty="0">
                  <a:cs typeface="Times New Roman" panose="02020603050405020304" pitchFamily="18" charset="0"/>
                </a:rPr>
                <a:t> </a:t>
              </a:r>
              <a:r>
                <a:rPr lang="en-US" sz="2000" dirty="0" err="1">
                  <a:cs typeface="Times New Roman" panose="02020603050405020304" pitchFamily="18" charset="0"/>
                </a:rPr>
                <a:t>này</a:t>
              </a:r>
              <a:endParaRPr lang="en-US" sz="2000" dirty="0">
                <a:cs typeface="Times New Roman" panose="02020603050405020304" pitchFamily="18" charset="0"/>
              </a:endParaRPr>
            </a:p>
          </p:txBody>
        </p:sp>
      </p:grpSp>
      <p:pic>
        <p:nvPicPr>
          <p:cNvPr id="8" name="Picture 9" descr="thanh phố Mĩ">
            <a:extLst>
              <a:ext uri="{FF2B5EF4-FFF2-40B4-BE49-F238E27FC236}">
                <a16:creationId xmlns:a16="http://schemas.microsoft.com/office/drawing/2014/main" id="{6D6A187D-75A4-DF4B-B80C-D94C9E9BB34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62" y="-1"/>
            <a:ext cx="3853758" cy="2556711"/>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3" name="Text Box 4">
            <a:extLst>
              <a:ext uri="{FF2B5EF4-FFF2-40B4-BE49-F238E27FC236}">
                <a16:creationId xmlns:a16="http://schemas.microsoft.com/office/drawing/2014/main" id="{F02B8AAD-2FB6-6C49-AA18-0A14CFE9914C}"/>
              </a:ext>
            </a:extLst>
          </p:cNvPr>
          <p:cNvSpPr txBox="1">
            <a:spLocks noChangeArrowheads="1"/>
          </p:cNvSpPr>
          <p:nvPr/>
        </p:nvSpPr>
        <p:spPr bwMode="auto">
          <a:xfrm>
            <a:off x="3886200" y="-95250"/>
            <a:ext cx="1374207" cy="5200801"/>
          </a:xfrm>
          <a:prstGeom prst="rect">
            <a:avLst/>
          </a:prstGeom>
          <a:solidFill>
            <a:srgbClr val="FFFDE3"/>
          </a:solidFill>
          <a:ln/>
        </p:spPr>
        <p:style>
          <a:lnRef idx="0">
            <a:schemeClr val="accent3"/>
          </a:lnRef>
          <a:fillRef idx="3">
            <a:schemeClr val="accent3"/>
          </a:fillRef>
          <a:effectRef idx="3">
            <a:schemeClr val="accent3"/>
          </a:effectRef>
          <a:fontRef idx="minor">
            <a:schemeClr val="lt1"/>
          </a:fontRef>
        </p:style>
        <p:txBody>
          <a:bodyPr wrap="square" lIns="91397" tIns="45697" rIns="91397" bIns="45697">
            <a:spAutoFit/>
          </a:bodyPr>
          <a:lstStyle>
            <a:lvl1pPr defTabSz="912813">
              <a:spcBef>
                <a:spcPct val="20000"/>
              </a:spcBef>
              <a:buChar char="•"/>
              <a:defRPr sz="3200">
                <a:solidFill>
                  <a:schemeClr val="tx1"/>
                </a:solidFill>
                <a:latin typeface="Times New Roman" panose="02020603050405020304" pitchFamily="18" charset="0"/>
              </a:defRPr>
            </a:lvl1pPr>
            <a:lvl2pPr marL="742950" indent="-285750" defTabSz="912813">
              <a:spcBef>
                <a:spcPct val="20000"/>
              </a:spcBef>
              <a:buChar char="–"/>
              <a:defRPr sz="2800">
                <a:solidFill>
                  <a:schemeClr val="tx1"/>
                </a:solidFill>
                <a:latin typeface="Times New Roman" panose="02020603050405020304" pitchFamily="18" charset="0"/>
              </a:defRPr>
            </a:lvl2pPr>
            <a:lvl3pPr marL="912813" indent="-228600" defTabSz="912813">
              <a:spcBef>
                <a:spcPct val="20000"/>
              </a:spcBef>
              <a:buChar char="•"/>
              <a:defRPr sz="2400">
                <a:solidFill>
                  <a:schemeClr val="tx1"/>
                </a:solidFill>
                <a:latin typeface="Times New Roman" panose="02020603050405020304" pitchFamily="18" charset="0"/>
              </a:defRPr>
            </a:lvl3pPr>
            <a:lvl4pPr marL="1600200" indent="-228600" defTabSz="912813">
              <a:spcBef>
                <a:spcPct val="20000"/>
              </a:spcBef>
              <a:buChar char="–"/>
              <a:defRPr sz="2000">
                <a:solidFill>
                  <a:schemeClr val="tx1"/>
                </a:solidFill>
                <a:latin typeface="Times New Roman" panose="02020603050405020304" pitchFamily="18" charset="0"/>
              </a:defRPr>
            </a:lvl4pPr>
            <a:lvl5pPr marL="2057400" indent="-228600" defTabSz="912813">
              <a:spcBef>
                <a:spcPct val="20000"/>
              </a:spcBef>
              <a:buChar char="»"/>
              <a:defRPr sz="2000">
                <a:solidFill>
                  <a:schemeClr val="tx1"/>
                </a:solidFill>
                <a:latin typeface="Times New Roman" panose="02020603050405020304" pitchFamily="18" charset="0"/>
              </a:defRPr>
            </a:lvl5pPr>
            <a:lvl6pPr marL="25146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lnSpc>
                <a:spcPct val="165000"/>
              </a:lnSpc>
              <a:spcBef>
                <a:spcPct val="50000"/>
              </a:spcBef>
              <a:buFontTx/>
              <a:buNone/>
              <a:defRPr/>
            </a:pPr>
            <a:r>
              <a:rPr lang="en-US" sz="2400" b="1" dirty="0">
                <a:cs typeface="Times New Roman" panose="02020603050405020304" pitchFamily="18" charset="0"/>
              </a:rPr>
              <a:t>HÌNH</a:t>
            </a:r>
          </a:p>
          <a:p>
            <a:pPr algn="ctr" eaLnBrk="1" hangingPunct="1">
              <a:lnSpc>
                <a:spcPct val="165000"/>
              </a:lnSpc>
              <a:spcBef>
                <a:spcPct val="50000"/>
              </a:spcBef>
              <a:buFontTx/>
              <a:buNone/>
              <a:defRPr/>
            </a:pPr>
            <a:r>
              <a:rPr lang="en-US" sz="2400" b="1" dirty="0">
                <a:cs typeface="Times New Roman" panose="02020603050405020304" pitchFamily="18" charset="0"/>
              </a:rPr>
              <a:t> ẢNH TƯƠNG</a:t>
            </a:r>
          </a:p>
          <a:p>
            <a:pPr algn="ctr" eaLnBrk="1" hangingPunct="1">
              <a:lnSpc>
                <a:spcPct val="165000"/>
              </a:lnSpc>
              <a:spcBef>
                <a:spcPct val="50000"/>
              </a:spcBef>
              <a:buFontTx/>
              <a:buNone/>
              <a:defRPr/>
            </a:pPr>
            <a:r>
              <a:rPr lang="en-US" sz="2400" b="1" dirty="0">
                <a:cs typeface="Times New Roman" panose="02020603050405020304" pitchFamily="18" charset="0"/>
              </a:rPr>
              <a:t> PHẢN </a:t>
            </a:r>
          </a:p>
          <a:p>
            <a:pPr algn="ctr" eaLnBrk="1" hangingPunct="1">
              <a:lnSpc>
                <a:spcPct val="165000"/>
              </a:lnSpc>
              <a:spcBef>
                <a:spcPct val="50000"/>
              </a:spcBef>
              <a:buFontTx/>
              <a:buNone/>
              <a:defRPr/>
            </a:pPr>
            <a:r>
              <a:rPr lang="en-US" sz="2400" b="1" dirty="0">
                <a:cs typeface="Times New Roman" panose="02020603050405020304" pitchFamily="18" charset="0"/>
              </a:rPr>
              <a:t>CỦA </a:t>
            </a:r>
          </a:p>
          <a:p>
            <a:pPr algn="ctr" eaLnBrk="1" hangingPunct="1">
              <a:lnSpc>
                <a:spcPct val="165000"/>
              </a:lnSpc>
              <a:spcBef>
                <a:spcPct val="50000"/>
              </a:spcBef>
              <a:buFontTx/>
              <a:buNone/>
              <a:defRPr/>
            </a:pPr>
            <a:r>
              <a:rPr lang="en-US" sz="2400" b="1" dirty="0">
                <a:cs typeface="Times New Roman" panose="02020603050405020304" pitchFamily="18" charset="0"/>
              </a:rPr>
              <a:t>NƯỚC</a:t>
            </a:r>
          </a:p>
          <a:p>
            <a:pPr algn="ctr" eaLnBrk="1" hangingPunct="1">
              <a:lnSpc>
                <a:spcPct val="165000"/>
              </a:lnSpc>
              <a:spcBef>
                <a:spcPct val="50000"/>
              </a:spcBef>
              <a:buFontTx/>
              <a:buNone/>
              <a:defRPr/>
            </a:pPr>
            <a:r>
              <a:rPr lang="en-US" sz="2400" b="1" dirty="0">
                <a:cs typeface="Times New Roman" panose="02020603050405020304" pitchFamily="18" charset="0"/>
              </a:rPr>
              <a:t> MĨ</a:t>
            </a:r>
            <a:endParaRPr lang="en-US" sz="1800" dirty="0">
              <a:latin typeface="+mj-lt"/>
            </a:endParaRPr>
          </a:p>
        </p:txBody>
      </p:sp>
    </p:spTree>
    <p:extLst>
      <p:ext uri="{BB962C8B-B14F-4D97-AF65-F5344CB8AC3E}">
        <p14:creationId xmlns:p14="http://schemas.microsoft.com/office/powerpoint/2010/main" val="3400270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50" fill="hold"/>
                                        <p:tgtEl>
                                          <p:spTgt spid="8"/>
                                        </p:tgtEl>
                                        <p:attrNameLst>
                                          <p:attrName>ppt_x</p:attrName>
                                        </p:attrNameLst>
                                      </p:cBhvr>
                                      <p:tavLst>
                                        <p:tav tm="0">
                                          <p:val>
                                            <p:strVal val="0-#ppt_w/2"/>
                                          </p:val>
                                        </p:tav>
                                        <p:tav tm="100000">
                                          <p:val>
                                            <p:strVal val="#ppt_x"/>
                                          </p:val>
                                        </p:tav>
                                      </p:tavLst>
                                    </p:anim>
                                    <p:anim calcmode="lin" valueType="num">
                                      <p:cBhvr additive="base">
                                        <p:cTn id="8" dur="2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250" fill="hold"/>
                                        <p:tgtEl>
                                          <p:spTgt spid="4"/>
                                        </p:tgtEl>
                                        <p:attrNameLst>
                                          <p:attrName>ppt_x</p:attrName>
                                        </p:attrNameLst>
                                      </p:cBhvr>
                                      <p:tavLst>
                                        <p:tav tm="0">
                                          <p:val>
                                            <p:strVal val="1+#ppt_w/2"/>
                                          </p:val>
                                        </p:tav>
                                        <p:tav tm="100000">
                                          <p:val>
                                            <p:strVal val="#ppt_x"/>
                                          </p:val>
                                        </p:tav>
                                      </p:tavLst>
                                    </p:anim>
                                    <p:anim calcmode="lin" valueType="num">
                                      <p:cBhvr additive="base">
                                        <p:cTn id="12" dur="2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250" fill="hold"/>
                                        <p:tgtEl>
                                          <p:spTgt spid="5"/>
                                        </p:tgtEl>
                                        <p:attrNameLst>
                                          <p:attrName>ppt_x</p:attrName>
                                        </p:attrNameLst>
                                      </p:cBhvr>
                                      <p:tavLst>
                                        <p:tav tm="0">
                                          <p:val>
                                            <p:strVal val="1+#ppt_w/2"/>
                                          </p:val>
                                        </p:tav>
                                        <p:tav tm="100000">
                                          <p:val>
                                            <p:strVal val="#ppt_x"/>
                                          </p:val>
                                        </p:tav>
                                      </p:tavLst>
                                    </p:anim>
                                    <p:anim calcmode="lin" valueType="num">
                                      <p:cBhvr additive="base">
                                        <p:cTn id="16" dur="25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250" fill="hold"/>
                                        <p:tgtEl>
                                          <p:spTgt spid="2"/>
                                        </p:tgtEl>
                                        <p:attrNameLst>
                                          <p:attrName>ppt_x</p:attrName>
                                        </p:attrNameLst>
                                      </p:cBhvr>
                                      <p:tavLst>
                                        <p:tav tm="0">
                                          <p:val>
                                            <p:strVal val="0-#ppt_w/2"/>
                                          </p:val>
                                        </p:tav>
                                        <p:tav tm="100000">
                                          <p:val>
                                            <p:strVal val="#ppt_x"/>
                                          </p:val>
                                        </p:tav>
                                      </p:tavLst>
                                    </p:anim>
                                    <p:anim calcmode="lin" valueType="num">
                                      <p:cBhvr additive="base">
                                        <p:cTn id="20" dur="250" fill="hold"/>
                                        <p:tgtEl>
                                          <p:spTgt spid="2"/>
                                        </p:tgtEl>
                                        <p:attrNameLst>
                                          <p:attrName>ppt_y</p:attrName>
                                        </p:attrNameLst>
                                      </p:cBhvr>
                                      <p:tavLst>
                                        <p:tav tm="0">
                                          <p:val>
                                            <p:strVal val="#ppt_y"/>
                                          </p:val>
                                        </p:tav>
                                        <p:tav tm="100000">
                                          <p:val>
                                            <p:strVal val="#ppt_y"/>
                                          </p:val>
                                        </p:tav>
                                      </p:tavLst>
                                    </p:anim>
                                  </p:childTnLst>
                                </p:cTn>
                              </p:par>
                              <p:par>
                                <p:cTn id="21" presetID="55"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250" fill="hold"/>
                                        <p:tgtEl>
                                          <p:spTgt spid="3"/>
                                        </p:tgtEl>
                                        <p:attrNameLst>
                                          <p:attrName>ppt_w</p:attrName>
                                        </p:attrNameLst>
                                      </p:cBhvr>
                                      <p:tavLst>
                                        <p:tav tm="0">
                                          <p:val>
                                            <p:strVal val="#ppt_w*0.70"/>
                                          </p:val>
                                        </p:tav>
                                        <p:tav tm="100000">
                                          <p:val>
                                            <p:strVal val="#ppt_w"/>
                                          </p:val>
                                        </p:tav>
                                      </p:tavLst>
                                    </p:anim>
                                    <p:anim calcmode="lin" valueType="num">
                                      <p:cBhvr>
                                        <p:cTn id="24" dur="250" fill="hold"/>
                                        <p:tgtEl>
                                          <p:spTgt spid="3"/>
                                        </p:tgtEl>
                                        <p:attrNameLst>
                                          <p:attrName>ppt_h</p:attrName>
                                        </p:attrNameLst>
                                      </p:cBhvr>
                                      <p:tavLst>
                                        <p:tav tm="0">
                                          <p:val>
                                            <p:strVal val="#ppt_h"/>
                                          </p:val>
                                        </p:tav>
                                        <p:tav tm="100000">
                                          <p:val>
                                            <p:strVal val="#ppt_h"/>
                                          </p:val>
                                        </p:tav>
                                      </p:tavLst>
                                    </p:anim>
                                    <p:animEffect transition="in" filter="fade">
                                      <p:cBhvr>
                                        <p:cTn id="25" dur="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3000" t="-9000" r="-4000" b="-1000"/>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B603573-2DCA-1840-87AC-A5F6CA4C3FA5}"/>
              </a:ext>
            </a:extLst>
          </p:cNvPr>
          <p:cNvSpPr/>
          <p:nvPr/>
        </p:nvSpPr>
        <p:spPr>
          <a:xfrm>
            <a:off x="-152400" y="0"/>
            <a:ext cx="9296400" cy="120032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3600" b="1" i="0" u="none" strike="noStrike" kern="0" cap="none" spc="0" normalizeH="0" baseline="0" noProof="0" dirty="0">
                <a:ln>
                  <a:noFill/>
                </a:ln>
                <a:solidFill>
                  <a:srgbClr val="A01127"/>
                </a:solidFill>
                <a:effectLst/>
                <a:uLnTx/>
                <a:uFillTx/>
                <a:latin typeface="Arial"/>
                <a:cs typeface="Arial"/>
                <a:sym typeface="PT Serif"/>
              </a:rPr>
              <a:t>I. Tình hình kinh tế nước Mĩ sau chiến tranh thế giới thứ hai.</a:t>
            </a:r>
            <a:endParaRPr kumimoji="0" lang="en-VN"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6" name="Rectangle 5">
            <a:extLst>
              <a:ext uri="{FF2B5EF4-FFF2-40B4-BE49-F238E27FC236}">
                <a16:creationId xmlns:a16="http://schemas.microsoft.com/office/drawing/2014/main" id="{94C39F02-3567-994A-B382-974E4D7DD07F}"/>
              </a:ext>
            </a:extLst>
          </p:cNvPr>
          <p:cNvSpPr/>
          <p:nvPr/>
        </p:nvSpPr>
        <p:spPr>
          <a:xfrm>
            <a:off x="152400" y="1428750"/>
            <a:ext cx="8839200" cy="83099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en-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Sau </a:t>
            </a:r>
            <a:r>
              <a:rPr kumimoji="0" lang="en-US" altLang="en-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chiến</a:t>
            </a:r>
            <a:r>
              <a:rPr kumimoji="0" lang="en-US" altLang="en-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en-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tranh</a:t>
            </a:r>
            <a:r>
              <a:rPr kumimoji="0" lang="en-US" altLang="en-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en-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thế</a:t>
            </a:r>
            <a:r>
              <a:rPr kumimoji="0" lang="en-US" altLang="en-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en-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giới</a:t>
            </a:r>
            <a:r>
              <a:rPr kumimoji="0" lang="en-US" altLang="en-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en-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thứ</a:t>
            </a:r>
            <a:r>
              <a:rPr kumimoji="0" lang="en-US" altLang="en-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en-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hai</a:t>
            </a:r>
            <a:r>
              <a:rPr kumimoji="0" lang="en-US" altLang="en-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en-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Mĩ</a:t>
            </a:r>
            <a:r>
              <a:rPr kumimoji="0" lang="en-US" altLang="en-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en-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vươn</a:t>
            </a:r>
            <a:r>
              <a:rPr kumimoji="0" lang="en-US" altLang="en-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en-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lên</a:t>
            </a:r>
            <a:r>
              <a:rPr kumimoji="0" lang="en-US" altLang="en-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en-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trở</a:t>
            </a:r>
            <a:r>
              <a:rPr kumimoji="0" lang="en-US" altLang="en-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en-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thành</a:t>
            </a:r>
            <a:r>
              <a:rPr kumimoji="0" lang="en-US" altLang="en-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en-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nước</a:t>
            </a:r>
            <a:r>
              <a:rPr kumimoji="0" lang="en-US" altLang="en-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en-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tư</a:t>
            </a:r>
            <a:r>
              <a:rPr kumimoji="0" lang="en-US" altLang="en-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en-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bản</a:t>
            </a:r>
            <a:r>
              <a:rPr kumimoji="0" lang="en-US" altLang="en-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en-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giàu</a:t>
            </a:r>
            <a:r>
              <a:rPr kumimoji="0" lang="en-US" altLang="en-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en-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mạnh</a:t>
            </a:r>
            <a:r>
              <a:rPr kumimoji="0" lang="en-US" altLang="en-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en-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nhất</a:t>
            </a:r>
            <a:r>
              <a:rPr kumimoji="0" lang="en-US" altLang="en-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en-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trong</a:t>
            </a:r>
            <a:r>
              <a:rPr kumimoji="0" lang="en-US" altLang="en-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en-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thế</a:t>
            </a:r>
            <a:r>
              <a:rPr kumimoji="0" lang="en-US" altLang="en-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en-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giới</a:t>
            </a:r>
            <a:r>
              <a:rPr kumimoji="0" lang="en-US" altLang="en-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en-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tư</a:t>
            </a:r>
            <a:r>
              <a:rPr kumimoji="0" lang="en-US" altLang="en-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en-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bản</a:t>
            </a:r>
            <a:r>
              <a:rPr kumimoji="0" lang="en-US" altLang="en-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en-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chủ</a:t>
            </a:r>
            <a:r>
              <a:rPr kumimoji="0" lang="en-US" altLang="en-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en-VN" sz="2400" b="0"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nghĩa</a:t>
            </a:r>
            <a:endParaRPr kumimoji="0" lang="en-VN" sz="2400" b="0"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endParaRPr>
          </a:p>
        </p:txBody>
      </p:sp>
      <p:sp>
        <p:nvSpPr>
          <p:cNvPr id="2" name="Rectangle 1">
            <a:extLst>
              <a:ext uri="{FF2B5EF4-FFF2-40B4-BE49-F238E27FC236}">
                <a16:creationId xmlns:a16="http://schemas.microsoft.com/office/drawing/2014/main" id="{044B8764-66D8-744B-932A-9EFB7BCD462E}"/>
              </a:ext>
            </a:extLst>
          </p:cNvPr>
          <p:cNvSpPr/>
          <p:nvPr/>
        </p:nvSpPr>
        <p:spPr>
          <a:xfrm>
            <a:off x="116305" y="2421810"/>
            <a:ext cx="8610600" cy="769441"/>
          </a:xfrm>
          <a:prstGeom prst="rect">
            <a:avLst/>
          </a:prstGeom>
        </p:spPr>
        <p:txBody>
          <a:bodyPr wrap="square">
            <a:spAutoFit/>
          </a:bodyPr>
          <a:lstStyle/>
          <a:p>
            <a:pPr lvl="0" fontAlgn="base">
              <a:spcBef>
                <a:spcPct val="50000"/>
              </a:spcBef>
              <a:spcAft>
                <a:spcPct val="0"/>
              </a:spcAft>
              <a:buClrTx/>
            </a:pPr>
            <a:r>
              <a:rPr lang="en-US" altLang="en-VN" sz="2200" kern="1200" dirty="0">
                <a:latin typeface="Arial" panose="020B0604020202020204" pitchFamily="34" charset="0"/>
                <a:ea typeface="+mn-ea"/>
                <a:cs typeface="+mn-cs"/>
              </a:rPr>
              <a:t>- </a:t>
            </a:r>
            <a:r>
              <a:rPr lang="en-US" altLang="en-VN" sz="2200" kern="1200" dirty="0" err="1">
                <a:latin typeface="Times New Roman" panose="02020603050405020304" pitchFamily="18" charset="0"/>
                <a:ea typeface="+mn-ea"/>
                <a:cs typeface="+mn-cs"/>
              </a:rPr>
              <a:t>Trong</a:t>
            </a:r>
            <a:r>
              <a:rPr lang="en-US" altLang="en-VN" sz="2200" kern="1200" dirty="0">
                <a:latin typeface="Times New Roman" panose="02020603050405020304" pitchFamily="18" charset="0"/>
                <a:ea typeface="+mn-ea"/>
                <a:cs typeface="+mn-cs"/>
              </a:rPr>
              <a:t> </a:t>
            </a:r>
            <a:r>
              <a:rPr lang="en-US" altLang="en-VN" sz="2200" kern="1200" dirty="0" err="1">
                <a:latin typeface="Times New Roman" panose="02020603050405020304" pitchFamily="18" charset="0"/>
                <a:ea typeface="+mn-ea"/>
                <a:cs typeface="+mn-cs"/>
              </a:rPr>
              <a:t>những</a:t>
            </a:r>
            <a:r>
              <a:rPr lang="en-US" altLang="en-VN" sz="2200" kern="1200" dirty="0">
                <a:latin typeface="Times New Roman" panose="02020603050405020304" pitchFamily="18" charset="0"/>
                <a:ea typeface="+mn-ea"/>
                <a:cs typeface="+mn-cs"/>
              </a:rPr>
              <a:t> </a:t>
            </a:r>
            <a:r>
              <a:rPr lang="en-US" altLang="en-VN" sz="2200" kern="1200" dirty="0" err="1">
                <a:latin typeface="Times New Roman" panose="02020603050405020304" pitchFamily="18" charset="0"/>
                <a:ea typeface="+mn-ea"/>
                <a:cs typeface="+mn-cs"/>
              </a:rPr>
              <a:t>thập</a:t>
            </a:r>
            <a:r>
              <a:rPr lang="en-US" altLang="en-VN" sz="2200" kern="1200" dirty="0">
                <a:latin typeface="Times New Roman" panose="02020603050405020304" pitchFamily="18" charset="0"/>
                <a:ea typeface="+mn-ea"/>
                <a:cs typeface="+mn-cs"/>
              </a:rPr>
              <a:t> </a:t>
            </a:r>
            <a:r>
              <a:rPr lang="en-US" altLang="en-VN" sz="2200" kern="1200" dirty="0" err="1">
                <a:latin typeface="Times New Roman" panose="02020603050405020304" pitchFamily="18" charset="0"/>
                <a:ea typeface="+mn-ea"/>
                <a:cs typeface="+mn-cs"/>
              </a:rPr>
              <a:t>niên</a:t>
            </a:r>
            <a:r>
              <a:rPr lang="en-US" altLang="en-VN" sz="2200" kern="1200" dirty="0">
                <a:latin typeface="Times New Roman" panose="02020603050405020304" pitchFamily="18" charset="0"/>
                <a:ea typeface="+mn-ea"/>
                <a:cs typeface="+mn-cs"/>
              </a:rPr>
              <a:t> </a:t>
            </a:r>
            <a:r>
              <a:rPr lang="en-US" altLang="en-VN" sz="2200" kern="1200" dirty="0" err="1">
                <a:latin typeface="Times New Roman" panose="02020603050405020304" pitchFamily="18" charset="0"/>
                <a:ea typeface="+mn-ea"/>
                <a:cs typeface="+mn-cs"/>
              </a:rPr>
              <a:t>sau</a:t>
            </a:r>
            <a:r>
              <a:rPr lang="en-US" altLang="en-VN" sz="2200" kern="1200" dirty="0">
                <a:latin typeface="Times New Roman" panose="02020603050405020304" pitchFamily="18" charset="0"/>
                <a:ea typeface="+mn-ea"/>
                <a:cs typeface="+mn-cs"/>
              </a:rPr>
              <a:t> </a:t>
            </a:r>
            <a:r>
              <a:rPr lang="en-US" altLang="en-VN" sz="2200" kern="1200" dirty="0" err="1">
                <a:latin typeface="Times New Roman" panose="02020603050405020304" pitchFamily="18" charset="0"/>
                <a:ea typeface="+mn-ea"/>
                <a:cs typeface="+mn-cs"/>
              </a:rPr>
              <a:t>kinh</a:t>
            </a:r>
            <a:r>
              <a:rPr lang="en-US" altLang="en-VN" sz="2200" kern="1200" dirty="0">
                <a:latin typeface="Times New Roman" panose="02020603050405020304" pitchFamily="18" charset="0"/>
                <a:ea typeface="+mn-ea"/>
                <a:cs typeface="+mn-cs"/>
              </a:rPr>
              <a:t> </a:t>
            </a:r>
            <a:r>
              <a:rPr lang="en-US" altLang="en-VN" sz="2200" kern="1200" dirty="0" err="1">
                <a:latin typeface="Times New Roman" panose="02020603050405020304" pitchFamily="18" charset="0"/>
                <a:ea typeface="+mn-ea"/>
                <a:cs typeface="+mn-cs"/>
              </a:rPr>
              <a:t>tế</a:t>
            </a:r>
            <a:r>
              <a:rPr lang="en-US" altLang="en-VN" sz="2200" kern="1200" dirty="0">
                <a:latin typeface="Times New Roman" panose="02020603050405020304" pitchFamily="18" charset="0"/>
                <a:ea typeface="+mn-ea"/>
                <a:cs typeface="+mn-cs"/>
              </a:rPr>
              <a:t> </a:t>
            </a:r>
            <a:r>
              <a:rPr lang="en-US" altLang="en-VN" sz="2200" kern="1200" dirty="0" err="1">
                <a:latin typeface="Times New Roman" panose="02020603050405020304" pitchFamily="18" charset="0"/>
                <a:ea typeface="+mn-ea"/>
                <a:cs typeface="+mn-cs"/>
              </a:rPr>
              <a:t>Mĩ</a:t>
            </a:r>
            <a:r>
              <a:rPr lang="en-US" altLang="en-VN" sz="2200" kern="1200" dirty="0">
                <a:latin typeface="Times New Roman" panose="02020603050405020304" pitchFamily="18" charset="0"/>
                <a:ea typeface="+mn-ea"/>
                <a:cs typeface="+mn-cs"/>
              </a:rPr>
              <a:t> </a:t>
            </a:r>
            <a:r>
              <a:rPr lang="en-US" altLang="en-VN" sz="2200" kern="1200" dirty="0" err="1">
                <a:latin typeface="Times New Roman" panose="02020603050405020304" pitchFamily="18" charset="0"/>
                <a:ea typeface="+mn-ea"/>
                <a:cs typeface="+mn-cs"/>
              </a:rPr>
              <a:t>suy</a:t>
            </a:r>
            <a:r>
              <a:rPr lang="en-US" altLang="en-VN" sz="2200" kern="1200" dirty="0">
                <a:latin typeface="Times New Roman" panose="02020603050405020304" pitchFamily="18" charset="0"/>
                <a:ea typeface="+mn-ea"/>
                <a:cs typeface="+mn-cs"/>
              </a:rPr>
              <a:t> </a:t>
            </a:r>
            <a:r>
              <a:rPr lang="en-US" altLang="en-VN" sz="2200" kern="1200" dirty="0" err="1">
                <a:latin typeface="Times New Roman" panose="02020603050405020304" pitchFamily="18" charset="0"/>
                <a:ea typeface="+mn-ea"/>
                <a:cs typeface="+mn-cs"/>
              </a:rPr>
              <a:t>yếu</a:t>
            </a:r>
            <a:r>
              <a:rPr lang="en-US" altLang="en-VN" sz="2200" kern="1200" dirty="0">
                <a:latin typeface="Times New Roman" panose="02020603050405020304" pitchFamily="18" charset="0"/>
                <a:ea typeface="+mn-ea"/>
                <a:cs typeface="+mn-cs"/>
              </a:rPr>
              <a:t> </a:t>
            </a:r>
            <a:r>
              <a:rPr lang="en-US" altLang="en-VN" sz="2200" kern="1200" dirty="0" err="1">
                <a:latin typeface="Times New Roman" panose="02020603050405020304" pitchFamily="18" charset="0"/>
                <a:ea typeface="+mn-ea"/>
                <a:cs typeface="+mn-cs"/>
              </a:rPr>
              <a:t>không</a:t>
            </a:r>
            <a:r>
              <a:rPr lang="en-US" altLang="en-VN" sz="2200" kern="1200" dirty="0">
                <a:latin typeface="Times New Roman" panose="02020603050405020304" pitchFamily="18" charset="0"/>
                <a:ea typeface="+mn-ea"/>
                <a:cs typeface="+mn-cs"/>
              </a:rPr>
              <a:t> </a:t>
            </a:r>
            <a:r>
              <a:rPr lang="en-US" altLang="en-VN" sz="2200" kern="1200" dirty="0" err="1">
                <a:latin typeface="Times New Roman" panose="02020603050405020304" pitchFamily="18" charset="0"/>
                <a:ea typeface="+mn-ea"/>
                <a:cs typeface="+mn-cs"/>
              </a:rPr>
              <a:t>còn</a:t>
            </a:r>
            <a:r>
              <a:rPr lang="en-US" altLang="en-VN" sz="2200" kern="1200" dirty="0">
                <a:latin typeface="Times New Roman" panose="02020603050405020304" pitchFamily="18" charset="0"/>
                <a:ea typeface="+mn-ea"/>
                <a:cs typeface="+mn-cs"/>
              </a:rPr>
              <a:t> </a:t>
            </a:r>
            <a:r>
              <a:rPr lang="en-US" altLang="en-VN" sz="2200" kern="1200" dirty="0" err="1">
                <a:latin typeface="Times New Roman" panose="02020603050405020304" pitchFamily="18" charset="0"/>
                <a:ea typeface="+mn-ea"/>
                <a:cs typeface="+mn-cs"/>
              </a:rPr>
              <a:t>giữ</a:t>
            </a:r>
            <a:r>
              <a:rPr lang="en-US" altLang="en-VN" sz="2200" kern="1200" dirty="0">
                <a:latin typeface="Times New Roman" panose="02020603050405020304" pitchFamily="18" charset="0"/>
                <a:ea typeface="+mn-ea"/>
                <a:cs typeface="+mn-cs"/>
              </a:rPr>
              <a:t> </a:t>
            </a:r>
            <a:r>
              <a:rPr lang="en-US" altLang="en-VN" sz="2200" kern="1200" dirty="0" err="1">
                <a:latin typeface="Times New Roman" panose="02020603050405020304" pitchFamily="18" charset="0"/>
                <a:ea typeface="+mn-ea"/>
                <a:cs typeface="+mn-cs"/>
              </a:rPr>
              <a:t>ưu</a:t>
            </a:r>
            <a:r>
              <a:rPr lang="en-US" altLang="en-VN" sz="2200" kern="1200" dirty="0">
                <a:latin typeface="Times New Roman" panose="02020603050405020304" pitchFamily="18" charset="0"/>
                <a:ea typeface="+mn-ea"/>
                <a:cs typeface="+mn-cs"/>
              </a:rPr>
              <a:t> </a:t>
            </a:r>
            <a:r>
              <a:rPr lang="en-US" altLang="en-VN" sz="2200" kern="1200" dirty="0" err="1">
                <a:latin typeface="Times New Roman" panose="02020603050405020304" pitchFamily="18" charset="0"/>
                <a:ea typeface="+mn-ea"/>
                <a:cs typeface="+mn-cs"/>
              </a:rPr>
              <a:t>thế</a:t>
            </a:r>
            <a:r>
              <a:rPr lang="en-US" altLang="en-VN" sz="2200" kern="1200" dirty="0">
                <a:latin typeface="Times New Roman" panose="02020603050405020304" pitchFamily="18" charset="0"/>
                <a:ea typeface="+mn-ea"/>
                <a:cs typeface="+mn-cs"/>
              </a:rPr>
              <a:t> </a:t>
            </a:r>
            <a:r>
              <a:rPr lang="en-US" altLang="en-VN" sz="2200" kern="1200" dirty="0" err="1">
                <a:latin typeface="Times New Roman" panose="02020603050405020304" pitchFamily="18" charset="0"/>
                <a:ea typeface="+mn-ea"/>
                <a:cs typeface="+mn-cs"/>
              </a:rPr>
              <a:t>tuyệt</a:t>
            </a:r>
            <a:r>
              <a:rPr lang="en-US" altLang="en-VN" sz="2200" kern="1200" dirty="0">
                <a:latin typeface="Times New Roman" panose="02020603050405020304" pitchFamily="18" charset="0"/>
                <a:ea typeface="+mn-ea"/>
                <a:cs typeface="+mn-cs"/>
              </a:rPr>
              <a:t> </a:t>
            </a:r>
            <a:r>
              <a:rPr lang="en-US" altLang="en-VN" sz="2200" kern="1200" dirty="0" err="1">
                <a:latin typeface="Times New Roman" panose="02020603050405020304" pitchFamily="18" charset="0"/>
                <a:ea typeface="+mn-ea"/>
                <a:cs typeface="+mn-cs"/>
              </a:rPr>
              <a:t>đối</a:t>
            </a:r>
            <a:r>
              <a:rPr lang="en-US" altLang="en-VN" sz="2200" kern="1200" dirty="0">
                <a:latin typeface="Times New Roman" panose="02020603050405020304" pitchFamily="18" charset="0"/>
                <a:ea typeface="+mn-ea"/>
                <a:cs typeface="+mn-cs"/>
              </a:rPr>
              <a:t> </a:t>
            </a:r>
            <a:r>
              <a:rPr lang="en-US" altLang="en-VN" sz="2200" kern="1200" dirty="0" err="1">
                <a:latin typeface="Times New Roman" panose="02020603050405020304" pitchFamily="18" charset="0"/>
                <a:ea typeface="+mn-ea"/>
                <a:cs typeface="+mn-cs"/>
              </a:rPr>
              <a:t>như</a:t>
            </a:r>
            <a:r>
              <a:rPr lang="en-US" altLang="en-VN" sz="2200" kern="1200" dirty="0">
                <a:latin typeface="Times New Roman" panose="02020603050405020304" pitchFamily="18" charset="0"/>
                <a:ea typeface="+mn-ea"/>
                <a:cs typeface="+mn-cs"/>
              </a:rPr>
              <a:t> </a:t>
            </a:r>
            <a:r>
              <a:rPr lang="en-US" altLang="en-VN" sz="2200" kern="1200" dirty="0" err="1">
                <a:latin typeface="Times New Roman" panose="02020603050405020304" pitchFamily="18" charset="0"/>
                <a:ea typeface="+mn-ea"/>
                <a:cs typeface="+mn-cs"/>
              </a:rPr>
              <a:t>trước</a:t>
            </a:r>
            <a:r>
              <a:rPr lang="en-US" altLang="en-VN" sz="2200" kern="1200" dirty="0">
                <a:latin typeface="Times New Roman" panose="02020603050405020304" pitchFamily="18" charset="0"/>
                <a:ea typeface="+mn-ea"/>
                <a:cs typeface="+mn-cs"/>
              </a:rPr>
              <a:t>.</a:t>
            </a:r>
            <a:endParaRPr lang="en-US" altLang="en-VN" sz="2200" kern="1200" dirty="0">
              <a:latin typeface="Arial" panose="020B0604020202020204" pitchFamily="34" charset="0"/>
              <a:ea typeface="+mn-ea"/>
              <a:cs typeface="+mn-cs"/>
            </a:endParaRPr>
          </a:p>
        </p:txBody>
      </p:sp>
    </p:spTree>
    <p:extLst>
      <p:ext uri="{BB962C8B-B14F-4D97-AF65-F5344CB8AC3E}">
        <p14:creationId xmlns:p14="http://schemas.microsoft.com/office/powerpoint/2010/main" val="22388017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with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250" fill="hold"/>
                                        <p:tgtEl>
                                          <p:spTgt spid="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2">
                                            <p:txEl>
                                              <p:pRg st="0" end="0"/>
                                            </p:txEl>
                                          </p:spTgt>
                                        </p:tgtEl>
                                        <p:attrNameLst>
                                          <p:attrName>ppt_y</p:attrName>
                                        </p:attrNameLst>
                                      </p:cBhvr>
                                      <p:tavLst>
                                        <p:tav tm="0">
                                          <p:val>
                                            <p:strVal val="#ppt_y"/>
                                          </p:val>
                                        </p:tav>
                                        <p:tav tm="100000">
                                          <p:val>
                                            <p:strVal val="#ppt_y"/>
                                          </p:val>
                                        </p:tav>
                                      </p:tavLst>
                                    </p:anim>
                                    <p:anim calcmode="lin" valueType="num">
                                      <p:cBhvr>
                                        <p:cTn id="9" dur="250" fill="hold"/>
                                        <p:tgtEl>
                                          <p:spTgt spid="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75"/>
        <p:cNvGrpSpPr/>
        <p:nvPr/>
      </p:nvGrpSpPr>
      <p:grpSpPr>
        <a:xfrm>
          <a:off x="0" y="0"/>
          <a:ext cx="0" cy="0"/>
          <a:chOff x="0" y="0"/>
          <a:chExt cx="0" cy="0"/>
        </a:xfrm>
      </p:grpSpPr>
      <p:sp>
        <p:nvSpPr>
          <p:cNvPr id="1477" name="Google Shape;1477;p48"/>
          <p:cNvSpPr txBox="1">
            <a:spLocks noGrp="1"/>
          </p:cNvSpPr>
          <p:nvPr>
            <p:ph type="title"/>
          </p:nvPr>
        </p:nvSpPr>
        <p:spPr>
          <a:xfrm>
            <a:off x="304800" y="1200151"/>
            <a:ext cx="4572000" cy="2895599"/>
          </a:xfrm>
          <a:prstGeom prst="rect">
            <a:avLst/>
          </a:prstGeom>
        </p:spPr>
        <p:txBody>
          <a:bodyPr spcFirstLastPara="1" wrap="square" lIns="91425" tIns="91425" rIns="91425" bIns="91425" anchor="ctr" anchorCtr="0">
            <a:noAutofit/>
          </a:bodyPr>
          <a:lstStyle/>
          <a:p>
            <a:pPr algn="ctr"/>
            <a:r>
              <a:rPr lang="vi-VN" dirty="0"/>
              <a:t>Sự phát về khoa học – kĩ thuật của Mĩ sau chiến tranh </a:t>
            </a:r>
            <a:br>
              <a:rPr lang="vi-VN" dirty="0"/>
            </a:br>
            <a:r>
              <a:rPr lang="vi-VN" dirty="0"/>
              <a:t> </a:t>
            </a:r>
            <a:r>
              <a:rPr lang="vi-VN" sz="2800" dirty="0">
                <a:solidFill>
                  <a:srgbClr val="0070C0"/>
                </a:solidFill>
              </a:rPr>
              <a:t>(Học ở bài 12).</a:t>
            </a:r>
            <a:endParaRPr lang="vi-VN" dirty="0">
              <a:solidFill>
                <a:srgbClr val="0070C0"/>
              </a:solidFill>
            </a:endParaRPr>
          </a:p>
        </p:txBody>
      </p:sp>
      <p:sp>
        <p:nvSpPr>
          <p:cNvPr id="1478" name="Google Shape;1478;p48"/>
          <p:cNvSpPr txBox="1">
            <a:spLocks noGrp="1"/>
          </p:cNvSpPr>
          <p:nvPr>
            <p:ph type="title" idx="2"/>
          </p:nvPr>
        </p:nvSpPr>
        <p:spPr>
          <a:xfrm>
            <a:off x="533400" y="482099"/>
            <a:ext cx="1524000" cy="1168200"/>
          </a:xfrm>
          <a:prstGeom prst="rect">
            <a:avLst/>
          </a:prstGeom>
        </p:spPr>
        <p:txBody>
          <a:bodyPr spcFirstLastPara="1" wrap="square" lIns="91425" tIns="91425" rIns="91425" bIns="91425" anchor="b" anchorCtr="0">
            <a:noAutofit/>
          </a:bodyPr>
          <a:lstStyle/>
          <a:p>
            <a:pPr lvl="0"/>
            <a:r>
              <a:rPr lang="vi-VN" dirty="0"/>
              <a:t>II.</a:t>
            </a:r>
            <a:endParaRPr dirty="0"/>
          </a:p>
        </p:txBody>
      </p:sp>
      <p:cxnSp>
        <p:nvCxnSpPr>
          <p:cNvPr id="31" name="Google Shape;1503;p48">
            <a:extLst>
              <a:ext uri="{FF2B5EF4-FFF2-40B4-BE49-F238E27FC236}">
                <a16:creationId xmlns:a16="http://schemas.microsoft.com/office/drawing/2014/main" id="{CF1C79E4-3C17-5F4B-8B74-7341DF3AAF8F}"/>
              </a:ext>
            </a:extLst>
          </p:cNvPr>
          <p:cNvCxnSpPr/>
          <p:nvPr/>
        </p:nvCxnSpPr>
        <p:spPr>
          <a:xfrm>
            <a:off x="982800" y="1504950"/>
            <a:ext cx="2149200" cy="17700"/>
          </a:xfrm>
          <a:prstGeom prst="straightConnector1">
            <a:avLst/>
          </a:prstGeom>
          <a:noFill/>
          <a:ln w="19050" cap="flat" cmpd="sng">
            <a:solidFill>
              <a:schemeClr val="dk2"/>
            </a:solidFill>
            <a:prstDash val="dash"/>
            <a:round/>
            <a:headEnd type="none" w="med" len="med"/>
            <a:tailEnd type="stealth" w="med" len="med"/>
          </a:ln>
        </p:spPr>
      </p:cxnSp>
      <p:pic>
        <p:nvPicPr>
          <p:cNvPr id="7" name="Picture 2">
            <a:extLst>
              <a:ext uri="{FF2B5EF4-FFF2-40B4-BE49-F238E27FC236}">
                <a16:creationId xmlns:a16="http://schemas.microsoft.com/office/drawing/2014/main" id="{C7BCE3FE-130D-CC48-972F-C12EC02CF3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819150"/>
            <a:ext cx="3695700" cy="304615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a:extLst>
              <a:ext uri="{FF2B5EF4-FFF2-40B4-BE49-F238E27FC236}">
                <a16:creationId xmlns:a16="http://schemas.microsoft.com/office/drawing/2014/main" id="{62193EAB-59F6-354F-9577-A7E748C6A22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3320" y="-125770"/>
            <a:ext cx="1485900" cy="172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5041766"/>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0000">
                                      <p:stCondLst>
                                        <p:cond delay="0"/>
                                      </p:stCondLst>
                                      <p:childTnLst>
                                        <p:set>
                                          <p:cBhvr>
                                            <p:cTn id="6" dur="1" fill="hold">
                                              <p:stCondLst>
                                                <p:cond delay="0"/>
                                              </p:stCondLst>
                                            </p:cTn>
                                            <p:tgtEl>
                                              <p:spTgt spid="1478"/>
                                            </p:tgtEl>
                                            <p:attrNameLst>
                                              <p:attrName>style.visibility</p:attrName>
                                            </p:attrNameLst>
                                          </p:cBhvr>
                                          <p:to>
                                            <p:strVal val="visible"/>
                                          </p:to>
                                        </p:set>
                                        <p:anim calcmode="lin" valueType="num" p14:bounceEnd="50000">
                                          <p:cBhvr additive="base">
                                            <p:cTn id="7" dur="500" fill="hold"/>
                                            <p:tgtEl>
                                              <p:spTgt spid="1478"/>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1478"/>
                                            </p:tgtEl>
                                            <p:attrNameLst>
                                              <p:attrName>ppt_y</p:attrName>
                                            </p:attrNameLst>
                                          </p:cBhvr>
                                          <p:tavLst>
                                            <p:tav tm="0">
                                              <p:val>
                                                <p:strVal val="#ppt_y"/>
                                              </p:val>
                                            </p:tav>
                                            <p:tav tm="100000">
                                              <p:val>
                                                <p:strVal val="#ppt_y"/>
                                              </p:val>
                                            </p:tav>
                                          </p:tavLst>
                                        </p:anim>
                                      </p:childTnLst>
                                    </p:cTn>
                                  </p:par>
                                  <p:par>
                                    <p:cTn id="9" presetID="2" presetClass="entr" presetSubtype="3" fill="hold" nodeType="withEffect" p14:presetBounceEnd="50000">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14:bounceEnd="50000">
                                          <p:cBhvr additive="base">
                                            <p:cTn id="11" dur="5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12" dur="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fill="hold"/>
                                            <p:tgtEl>
                                              <p:spTgt spid="31"/>
                                            </p:tgtEl>
                                            <p:attrNameLst>
                                              <p:attrName>ppt_x</p:attrName>
                                            </p:attrNameLst>
                                          </p:cBhvr>
                                          <p:tavLst>
                                            <p:tav tm="0">
                                              <p:val>
                                                <p:strVal val="0-#ppt_w/2"/>
                                              </p:val>
                                            </p:tav>
                                            <p:tav tm="100000">
                                              <p:val>
                                                <p:strVal val="#ppt_x"/>
                                              </p:val>
                                            </p:tav>
                                          </p:tavLst>
                                        </p:anim>
                                        <p:anim calcmode="lin" valueType="num">
                                          <p:cBhvr additive="base">
                                            <p:cTn id="16" dur="500" fill="hold"/>
                                            <p:tgtEl>
                                              <p:spTgt spid="31"/>
                                            </p:tgtEl>
                                            <p:attrNameLst>
                                              <p:attrName>ppt_y</p:attrName>
                                            </p:attrNameLst>
                                          </p:cBhvr>
                                          <p:tavLst>
                                            <p:tav tm="0">
                                              <p:val>
                                                <p:strVal val="#ppt_y"/>
                                              </p:val>
                                            </p:tav>
                                            <p:tav tm="100000">
                                              <p:val>
                                                <p:strVal val="#ppt_y"/>
                                              </p:val>
                                            </p:tav>
                                          </p:tavLst>
                                        </p:anim>
                                      </p:childTnLst>
                                    </p:cTn>
                                  </p:par>
                                  <p:par>
                                    <p:cTn id="17" presetID="2" presetClass="entr" presetSubtype="3" fill="hold" grpId="0" nodeType="withEffect" p14:presetBounceEnd="50000">
                                      <p:stCondLst>
                                        <p:cond delay="0"/>
                                      </p:stCondLst>
                                      <p:iterate type="lt">
                                        <p:tmPct val="10000"/>
                                      </p:iterate>
                                      <p:childTnLst>
                                        <p:set>
                                          <p:cBhvr>
                                            <p:cTn id="18" dur="1" fill="hold">
                                              <p:stCondLst>
                                                <p:cond delay="0"/>
                                              </p:stCondLst>
                                            </p:cTn>
                                            <p:tgtEl>
                                              <p:spTgt spid="1477"/>
                                            </p:tgtEl>
                                            <p:attrNameLst>
                                              <p:attrName>style.visibility</p:attrName>
                                            </p:attrNameLst>
                                          </p:cBhvr>
                                          <p:to>
                                            <p:strVal val="visible"/>
                                          </p:to>
                                        </p:set>
                                        <p:anim calcmode="lin" valueType="num" p14:bounceEnd="50000">
                                          <p:cBhvr additive="base">
                                            <p:cTn id="19" dur="500" fill="hold"/>
                                            <p:tgtEl>
                                              <p:spTgt spid="1477"/>
                                            </p:tgtEl>
                                            <p:attrNameLst>
                                              <p:attrName>ppt_x</p:attrName>
                                            </p:attrNameLst>
                                          </p:cBhvr>
                                          <p:tavLst>
                                            <p:tav tm="0">
                                              <p:val>
                                                <p:strVal val="1+#ppt_w/2"/>
                                              </p:val>
                                            </p:tav>
                                            <p:tav tm="100000">
                                              <p:val>
                                                <p:strVal val="#ppt_x"/>
                                              </p:val>
                                            </p:tav>
                                          </p:tavLst>
                                        </p:anim>
                                        <p:anim calcmode="lin" valueType="num" p14:bounceEnd="50000">
                                          <p:cBhvr additive="base">
                                            <p:cTn id="20" dur="500" fill="hold"/>
                                            <p:tgtEl>
                                              <p:spTgt spid="1477"/>
                                            </p:tgtEl>
                                            <p:attrNameLst>
                                              <p:attrName>ppt_y</p:attrName>
                                            </p:attrNameLst>
                                          </p:cBhvr>
                                          <p:tavLst>
                                            <p:tav tm="0">
                                              <p:val>
                                                <p:strVal val="0-#ppt_h/2"/>
                                              </p:val>
                                            </p:tav>
                                            <p:tav tm="100000">
                                              <p:val>
                                                <p:strVal val="#ppt_y"/>
                                              </p:val>
                                            </p:tav>
                                          </p:tavLst>
                                        </p:anim>
                                      </p:childTnLst>
                                    </p:cTn>
                                  </p:par>
                                  <p:par>
                                    <p:cTn id="21" presetID="2" presetClass="entr" presetSubtype="4" fill="hold" nodeType="withEffect" p14:presetBounceEnd="50000">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14:bounceEnd="50000">
                                          <p:cBhvr additive="base">
                                            <p:cTn id="23"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7" grpId="0"/>
          <p:bldP spid="147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478"/>
                                            </p:tgtEl>
                                            <p:attrNameLst>
                                              <p:attrName>style.visibility</p:attrName>
                                            </p:attrNameLst>
                                          </p:cBhvr>
                                          <p:to>
                                            <p:strVal val="visible"/>
                                          </p:to>
                                        </p:set>
                                        <p:anim calcmode="lin" valueType="num">
                                          <p:cBhvr additive="base">
                                            <p:cTn id="7" dur="500" fill="hold"/>
                                            <p:tgtEl>
                                              <p:spTgt spid="1478"/>
                                            </p:tgtEl>
                                            <p:attrNameLst>
                                              <p:attrName>ppt_x</p:attrName>
                                            </p:attrNameLst>
                                          </p:cBhvr>
                                          <p:tavLst>
                                            <p:tav tm="0">
                                              <p:val>
                                                <p:strVal val="1+#ppt_w/2"/>
                                              </p:val>
                                            </p:tav>
                                            <p:tav tm="100000">
                                              <p:val>
                                                <p:strVal val="#ppt_x"/>
                                              </p:val>
                                            </p:tav>
                                          </p:tavLst>
                                        </p:anim>
                                        <p:anim calcmode="lin" valueType="num">
                                          <p:cBhvr additive="base">
                                            <p:cTn id="8" dur="500" fill="hold"/>
                                            <p:tgtEl>
                                              <p:spTgt spid="1478"/>
                                            </p:tgtEl>
                                            <p:attrNameLst>
                                              <p:attrName>ppt_y</p:attrName>
                                            </p:attrNameLst>
                                          </p:cBhvr>
                                          <p:tavLst>
                                            <p:tav tm="0">
                                              <p:val>
                                                <p:strVal val="#ppt_y"/>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fill="hold"/>
                                            <p:tgtEl>
                                              <p:spTgt spid="31"/>
                                            </p:tgtEl>
                                            <p:attrNameLst>
                                              <p:attrName>ppt_x</p:attrName>
                                            </p:attrNameLst>
                                          </p:cBhvr>
                                          <p:tavLst>
                                            <p:tav tm="0">
                                              <p:val>
                                                <p:strVal val="0-#ppt_w/2"/>
                                              </p:val>
                                            </p:tav>
                                            <p:tav tm="100000">
                                              <p:val>
                                                <p:strVal val="#ppt_x"/>
                                              </p:val>
                                            </p:tav>
                                          </p:tavLst>
                                        </p:anim>
                                        <p:anim calcmode="lin" valueType="num">
                                          <p:cBhvr additive="base">
                                            <p:cTn id="16" dur="500" fill="hold"/>
                                            <p:tgtEl>
                                              <p:spTgt spid="31"/>
                                            </p:tgtEl>
                                            <p:attrNameLst>
                                              <p:attrName>ppt_y</p:attrName>
                                            </p:attrNameLst>
                                          </p:cBhvr>
                                          <p:tavLst>
                                            <p:tav tm="0">
                                              <p:val>
                                                <p:strVal val="#ppt_y"/>
                                              </p:val>
                                            </p:tav>
                                            <p:tav tm="100000">
                                              <p:val>
                                                <p:strVal val="#ppt_y"/>
                                              </p:val>
                                            </p:tav>
                                          </p:tavLst>
                                        </p:anim>
                                      </p:childTnLst>
                                    </p:cTn>
                                  </p:par>
                                  <p:par>
                                    <p:cTn id="17" presetID="2" presetClass="entr" presetSubtype="3" fill="hold" grpId="0" nodeType="withEffect">
                                      <p:stCondLst>
                                        <p:cond delay="0"/>
                                      </p:stCondLst>
                                      <p:iterate type="lt">
                                        <p:tmPct val="10000"/>
                                      </p:iterate>
                                      <p:childTnLst>
                                        <p:set>
                                          <p:cBhvr>
                                            <p:cTn id="18" dur="1" fill="hold">
                                              <p:stCondLst>
                                                <p:cond delay="0"/>
                                              </p:stCondLst>
                                            </p:cTn>
                                            <p:tgtEl>
                                              <p:spTgt spid="1477"/>
                                            </p:tgtEl>
                                            <p:attrNameLst>
                                              <p:attrName>style.visibility</p:attrName>
                                            </p:attrNameLst>
                                          </p:cBhvr>
                                          <p:to>
                                            <p:strVal val="visible"/>
                                          </p:to>
                                        </p:set>
                                        <p:anim calcmode="lin" valueType="num">
                                          <p:cBhvr additive="base">
                                            <p:cTn id="19" dur="500" fill="hold"/>
                                            <p:tgtEl>
                                              <p:spTgt spid="1477"/>
                                            </p:tgtEl>
                                            <p:attrNameLst>
                                              <p:attrName>ppt_x</p:attrName>
                                            </p:attrNameLst>
                                          </p:cBhvr>
                                          <p:tavLst>
                                            <p:tav tm="0">
                                              <p:val>
                                                <p:strVal val="1+#ppt_w/2"/>
                                              </p:val>
                                            </p:tav>
                                            <p:tav tm="100000">
                                              <p:val>
                                                <p:strVal val="#ppt_x"/>
                                              </p:val>
                                            </p:tav>
                                          </p:tavLst>
                                        </p:anim>
                                        <p:anim calcmode="lin" valueType="num">
                                          <p:cBhvr additive="base">
                                            <p:cTn id="20" dur="500" fill="hold"/>
                                            <p:tgtEl>
                                              <p:spTgt spid="1477"/>
                                            </p:tgtEl>
                                            <p:attrNameLst>
                                              <p:attrName>ppt_y</p:attrName>
                                            </p:attrNameLst>
                                          </p:cBhvr>
                                          <p:tavLst>
                                            <p:tav tm="0">
                                              <p:val>
                                                <p:strVal val="0-#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7" grpId="0"/>
          <p:bldP spid="1478"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475"/>
        <p:cNvGrpSpPr/>
        <p:nvPr/>
      </p:nvGrpSpPr>
      <p:grpSpPr>
        <a:xfrm>
          <a:off x="0" y="0"/>
          <a:ext cx="0" cy="0"/>
          <a:chOff x="0" y="0"/>
          <a:chExt cx="0" cy="0"/>
        </a:xfrm>
      </p:grpSpPr>
      <p:sp>
        <p:nvSpPr>
          <p:cNvPr id="1477" name="Google Shape;1477;p48"/>
          <p:cNvSpPr txBox="1">
            <a:spLocks noGrp="1"/>
          </p:cNvSpPr>
          <p:nvPr>
            <p:ph type="title"/>
          </p:nvPr>
        </p:nvSpPr>
        <p:spPr>
          <a:xfrm>
            <a:off x="2480897" y="1391773"/>
            <a:ext cx="4800600" cy="2895599"/>
          </a:xfrm>
          <a:prstGeom prst="rect">
            <a:avLst/>
          </a:prstGeom>
        </p:spPr>
        <p:txBody>
          <a:bodyPr spcFirstLastPara="1" wrap="square" lIns="91425" tIns="91425" rIns="91425" bIns="91425" anchor="ctr" anchorCtr="0">
            <a:noAutofit/>
          </a:bodyPr>
          <a:lstStyle/>
          <a:p>
            <a:pPr lvl="0" algn="ctr"/>
            <a:r>
              <a:rPr lang="vi-VN" dirty="0"/>
              <a:t>Chính sách đối nội và đối ngoại của Mĩ sau chiến tranh </a:t>
            </a:r>
          </a:p>
        </p:txBody>
      </p:sp>
      <p:sp>
        <p:nvSpPr>
          <p:cNvPr id="1478" name="Google Shape;1478;p48"/>
          <p:cNvSpPr txBox="1">
            <a:spLocks noGrp="1"/>
          </p:cNvSpPr>
          <p:nvPr>
            <p:ph type="title" idx="2"/>
          </p:nvPr>
        </p:nvSpPr>
        <p:spPr>
          <a:xfrm>
            <a:off x="2480897" y="856128"/>
            <a:ext cx="1524000" cy="1168200"/>
          </a:xfrm>
          <a:prstGeom prst="rect">
            <a:avLst/>
          </a:prstGeom>
        </p:spPr>
        <p:txBody>
          <a:bodyPr spcFirstLastPara="1" wrap="square" lIns="91425" tIns="91425" rIns="91425" bIns="91425" anchor="b" anchorCtr="0">
            <a:noAutofit/>
          </a:bodyPr>
          <a:lstStyle/>
          <a:p>
            <a:pPr lvl="0"/>
            <a:r>
              <a:rPr lang="vi-VN" dirty="0"/>
              <a:t>III.</a:t>
            </a:r>
            <a:endParaRPr dirty="0"/>
          </a:p>
        </p:txBody>
      </p:sp>
      <p:cxnSp>
        <p:nvCxnSpPr>
          <p:cNvPr id="31" name="Google Shape;1503;p48">
            <a:extLst>
              <a:ext uri="{FF2B5EF4-FFF2-40B4-BE49-F238E27FC236}">
                <a16:creationId xmlns:a16="http://schemas.microsoft.com/office/drawing/2014/main" id="{CF1C79E4-3C17-5F4B-8B74-7341DF3AAF8F}"/>
              </a:ext>
            </a:extLst>
          </p:cNvPr>
          <p:cNvCxnSpPr/>
          <p:nvPr/>
        </p:nvCxnSpPr>
        <p:spPr>
          <a:xfrm>
            <a:off x="2930297" y="1878979"/>
            <a:ext cx="2149200" cy="17700"/>
          </a:xfrm>
          <a:prstGeom prst="straightConnector1">
            <a:avLst/>
          </a:prstGeom>
          <a:noFill/>
          <a:ln w="19050" cap="flat" cmpd="sng">
            <a:solidFill>
              <a:schemeClr val="dk2"/>
            </a:solidFill>
            <a:prstDash val="dash"/>
            <a:round/>
            <a:headEnd type="none" w="med" len="med"/>
            <a:tailEnd type="stealth" w="med" len="med"/>
          </a:ln>
        </p:spPr>
      </p:cxnSp>
      <p:pic>
        <p:nvPicPr>
          <p:cNvPr id="4" name="Picture 3">
            <a:extLst>
              <a:ext uri="{FF2B5EF4-FFF2-40B4-BE49-F238E27FC236}">
                <a16:creationId xmlns:a16="http://schemas.microsoft.com/office/drawing/2014/main" id="{7B4CE56D-7146-FA44-A218-C4C0A9B9568E}"/>
              </a:ext>
            </a:extLst>
          </p:cNvPr>
          <p:cNvPicPr>
            <a:picLocks noChangeAspect="1"/>
          </p:cNvPicPr>
          <p:nvPr/>
        </p:nvPicPr>
        <p:blipFill>
          <a:blip r:embed="rId3"/>
          <a:stretch>
            <a:fillRect/>
          </a:stretch>
        </p:blipFill>
        <p:spPr>
          <a:xfrm>
            <a:off x="750115" y="1959742"/>
            <a:ext cx="1358620" cy="1358620"/>
          </a:xfrm>
          <a:prstGeom prst="rect">
            <a:avLst/>
          </a:prstGeom>
        </p:spPr>
      </p:pic>
      <p:pic>
        <p:nvPicPr>
          <p:cNvPr id="9" name="Picture 8" descr="Tank Gif by Gray-Feathers on DeviantArt">
            <a:extLst>
              <a:ext uri="{FF2B5EF4-FFF2-40B4-BE49-F238E27FC236}">
                <a16:creationId xmlns:a16="http://schemas.microsoft.com/office/drawing/2014/main" id="{05C65540-BBBC-6C44-94D8-A62279FDD62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0769" t="24363" r="10851" b="18549"/>
          <a:stretch/>
        </p:blipFill>
        <p:spPr bwMode="auto">
          <a:xfrm>
            <a:off x="304800" y="3382948"/>
            <a:ext cx="3882163" cy="18850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Tank Gif by Gray-Feathers on DeviantArt">
            <a:extLst>
              <a:ext uri="{FF2B5EF4-FFF2-40B4-BE49-F238E27FC236}">
                <a16:creationId xmlns:a16="http://schemas.microsoft.com/office/drawing/2014/main" id="{D20F2D14-3FF9-CC46-AEFD-9FFE75B44F2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0769" t="24363" r="10851" b="18549"/>
          <a:stretch/>
        </p:blipFill>
        <p:spPr bwMode="auto">
          <a:xfrm flipH="1">
            <a:off x="4992624" y="3357801"/>
            <a:ext cx="3882163" cy="188505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2D501D7F-4B5A-E548-A163-8DF8BCA52212}"/>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7391400" y="114403"/>
            <a:ext cx="1387366" cy="1866693"/>
          </a:xfrm>
          <a:prstGeom prst="rect">
            <a:avLst/>
          </a:prstGeom>
          <a:ln>
            <a:noFill/>
          </a:ln>
        </p:spPr>
      </p:pic>
      <p:pic>
        <p:nvPicPr>
          <p:cNvPr id="13" name="Picture 11" descr="Picture30">
            <a:extLst>
              <a:ext uri="{FF2B5EF4-FFF2-40B4-BE49-F238E27FC236}">
                <a16:creationId xmlns:a16="http://schemas.microsoft.com/office/drawing/2014/main" id="{BBF995D0-9F59-0E48-9C9B-1A520E024064}"/>
              </a:ext>
            </a:extLst>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908567" y="638761"/>
            <a:ext cx="976313" cy="1155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97848983"/>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0000">
                                      <p:stCondLst>
                                        <p:cond delay="0"/>
                                      </p:stCondLst>
                                      <p:childTnLst>
                                        <p:set>
                                          <p:cBhvr>
                                            <p:cTn id="6" dur="1" fill="hold">
                                              <p:stCondLst>
                                                <p:cond delay="0"/>
                                              </p:stCondLst>
                                            </p:cTn>
                                            <p:tgtEl>
                                              <p:spTgt spid="1478"/>
                                            </p:tgtEl>
                                            <p:attrNameLst>
                                              <p:attrName>style.visibility</p:attrName>
                                            </p:attrNameLst>
                                          </p:cBhvr>
                                          <p:to>
                                            <p:strVal val="visible"/>
                                          </p:to>
                                        </p:set>
                                        <p:anim calcmode="lin" valueType="num" p14:bounceEnd="50000">
                                          <p:cBhvr additive="base">
                                            <p:cTn id="7" dur="500" fill="hold"/>
                                            <p:tgtEl>
                                              <p:spTgt spid="1478"/>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147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50000">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14:bounceEnd="50000">
                                          <p:cBhvr additive="base">
                                            <p:cTn id="11" dur="500" fill="hold"/>
                                            <p:tgtEl>
                                              <p:spTgt spid="31"/>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31"/>
                                            </p:tgtEl>
                                            <p:attrNameLst>
                                              <p:attrName>ppt_y</p:attrName>
                                            </p:attrNameLst>
                                          </p:cBhvr>
                                          <p:tavLst>
                                            <p:tav tm="0">
                                              <p:val>
                                                <p:strVal val="#ppt_y"/>
                                              </p:val>
                                            </p:tav>
                                            <p:tav tm="100000">
                                              <p:val>
                                                <p:strVal val="#ppt_y"/>
                                              </p:val>
                                            </p:tav>
                                          </p:tavLst>
                                        </p:anim>
                                      </p:childTnLst>
                                    </p:cTn>
                                  </p:par>
                                  <p:par>
                                    <p:cTn id="13" presetID="2" presetClass="entr" presetSubtype="3" fill="hold" grpId="0" nodeType="withEffect" p14:presetBounceEnd="50000">
                                      <p:stCondLst>
                                        <p:cond delay="0"/>
                                      </p:stCondLst>
                                      <p:iterate type="lt">
                                        <p:tmPct val="10000"/>
                                      </p:iterate>
                                      <p:childTnLst>
                                        <p:set>
                                          <p:cBhvr>
                                            <p:cTn id="14" dur="1" fill="hold">
                                              <p:stCondLst>
                                                <p:cond delay="0"/>
                                              </p:stCondLst>
                                            </p:cTn>
                                            <p:tgtEl>
                                              <p:spTgt spid="1477"/>
                                            </p:tgtEl>
                                            <p:attrNameLst>
                                              <p:attrName>style.visibility</p:attrName>
                                            </p:attrNameLst>
                                          </p:cBhvr>
                                          <p:to>
                                            <p:strVal val="visible"/>
                                          </p:to>
                                        </p:set>
                                        <p:anim calcmode="lin" valueType="num" p14:bounceEnd="50000">
                                          <p:cBhvr additive="base">
                                            <p:cTn id="15" dur="500" fill="hold"/>
                                            <p:tgtEl>
                                              <p:spTgt spid="1477"/>
                                            </p:tgtEl>
                                            <p:attrNameLst>
                                              <p:attrName>ppt_x</p:attrName>
                                            </p:attrNameLst>
                                          </p:cBhvr>
                                          <p:tavLst>
                                            <p:tav tm="0">
                                              <p:val>
                                                <p:strVal val="1+#ppt_w/2"/>
                                              </p:val>
                                            </p:tav>
                                            <p:tav tm="100000">
                                              <p:val>
                                                <p:strVal val="#ppt_x"/>
                                              </p:val>
                                            </p:tav>
                                          </p:tavLst>
                                        </p:anim>
                                        <p:anim calcmode="lin" valueType="num" p14:bounceEnd="50000">
                                          <p:cBhvr additive="base">
                                            <p:cTn id="16" dur="500" fill="hold"/>
                                            <p:tgtEl>
                                              <p:spTgt spid="1477"/>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14:presetBounceEnd="50000">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14:bounceEnd="50000">
                                          <p:cBhvr additive="base">
                                            <p:cTn id="19" dur="500" fill="hold"/>
                                            <p:tgtEl>
                                              <p:spTgt spid="9"/>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14:presetBounceEnd="50000">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14:bounceEnd="50000">
                                          <p:cBhvr additive="base">
                                            <p:cTn id="23" dur="500" fill="hold"/>
                                            <p:tgtEl>
                                              <p:spTgt spid="10"/>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0"/>
                                            </p:tgtEl>
                                            <p:attrNameLst>
                                              <p:attrName>ppt_y</p:attrName>
                                            </p:attrNameLst>
                                          </p:cBhvr>
                                          <p:tavLst>
                                            <p:tav tm="0">
                                              <p:val>
                                                <p:strVal val="0-#ppt_h/2"/>
                                              </p:val>
                                            </p:tav>
                                            <p:tav tm="100000">
                                              <p:val>
                                                <p:strVal val="#ppt_y"/>
                                              </p:val>
                                            </p:tav>
                                          </p:tavLst>
                                        </p:anim>
                                      </p:childTnLst>
                                    </p:cTn>
                                  </p:par>
                                  <p:par>
                                    <p:cTn id="25" presetID="2" presetClass="entr" presetSubtype="8" fill="hold" nodeType="withEffect" p14:presetBounceEnd="50000">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14:bounceEnd="50000">
                                          <p:cBhvr additive="base">
                                            <p:cTn id="27" dur="5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28" dur="500" fill="hold"/>
                                            <p:tgtEl>
                                              <p:spTgt spid="4"/>
                                            </p:tgtEl>
                                            <p:attrNameLst>
                                              <p:attrName>ppt_y</p:attrName>
                                            </p:attrNameLst>
                                          </p:cBhvr>
                                          <p:tavLst>
                                            <p:tav tm="0">
                                              <p:val>
                                                <p:strVal val="#ppt_y"/>
                                              </p:val>
                                            </p:tav>
                                            <p:tav tm="100000">
                                              <p:val>
                                                <p:strVal val="#ppt_y"/>
                                              </p:val>
                                            </p:tav>
                                          </p:tavLst>
                                        </p:anim>
                                      </p:childTnLst>
                                    </p:cTn>
                                  </p:par>
                                  <p:par>
                                    <p:cTn id="29" presetID="2" presetClass="entr" presetSubtype="1" fill="hold" nodeType="withEffect" p14:presetBounceEnd="50000">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14:bounceEnd="50000">
                                          <p:cBhvr additive="base">
                                            <p:cTn id="31" dur="5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32"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7" grpId="0"/>
          <p:bldP spid="147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478"/>
                                            </p:tgtEl>
                                            <p:attrNameLst>
                                              <p:attrName>style.visibility</p:attrName>
                                            </p:attrNameLst>
                                          </p:cBhvr>
                                          <p:to>
                                            <p:strVal val="visible"/>
                                          </p:to>
                                        </p:set>
                                        <p:anim calcmode="lin" valueType="num">
                                          <p:cBhvr additive="base">
                                            <p:cTn id="7" dur="500" fill="hold"/>
                                            <p:tgtEl>
                                              <p:spTgt spid="1478"/>
                                            </p:tgtEl>
                                            <p:attrNameLst>
                                              <p:attrName>ppt_x</p:attrName>
                                            </p:attrNameLst>
                                          </p:cBhvr>
                                          <p:tavLst>
                                            <p:tav tm="0">
                                              <p:val>
                                                <p:strVal val="1+#ppt_w/2"/>
                                              </p:val>
                                            </p:tav>
                                            <p:tav tm="100000">
                                              <p:val>
                                                <p:strVal val="#ppt_x"/>
                                              </p:val>
                                            </p:tav>
                                          </p:tavLst>
                                        </p:anim>
                                        <p:anim calcmode="lin" valueType="num">
                                          <p:cBhvr additive="base">
                                            <p:cTn id="8" dur="500" fill="hold"/>
                                            <p:tgtEl>
                                              <p:spTgt spid="147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0-#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par>
                                    <p:cTn id="13" presetID="2" presetClass="entr" presetSubtype="3" fill="hold" grpId="0" nodeType="withEffect">
                                      <p:stCondLst>
                                        <p:cond delay="0"/>
                                      </p:stCondLst>
                                      <p:iterate type="lt">
                                        <p:tmPct val="10000"/>
                                      </p:iterate>
                                      <p:childTnLst>
                                        <p:set>
                                          <p:cBhvr>
                                            <p:cTn id="14" dur="1" fill="hold">
                                              <p:stCondLst>
                                                <p:cond delay="0"/>
                                              </p:stCondLst>
                                            </p:cTn>
                                            <p:tgtEl>
                                              <p:spTgt spid="1477"/>
                                            </p:tgtEl>
                                            <p:attrNameLst>
                                              <p:attrName>style.visibility</p:attrName>
                                            </p:attrNameLst>
                                          </p:cBhvr>
                                          <p:to>
                                            <p:strVal val="visible"/>
                                          </p:to>
                                        </p:set>
                                        <p:anim calcmode="lin" valueType="num">
                                          <p:cBhvr additive="base">
                                            <p:cTn id="15" dur="500" fill="hold"/>
                                            <p:tgtEl>
                                              <p:spTgt spid="1477"/>
                                            </p:tgtEl>
                                            <p:attrNameLst>
                                              <p:attrName>ppt_x</p:attrName>
                                            </p:attrNameLst>
                                          </p:cBhvr>
                                          <p:tavLst>
                                            <p:tav tm="0">
                                              <p:val>
                                                <p:strVal val="1+#ppt_w/2"/>
                                              </p:val>
                                            </p:tav>
                                            <p:tav tm="100000">
                                              <p:val>
                                                <p:strVal val="#ppt_x"/>
                                              </p:val>
                                            </p:tav>
                                          </p:tavLst>
                                        </p:anim>
                                        <p:anim calcmode="lin" valueType="num">
                                          <p:cBhvr additive="base">
                                            <p:cTn id="16" dur="500" fill="hold"/>
                                            <p:tgtEl>
                                              <p:spTgt spid="1477"/>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0-#ppt_w/2"/>
                                              </p:val>
                                            </p:tav>
                                            <p:tav tm="100000">
                                              <p:val>
                                                <p:strVal val="#ppt_x"/>
                                              </p:val>
                                            </p:tav>
                                          </p:tavLst>
                                        </p:anim>
                                        <p:anim calcmode="lin" valueType="num">
                                          <p:cBhvr additive="base">
                                            <p:cTn id="24" dur="500" fill="hold"/>
                                            <p:tgtEl>
                                              <p:spTgt spid="10"/>
                                            </p:tgtEl>
                                            <p:attrNameLst>
                                              <p:attrName>ppt_y</p:attrName>
                                            </p:attrNameLst>
                                          </p:cBhvr>
                                          <p:tavLst>
                                            <p:tav tm="0">
                                              <p:val>
                                                <p:strVal val="0-#ppt_h/2"/>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0-#ppt_w/2"/>
                                              </p:val>
                                            </p:tav>
                                            <p:tav tm="100000">
                                              <p:val>
                                                <p:strVal val="#ppt_x"/>
                                              </p:val>
                                            </p:tav>
                                          </p:tavLst>
                                        </p:anim>
                                        <p:anim calcmode="lin" valueType="num">
                                          <p:cBhvr additive="base">
                                            <p:cTn id="28" dur="500" fill="hold"/>
                                            <p:tgtEl>
                                              <p:spTgt spid="4"/>
                                            </p:tgtEl>
                                            <p:attrNameLst>
                                              <p:attrName>ppt_y</p:attrName>
                                            </p:attrNameLst>
                                          </p:cBhvr>
                                          <p:tavLst>
                                            <p:tav tm="0">
                                              <p:val>
                                                <p:strVal val="#ppt_y"/>
                                              </p:val>
                                            </p:tav>
                                            <p:tav tm="100000">
                                              <p:val>
                                                <p:strVal val="#ppt_y"/>
                                              </p:val>
                                            </p:tav>
                                          </p:tavLst>
                                        </p:anim>
                                      </p:childTnLst>
                                    </p:cTn>
                                  </p:par>
                                  <p:par>
                                    <p:cTn id="29" presetID="2" presetClass="entr" presetSubtype="1"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7" grpId="0"/>
          <p:bldP spid="1478"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dubuque精美钢琴曲">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49466" y="131344"/>
            <a:ext cx="457094" cy="457094"/>
          </a:xfrm>
          <a:prstGeom prst="rect">
            <a:avLst/>
          </a:prstGeom>
        </p:spPr>
      </p:pic>
      <p:pic>
        <p:nvPicPr>
          <p:cNvPr id="4" name="图片 3">
            <a:extLst>
              <a:ext uri="{FF2B5EF4-FFF2-40B4-BE49-F238E27FC236}">
                <a16:creationId xmlns:a16="http://schemas.microsoft.com/office/drawing/2014/main" id="{04714BCA-BDEB-4E21-957E-243FA4BD208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54" y="930"/>
            <a:ext cx="9140694" cy="5141640"/>
          </a:xfrm>
          <a:prstGeom prst="rect">
            <a:avLst/>
          </a:prstGeom>
        </p:spPr>
      </p:pic>
      <p:pic>
        <p:nvPicPr>
          <p:cNvPr id="7" name="图片 6">
            <a:extLst>
              <a:ext uri="{FF2B5EF4-FFF2-40B4-BE49-F238E27FC236}">
                <a16:creationId xmlns:a16="http://schemas.microsoft.com/office/drawing/2014/main" id="{B838AB8A-46FD-4DE5-B6B9-4F7C7879662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47" y="3162092"/>
            <a:ext cx="2391539" cy="2003383"/>
          </a:xfrm>
          <a:prstGeom prst="rect">
            <a:avLst/>
          </a:prstGeom>
        </p:spPr>
      </p:pic>
      <p:pic>
        <p:nvPicPr>
          <p:cNvPr id="10" name="图片 9">
            <a:extLst>
              <a:ext uri="{FF2B5EF4-FFF2-40B4-BE49-F238E27FC236}">
                <a16:creationId xmlns:a16="http://schemas.microsoft.com/office/drawing/2014/main" id="{AA5D89A8-B22B-4149-AE80-8C3929F7796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92611" y="-249175"/>
            <a:ext cx="2379838" cy="2570225"/>
          </a:xfrm>
          <a:prstGeom prst="rect">
            <a:avLst/>
          </a:prstGeom>
        </p:spPr>
      </p:pic>
      <p:pic>
        <p:nvPicPr>
          <p:cNvPr id="12" name="图片 11">
            <a:extLst>
              <a:ext uri="{FF2B5EF4-FFF2-40B4-BE49-F238E27FC236}">
                <a16:creationId xmlns:a16="http://schemas.microsoft.com/office/drawing/2014/main" id="{12B4AFD8-2B92-4929-9BBB-BD3D388C9B1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443909" y="3120265"/>
            <a:ext cx="2698438" cy="2099938"/>
          </a:xfrm>
          <a:prstGeom prst="rect">
            <a:avLst/>
          </a:prstGeom>
        </p:spPr>
      </p:pic>
      <p:pic>
        <p:nvPicPr>
          <p:cNvPr id="3" name="图片 2">
            <a:extLst>
              <a:ext uri="{FF2B5EF4-FFF2-40B4-BE49-F238E27FC236}">
                <a16:creationId xmlns:a16="http://schemas.microsoft.com/office/drawing/2014/main" id="{DB62CEBD-6534-409D-B545-34C538096DC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061986" y="-10614"/>
            <a:ext cx="1271022" cy="1621429"/>
          </a:xfrm>
          <a:prstGeom prst="rect">
            <a:avLst/>
          </a:prstGeom>
        </p:spPr>
      </p:pic>
      <p:pic>
        <p:nvPicPr>
          <p:cNvPr id="13" name="图片 55">
            <a:extLst>
              <a:ext uri="{FF2B5EF4-FFF2-40B4-BE49-F238E27FC236}">
                <a16:creationId xmlns:a16="http://schemas.microsoft.com/office/drawing/2014/main" id="{71464CC5-EB03-4129-9163-FE9DD22BC2BB}"/>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138257" y="2826201"/>
            <a:ext cx="2698438" cy="2914313"/>
          </a:xfrm>
          <a:prstGeom prst="rect">
            <a:avLst/>
          </a:prstGeom>
        </p:spPr>
      </p:pic>
      <p:sp>
        <p:nvSpPr>
          <p:cNvPr id="14" name="Title 9">
            <a:extLst>
              <a:ext uri="{FF2B5EF4-FFF2-40B4-BE49-F238E27FC236}">
                <a16:creationId xmlns:a16="http://schemas.microsoft.com/office/drawing/2014/main" id="{E2894778-CD2D-D54A-9A26-D748C2243356}"/>
              </a:ext>
            </a:extLst>
          </p:cNvPr>
          <p:cNvSpPr txBox="1">
            <a:spLocks/>
          </p:cNvSpPr>
          <p:nvPr/>
        </p:nvSpPr>
        <p:spPr>
          <a:xfrm>
            <a:off x="914400" y="1496990"/>
            <a:ext cx="7315200" cy="1323439"/>
          </a:xfrm>
          <a:prstGeom prst="rect">
            <a:avLst/>
          </a:prstGeom>
        </p:spPr>
        <p:txBody>
          <a:bodyPr wrap="square">
            <a:spAutoFit/>
          </a:bodyPr>
          <a:lstStyle>
            <a:lvl1pPr algn="ctr" defTabSz="914134" rtl="0" eaLnBrk="1" latinLnBrk="0" hangingPunct="1">
              <a:spcBef>
                <a:spcPct val="0"/>
              </a:spcBef>
              <a:buNone/>
              <a:defRPr sz="4424" kern="1200">
                <a:solidFill>
                  <a:schemeClr val="tx1"/>
                </a:solidFill>
                <a:latin typeface="+mj-lt"/>
                <a:ea typeface="+mj-ea"/>
                <a:cs typeface="+mj-cs"/>
              </a:defRPr>
            </a:lvl1pPr>
          </a:lstStyle>
          <a:p>
            <a:pPr marL="0" marR="0" lvl="0" indent="0" algn="ctr" defTabSz="685800" rtl="0" eaLnBrk="1" fontAlgn="auto" latinLnBrk="0" hangingPunct="1">
              <a:lnSpc>
                <a:spcPct val="100000"/>
              </a:lnSpc>
              <a:spcBef>
                <a:spcPct val="0"/>
              </a:spcBef>
              <a:spcAft>
                <a:spcPts val="0"/>
              </a:spcAft>
              <a:buClrTx/>
              <a:buSzTx/>
              <a:buFontTx/>
              <a:buNone/>
              <a:tabLst/>
              <a:defRPr/>
            </a:pPr>
            <a:r>
              <a:rPr kumimoji="0" lang="en-US" sz="8000" b="1" i="0" u="none" strike="noStrike" kern="1200" cap="none" spc="0" normalizeH="0" baseline="0" noProof="0" dirty="0">
                <a:ln>
                  <a:noFill/>
                </a:ln>
                <a:solidFill>
                  <a:srgbClr val="A01127"/>
                </a:solidFill>
                <a:effectLst/>
                <a:uLnTx/>
                <a:uFillTx/>
                <a:latin typeface="PT Serif"/>
                <a:ea typeface="+mj-ea"/>
                <a:cs typeface="+mj-cs"/>
                <a:sym typeface="PT Serif"/>
              </a:rPr>
              <a:t>A. </a:t>
            </a:r>
            <a:r>
              <a:rPr kumimoji="0" lang="en-US" sz="8000" b="1" i="0" u="none" strike="noStrike" kern="1200" cap="none" spc="0" normalizeH="0" baseline="0" noProof="0" dirty="0" err="1">
                <a:ln>
                  <a:noFill/>
                </a:ln>
                <a:solidFill>
                  <a:srgbClr val="A01127"/>
                </a:solidFill>
                <a:effectLst/>
                <a:uLnTx/>
                <a:uFillTx/>
                <a:latin typeface="PT Serif"/>
                <a:ea typeface="+mj-ea"/>
                <a:cs typeface="+mj-cs"/>
                <a:sym typeface="PT Serif"/>
              </a:rPr>
              <a:t>Khởi</a:t>
            </a:r>
            <a:r>
              <a:rPr kumimoji="0" lang="en-US" sz="8000" b="1" i="0" u="none" strike="noStrike" kern="1200" cap="none" spc="0" normalizeH="0" baseline="0" noProof="0" dirty="0">
                <a:ln>
                  <a:noFill/>
                </a:ln>
                <a:solidFill>
                  <a:srgbClr val="A01127"/>
                </a:solidFill>
                <a:effectLst/>
                <a:uLnTx/>
                <a:uFillTx/>
                <a:latin typeface="PT Serif"/>
                <a:ea typeface="+mj-ea"/>
                <a:cs typeface="+mj-cs"/>
                <a:sym typeface="PT Serif"/>
              </a:rPr>
              <a:t> </a:t>
            </a:r>
            <a:r>
              <a:rPr kumimoji="0" lang="en-US" sz="8000" b="1" i="0" u="none" strike="noStrike" kern="1200" cap="none" spc="0" normalizeH="0" baseline="0" noProof="0" dirty="0" err="1">
                <a:ln>
                  <a:noFill/>
                </a:ln>
                <a:solidFill>
                  <a:srgbClr val="A01127"/>
                </a:solidFill>
                <a:effectLst/>
                <a:uLnTx/>
                <a:uFillTx/>
                <a:latin typeface="PT Serif"/>
                <a:ea typeface="+mj-ea"/>
                <a:cs typeface="+mj-cs"/>
                <a:sym typeface="PT Serif"/>
              </a:rPr>
              <a:t>Động</a:t>
            </a:r>
            <a:endParaRPr kumimoji="0" lang="en-VN" sz="8800" b="1" i="0" u="none" strike="noStrike" kern="1200" cap="none" spc="0" normalizeH="0" baseline="0" noProof="0" dirty="0">
              <a:ln w="0"/>
              <a:solidFill>
                <a:srgbClr val="FF0000"/>
              </a:solidFill>
              <a:effectLst>
                <a:reflection blurRad="6350" stA="53000" endA="300" endPos="35500" dir="5400000" sy="-90000" algn="bl" rotWithShape="0"/>
              </a:effectLst>
              <a:uLnTx/>
              <a:uFillTx/>
              <a:latin typeface="Times New Roman" panose="02020603050405020304" pitchFamily="18" charset="0"/>
              <a:ea typeface="+mj-ea"/>
              <a:cs typeface="Times New Roman" panose="02020603050405020304" pitchFamily="18" charset="0"/>
              <a:sym typeface="Arial"/>
            </a:endParaRPr>
          </a:p>
        </p:txBody>
      </p:sp>
    </p:spTree>
    <p:extLst>
      <p:ext uri="{BB962C8B-B14F-4D97-AF65-F5344CB8AC3E}">
        <p14:creationId xmlns:p14="http://schemas.microsoft.com/office/powerpoint/2010/main" val="1903540518"/>
      </p:ext>
    </p:extLst>
  </p:cSld>
  <p:clrMapOvr>
    <a:masterClrMapping/>
  </p:clrMapOvr>
  <mc:AlternateContent xmlns:mc="http://schemas.openxmlformats.org/markup-compatibility/2006" xmlns:p14="http://schemas.microsoft.com/office/powerpoint/2010/main">
    <mc:Choice Requires="p14">
      <p:transition spd="med">
        <p14:rippl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50000">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14:bounceEnd="50000">
                                          <p:cBhvr additive="base">
                                            <p:cTn id="7" dur="500" fill="hold"/>
                                            <p:tgtEl>
                                              <p:spTgt spid="62"/>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62"/>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14:presetBounceEnd="50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50000">
                                          <p:cBhvr additive="base">
                                            <p:cTn id="11" dur="5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14:presetBounceEnd="50000">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14:bounceEnd="50000">
                                          <p:cBhvr additive="base">
                                            <p:cTn id="15" dur="500" fill="hold"/>
                                            <p:tgtEl>
                                              <p:spTgt spid="7"/>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14:presetBounceEnd="50000">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14:bounceEnd="50000">
                                          <p:cBhvr additive="base">
                                            <p:cTn id="19" dur="500" fill="hold"/>
                                            <p:tgtEl>
                                              <p:spTgt spid="10"/>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10"/>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14:presetBounceEnd="50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14:presetBounceEnd="50000">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14:bounceEnd="50000">
                                          <p:cBhvr additive="base">
                                            <p:cTn id="27" dur="50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28" dur="500" fill="hold"/>
                                            <p:tgtEl>
                                              <p:spTgt spid="3"/>
                                            </p:tgtEl>
                                            <p:attrNameLst>
                                              <p:attrName>ppt_y</p:attrName>
                                            </p:attrNameLst>
                                          </p:cBhvr>
                                          <p:tavLst>
                                            <p:tav tm="0">
                                              <p:val>
                                                <p:strVal val="0-#ppt_h/2"/>
                                              </p:val>
                                            </p:tav>
                                            <p:tav tm="100000">
                                              <p:val>
                                                <p:strVal val="#ppt_y"/>
                                              </p:val>
                                            </p:tav>
                                          </p:tavLst>
                                        </p:anim>
                                      </p:childTnLst>
                                    </p:cTn>
                                  </p:par>
                                  <p:par>
                                    <p:cTn id="29" presetID="2" presetClass="entr" presetSubtype="9" fill="hold" nodeType="withEffect" p14:presetBounceEnd="50000">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14:bounceEnd="50000">
                                          <p:cBhvr additive="base">
                                            <p:cTn id="31" dur="500" fill="hold"/>
                                            <p:tgtEl>
                                              <p:spTgt spid="13"/>
                                            </p:tgtEl>
                                            <p:attrNameLst>
                                              <p:attrName>ppt_x</p:attrName>
                                            </p:attrNameLst>
                                          </p:cBhvr>
                                          <p:tavLst>
                                            <p:tav tm="0">
                                              <p:val>
                                                <p:strVal val="0-#ppt_w/2"/>
                                              </p:val>
                                            </p:tav>
                                            <p:tav tm="100000">
                                              <p:val>
                                                <p:strVal val="#ppt_x"/>
                                              </p:val>
                                            </p:tav>
                                          </p:tavLst>
                                        </p:anim>
                                        <p:anim calcmode="lin" valueType="num" p14:bounceEnd="50000">
                                          <p:cBhvr additive="base">
                                            <p:cTn id="32" dur="500" fill="hold"/>
                                            <p:tgtEl>
                                              <p:spTgt spid="13"/>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14:presetBounceEnd="50000">
                                      <p:stCondLst>
                                        <p:cond delay="0"/>
                                      </p:stCondLst>
                                      <p:iterate type="lt">
                                        <p:tmPct val="10000"/>
                                      </p:iterate>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36" dur="500" fill="hold"/>
                                            <p:tgtEl>
                                              <p:spTgt spid="14"/>
                                            </p:tgtEl>
                                            <p:attrNameLst>
                                              <p:attrName>ppt_y</p:attrName>
                                            </p:attrNameLst>
                                          </p:cBhvr>
                                          <p:tavLst>
                                            <p:tav tm="0">
                                              <p:val>
                                                <p:strVal val="0-#ppt_h/2"/>
                                              </p:val>
                                            </p:tav>
                                            <p:tav tm="100000">
                                              <p:val>
                                                <p:strVal val="#ppt_y"/>
                                              </p:val>
                                            </p:tav>
                                          </p:tavLst>
                                        </p:anim>
                                      </p:childTnLst>
                                    </p:cTn>
                                  </p:par>
                                </p:childTnLst>
                              </p:cTn>
                            </p:par>
                            <p:par>
                              <p:cTn id="37" fill="hold">
                                <p:stCondLst>
                                  <p:cond delay="950"/>
                                </p:stCondLst>
                                <p:childTnLst>
                                  <p:par>
                                    <p:cTn id="38" presetID="32" presetClass="emph" presetSubtype="0" repeatCount="5000" fill="hold" grpId="1" nodeType="afterEffect">
                                      <p:stCondLst>
                                        <p:cond delay="0"/>
                                      </p:stCondLst>
                                      <p:iterate type="lt">
                                        <p:tmPct val="0"/>
                                      </p:iterate>
                                      <p:childTnLst>
                                        <p:animRot by="120000">
                                          <p:cBhvr>
                                            <p:cTn id="39" dur="100" fill="hold">
                                              <p:stCondLst>
                                                <p:cond delay="0"/>
                                              </p:stCondLst>
                                            </p:cTn>
                                            <p:tgtEl>
                                              <p:spTgt spid="14"/>
                                            </p:tgtEl>
                                            <p:attrNameLst>
                                              <p:attrName>r</p:attrName>
                                            </p:attrNameLst>
                                          </p:cBhvr>
                                        </p:animRot>
                                        <p:animRot by="-240000">
                                          <p:cBhvr>
                                            <p:cTn id="40" dur="200" fill="hold">
                                              <p:stCondLst>
                                                <p:cond delay="200"/>
                                              </p:stCondLst>
                                            </p:cTn>
                                            <p:tgtEl>
                                              <p:spTgt spid="14"/>
                                            </p:tgtEl>
                                            <p:attrNameLst>
                                              <p:attrName>r</p:attrName>
                                            </p:attrNameLst>
                                          </p:cBhvr>
                                        </p:animRot>
                                        <p:animRot by="240000">
                                          <p:cBhvr>
                                            <p:cTn id="41" dur="200" fill="hold">
                                              <p:stCondLst>
                                                <p:cond delay="400"/>
                                              </p:stCondLst>
                                            </p:cTn>
                                            <p:tgtEl>
                                              <p:spTgt spid="14"/>
                                            </p:tgtEl>
                                            <p:attrNameLst>
                                              <p:attrName>r</p:attrName>
                                            </p:attrNameLst>
                                          </p:cBhvr>
                                        </p:animRot>
                                        <p:animRot by="-240000">
                                          <p:cBhvr>
                                            <p:cTn id="42" dur="200" fill="hold">
                                              <p:stCondLst>
                                                <p:cond delay="600"/>
                                              </p:stCondLst>
                                            </p:cTn>
                                            <p:tgtEl>
                                              <p:spTgt spid="14"/>
                                            </p:tgtEl>
                                            <p:attrNameLst>
                                              <p:attrName>r</p:attrName>
                                            </p:attrNameLst>
                                          </p:cBhvr>
                                        </p:animRot>
                                        <p:animRot by="120000">
                                          <p:cBhvr>
                                            <p:cTn id="43" dur="200" fill="hold">
                                              <p:stCondLst>
                                                <p:cond delay="80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p:cTn id="44" repeatCount="indefinite" fill="hold" display="0">
                      <p:stCondLst>
                        <p:cond delay="indefinite"/>
                      </p:stCondLst>
                      <p:endCondLst>
                        <p:cond evt="onStopAudio" delay="0">
                          <p:tgtEl>
                            <p:sldTgt/>
                          </p:tgtEl>
                        </p:cond>
                      </p:endCondLst>
                    </p:cTn>
                    <p:tgtEl>
                      <p:spTgt spid="62"/>
                    </p:tgtEl>
                  </p:cMediaNode>
                </p:audio>
              </p:childTnLst>
            </p:cTn>
          </p:par>
        </p:tnLst>
        <p:bldLst>
          <p:bldP spid="14" grpId="0"/>
          <p:bldP spid="14"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additive="base">
                                            <p:cTn id="7" dur="500" fill="hold"/>
                                            <p:tgtEl>
                                              <p:spTgt spid="62"/>
                                            </p:tgtEl>
                                            <p:attrNameLst>
                                              <p:attrName>ppt_x</p:attrName>
                                            </p:attrNameLst>
                                          </p:cBhvr>
                                          <p:tavLst>
                                            <p:tav tm="0">
                                              <p:val>
                                                <p:strVal val="0-#ppt_w/2"/>
                                              </p:val>
                                            </p:tav>
                                            <p:tav tm="100000">
                                              <p:val>
                                                <p:strVal val="#ppt_x"/>
                                              </p:val>
                                            </p:tav>
                                          </p:tavLst>
                                        </p:anim>
                                        <p:anim calcmode="lin" valueType="num">
                                          <p:cBhvr additive="base">
                                            <p:cTn id="8" dur="500" fill="hold"/>
                                            <p:tgtEl>
                                              <p:spTgt spid="62"/>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0-#ppt_w/2"/>
                                              </p:val>
                                            </p:tav>
                                            <p:tav tm="100000">
                                              <p:val>
                                                <p:strVal val="#ppt_x"/>
                                              </p:val>
                                            </p:tav>
                                          </p:tavLst>
                                        </p:anim>
                                        <p:anim calcmode="lin" valueType="num">
                                          <p:cBhvr additive="base">
                                            <p:cTn id="28" dur="500" fill="hold"/>
                                            <p:tgtEl>
                                              <p:spTgt spid="3"/>
                                            </p:tgtEl>
                                            <p:attrNameLst>
                                              <p:attrName>ppt_y</p:attrName>
                                            </p:attrNameLst>
                                          </p:cBhvr>
                                          <p:tavLst>
                                            <p:tav tm="0">
                                              <p:val>
                                                <p:strVal val="0-#ppt_h/2"/>
                                              </p:val>
                                            </p:tav>
                                            <p:tav tm="100000">
                                              <p:val>
                                                <p:strVal val="#ppt_y"/>
                                              </p:val>
                                            </p:tav>
                                          </p:tavLst>
                                        </p:anim>
                                      </p:childTnLst>
                                    </p:cTn>
                                  </p:par>
                                  <p:par>
                                    <p:cTn id="29" presetID="2" presetClass="entr" presetSubtype="9"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iterate type="lt">
                                        <p:tmPct val="10000"/>
                                      </p:iterate>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0-#ppt_h/2"/>
                                              </p:val>
                                            </p:tav>
                                            <p:tav tm="100000">
                                              <p:val>
                                                <p:strVal val="#ppt_y"/>
                                              </p:val>
                                            </p:tav>
                                          </p:tavLst>
                                        </p:anim>
                                      </p:childTnLst>
                                    </p:cTn>
                                  </p:par>
                                </p:childTnLst>
                              </p:cTn>
                            </p:par>
                            <p:par>
                              <p:cTn id="37" fill="hold">
                                <p:stCondLst>
                                  <p:cond delay="950"/>
                                </p:stCondLst>
                                <p:childTnLst>
                                  <p:par>
                                    <p:cTn id="38" presetID="32" presetClass="emph" presetSubtype="0" repeatCount="5000" fill="hold" grpId="1" nodeType="afterEffect">
                                      <p:stCondLst>
                                        <p:cond delay="0"/>
                                      </p:stCondLst>
                                      <p:iterate type="lt">
                                        <p:tmPct val="0"/>
                                      </p:iterate>
                                      <p:childTnLst>
                                        <p:animRot by="120000">
                                          <p:cBhvr>
                                            <p:cTn id="39" dur="100" fill="hold">
                                              <p:stCondLst>
                                                <p:cond delay="0"/>
                                              </p:stCondLst>
                                            </p:cTn>
                                            <p:tgtEl>
                                              <p:spTgt spid="14"/>
                                            </p:tgtEl>
                                            <p:attrNameLst>
                                              <p:attrName>r</p:attrName>
                                            </p:attrNameLst>
                                          </p:cBhvr>
                                        </p:animRot>
                                        <p:animRot by="-240000">
                                          <p:cBhvr>
                                            <p:cTn id="40" dur="200" fill="hold">
                                              <p:stCondLst>
                                                <p:cond delay="200"/>
                                              </p:stCondLst>
                                            </p:cTn>
                                            <p:tgtEl>
                                              <p:spTgt spid="14"/>
                                            </p:tgtEl>
                                            <p:attrNameLst>
                                              <p:attrName>r</p:attrName>
                                            </p:attrNameLst>
                                          </p:cBhvr>
                                        </p:animRot>
                                        <p:animRot by="240000">
                                          <p:cBhvr>
                                            <p:cTn id="41" dur="200" fill="hold">
                                              <p:stCondLst>
                                                <p:cond delay="400"/>
                                              </p:stCondLst>
                                            </p:cTn>
                                            <p:tgtEl>
                                              <p:spTgt spid="14"/>
                                            </p:tgtEl>
                                            <p:attrNameLst>
                                              <p:attrName>r</p:attrName>
                                            </p:attrNameLst>
                                          </p:cBhvr>
                                        </p:animRot>
                                        <p:animRot by="-240000">
                                          <p:cBhvr>
                                            <p:cTn id="42" dur="200" fill="hold">
                                              <p:stCondLst>
                                                <p:cond delay="600"/>
                                              </p:stCondLst>
                                            </p:cTn>
                                            <p:tgtEl>
                                              <p:spTgt spid="14"/>
                                            </p:tgtEl>
                                            <p:attrNameLst>
                                              <p:attrName>r</p:attrName>
                                            </p:attrNameLst>
                                          </p:cBhvr>
                                        </p:animRot>
                                        <p:animRot by="120000">
                                          <p:cBhvr>
                                            <p:cTn id="43" dur="200" fill="hold">
                                              <p:stCondLst>
                                                <p:cond delay="80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p:cTn id="44" repeatCount="indefinite" fill="hold" display="0">
                      <p:stCondLst>
                        <p:cond delay="indefinite"/>
                      </p:stCondLst>
                      <p:endCondLst>
                        <p:cond evt="onStopAudio" delay="0">
                          <p:tgtEl>
                            <p:sldTgt/>
                          </p:tgtEl>
                        </p:cond>
                      </p:endCondLst>
                    </p:cTn>
                    <p:tgtEl>
                      <p:spTgt spid="62"/>
                    </p:tgtEl>
                  </p:cMediaNode>
                </p:audio>
              </p:childTnLst>
            </p:cTn>
          </p:par>
        </p:tnLst>
        <p:bldLst>
          <p:bldP spid="14" grpId="0"/>
          <p:bldP spid="14" grpId="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305;p35">
            <a:extLst>
              <a:ext uri="{FF2B5EF4-FFF2-40B4-BE49-F238E27FC236}">
                <a16:creationId xmlns:a16="http://schemas.microsoft.com/office/drawing/2014/main" id="{CA61DFC8-CBF1-FA49-A4C0-691B2CE56C02}"/>
              </a:ext>
            </a:extLst>
          </p:cNvPr>
          <p:cNvSpPr/>
          <p:nvPr/>
        </p:nvSpPr>
        <p:spPr>
          <a:xfrm>
            <a:off x="4191000" y="742950"/>
            <a:ext cx="4343400" cy="4110588"/>
          </a:xfrm>
          <a:custGeom>
            <a:avLst/>
            <a:gdLst/>
            <a:ahLst/>
            <a:cxnLst/>
            <a:rect l="l" t="t" r="r" b="b"/>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000000"/>
          </a:solidFill>
          <a:ln w="1905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 name="Rectangle 3">
            <a:extLst>
              <a:ext uri="{FF2B5EF4-FFF2-40B4-BE49-F238E27FC236}">
                <a16:creationId xmlns:a16="http://schemas.microsoft.com/office/drawing/2014/main" id="{F4103153-993A-D246-A155-DC45B9B0590A}"/>
              </a:ext>
            </a:extLst>
          </p:cNvPr>
          <p:cNvSpPr/>
          <p:nvPr/>
        </p:nvSpPr>
        <p:spPr>
          <a:xfrm>
            <a:off x="4425542" y="835431"/>
            <a:ext cx="3826690" cy="1107996"/>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600" b="1" i="0" u="none" strike="noStrike" kern="0" cap="none" spc="0" normalizeH="0" baseline="0" noProof="0" dirty="0" err="1">
                <a:ln w="0"/>
                <a:solidFill>
                  <a:srgbClr val="C00000"/>
                </a:solidFill>
                <a:effectLst>
                  <a:reflection blurRad="6350" stA="53000" endA="300" endPos="35500" dir="5400000" sy="-90000" algn="bl" rotWithShape="0"/>
                </a:effectLst>
                <a:uLnTx/>
                <a:uFillTx/>
                <a:latin typeface="Snell Roundhand Black" panose="02000603080000090004" pitchFamily="2" charset="77"/>
                <a:cs typeface="Arial"/>
                <a:sym typeface="Arial"/>
              </a:rPr>
              <a:t>a.Đối</a:t>
            </a:r>
            <a:r>
              <a:rPr kumimoji="0" lang="en-US" sz="6600" b="1" i="0" u="none" strike="noStrike" kern="0" cap="none" spc="0" normalizeH="0" baseline="0" noProof="0" dirty="0">
                <a:ln w="0"/>
                <a:solidFill>
                  <a:srgbClr val="C00000"/>
                </a:solidFill>
                <a:effectLst>
                  <a:reflection blurRad="6350" stA="53000" endA="300" endPos="35500" dir="5400000" sy="-90000" algn="bl" rotWithShape="0"/>
                </a:effectLst>
                <a:uLnTx/>
                <a:uFillTx/>
                <a:latin typeface="Snell Roundhand Black" panose="02000603080000090004" pitchFamily="2" charset="77"/>
                <a:cs typeface="Arial"/>
                <a:sym typeface="Arial"/>
              </a:rPr>
              <a:t> </a:t>
            </a:r>
            <a:r>
              <a:rPr kumimoji="0" lang="en-US" sz="6600" b="1" i="0" u="none" strike="noStrike" kern="0" cap="none" spc="0" normalizeH="0" baseline="0" noProof="0" dirty="0" err="1">
                <a:ln w="0"/>
                <a:solidFill>
                  <a:srgbClr val="C00000"/>
                </a:solidFill>
                <a:effectLst>
                  <a:reflection blurRad="6350" stA="53000" endA="300" endPos="35500" dir="5400000" sy="-90000" algn="bl" rotWithShape="0"/>
                </a:effectLst>
                <a:uLnTx/>
                <a:uFillTx/>
                <a:latin typeface="Snell Roundhand Black" panose="02000603080000090004" pitchFamily="2" charset="77"/>
                <a:cs typeface="Arial"/>
                <a:sym typeface="Arial"/>
              </a:rPr>
              <a:t>nội</a:t>
            </a:r>
            <a:endParaRPr kumimoji="0" lang="en-US" sz="6600" b="1" i="0" u="none" strike="noStrike" kern="0" cap="none" spc="0" normalizeH="0" baseline="0" noProof="0" dirty="0">
              <a:ln w="0"/>
              <a:solidFill>
                <a:srgbClr val="C00000"/>
              </a:solidFill>
              <a:effectLst>
                <a:reflection blurRad="6350" stA="53000" endA="300" endPos="35500" dir="5400000" sy="-90000" algn="bl" rotWithShape="0"/>
              </a:effectLst>
              <a:uLnTx/>
              <a:uFillTx/>
              <a:latin typeface="Snell Roundhand Black" panose="02000603080000090004" pitchFamily="2" charset="77"/>
              <a:cs typeface="Arial"/>
              <a:sym typeface="Arial"/>
            </a:endParaRPr>
          </a:p>
        </p:txBody>
      </p:sp>
      <p:pic>
        <p:nvPicPr>
          <p:cNvPr id="7" name="Picture 6">
            <a:extLst>
              <a:ext uri="{FF2B5EF4-FFF2-40B4-BE49-F238E27FC236}">
                <a16:creationId xmlns:a16="http://schemas.microsoft.com/office/drawing/2014/main" id="{8A37F06C-35A8-2F49-80F0-864180482336}"/>
              </a:ext>
            </a:extLst>
          </p:cNvPr>
          <p:cNvPicPr>
            <a:picLocks noChangeAspect="1"/>
          </p:cNvPicPr>
          <p:nvPr/>
        </p:nvPicPr>
        <p:blipFill>
          <a:blip r:embed="rId2"/>
          <a:stretch>
            <a:fillRect/>
          </a:stretch>
        </p:blipFill>
        <p:spPr>
          <a:xfrm>
            <a:off x="6511991" y="1744637"/>
            <a:ext cx="2022409" cy="2470726"/>
          </a:xfrm>
          <a:prstGeom prst="rect">
            <a:avLst/>
          </a:prstGeom>
        </p:spPr>
      </p:pic>
      <p:pic>
        <p:nvPicPr>
          <p:cNvPr id="9" name="Picture 8">
            <a:extLst>
              <a:ext uri="{FF2B5EF4-FFF2-40B4-BE49-F238E27FC236}">
                <a16:creationId xmlns:a16="http://schemas.microsoft.com/office/drawing/2014/main" id="{F7175670-311D-E74C-B124-C08B60A944AB}"/>
              </a:ext>
            </a:extLst>
          </p:cNvPr>
          <p:cNvPicPr>
            <a:picLocks noChangeAspect="1"/>
          </p:cNvPicPr>
          <p:nvPr/>
        </p:nvPicPr>
        <p:blipFill>
          <a:blip r:embed="rId3"/>
          <a:stretch>
            <a:fillRect/>
          </a:stretch>
        </p:blipFill>
        <p:spPr>
          <a:xfrm>
            <a:off x="6019800" y="4251900"/>
            <a:ext cx="638175" cy="638175"/>
          </a:xfrm>
          <a:prstGeom prst="rect">
            <a:avLst/>
          </a:prstGeom>
        </p:spPr>
      </p:pic>
      <p:pic>
        <p:nvPicPr>
          <p:cNvPr id="8" name="Graphic 7" descr="Bullseye">
            <a:extLst>
              <a:ext uri="{FF2B5EF4-FFF2-40B4-BE49-F238E27FC236}">
                <a16:creationId xmlns:a16="http://schemas.microsoft.com/office/drawing/2014/main" id="{A3E79BB9-4B07-0142-AB85-54992CBAC1A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04236" y="2050528"/>
            <a:ext cx="1234651" cy="1234651"/>
          </a:xfrm>
          <a:prstGeom prst="rect">
            <a:avLst/>
          </a:prstGeom>
        </p:spPr>
      </p:pic>
      <p:grpSp>
        <p:nvGrpSpPr>
          <p:cNvPr id="10" name="Google Shape;615;p39">
            <a:extLst>
              <a:ext uri="{FF2B5EF4-FFF2-40B4-BE49-F238E27FC236}">
                <a16:creationId xmlns:a16="http://schemas.microsoft.com/office/drawing/2014/main" id="{121E35F6-EA3E-A143-813B-514333F4A8CE}"/>
              </a:ext>
            </a:extLst>
          </p:cNvPr>
          <p:cNvGrpSpPr/>
          <p:nvPr/>
        </p:nvGrpSpPr>
        <p:grpSpPr>
          <a:xfrm>
            <a:off x="609600" y="438150"/>
            <a:ext cx="1075937" cy="1047989"/>
            <a:chOff x="5926225" y="921350"/>
            <a:chExt cx="517800" cy="504350"/>
          </a:xfrm>
        </p:grpSpPr>
        <p:sp>
          <p:nvSpPr>
            <p:cNvPr id="11" name="Google Shape;616;p39">
              <a:extLst>
                <a:ext uri="{FF2B5EF4-FFF2-40B4-BE49-F238E27FC236}">
                  <a16:creationId xmlns:a16="http://schemas.microsoft.com/office/drawing/2014/main" id="{22D1A08A-1F86-0545-BD11-4E6BF54943F3}"/>
                </a:ext>
              </a:extLst>
            </p:cNvPr>
            <p:cNvSpPr/>
            <p:nvPr/>
          </p:nvSpPr>
          <p:spPr>
            <a:xfrm>
              <a:off x="5926225" y="921350"/>
              <a:ext cx="517800" cy="504350"/>
            </a:xfrm>
            <a:custGeom>
              <a:avLst/>
              <a:gdLst/>
              <a:ahLst/>
              <a:cxnLst/>
              <a:rect l="l" t="t" r="r" b="b"/>
              <a:pathLst>
                <a:path w="20712" h="20174" extrusionOk="0">
                  <a:moveTo>
                    <a:pt x="10356" y="2858"/>
                  </a:moveTo>
                  <a:lnTo>
                    <a:pt x="10722" y="2882"/>
                  </a:lnTo>
                  <a:lnTo>
                    <a:pt x="11089" y="2907"/>
                  </a:lnTo>
                  <a:lnTo>
                    <a:pt x="11455" y="2956"/>
                  </a:lnTo>
                  <a:lnTo>
                    <a:pt x="11821" y="3004"/>
                  </a:lnTo>
                  <a:lnTo>
                    <a:pt x="12163" y="3102"/>
                  </a:lnTo>
                  <a:lnTo>
                    <a:pt x="12505" y="3200"/>
                  </a:lnTo>
                  <a:lnTo>
                    <a:pt x="12847" y="3298"/>
                  </a:lnTo>
                  <a:lnTo>
                    <a:pt x="13165" y="3444"/>
                  </a:lnTo>
                  <a:lnTo>
                    <a:pt x="13482" y="3591"/>
                  </a:lnTo>
                  <a:lnTo>
                    <a:pt x="13800" y="3737"/>
                  </a:lnTo>
                  <a:lnTo>
                    <a:pt x="14093" y="3908"/>
                  </a:lnTo>
                  <a:lnTo>
                    <a:pt x="14386" y="4104"/>
                  </a:lnTo>
                  <a:lnTo>
                    <a:pt x="14679" y="4299"/>
                  </a:lnTo>
                  <a:lnTo>
                    <a:pt x="14948" y="4519"/>
                  </a:lnTo>
                  <a:lnTo>
                    <a:pt x="15216" y="4739"/>
                  </a:lnTo>
                  <a:lnTo>
                    <a:pt x="15460" y="4983"/>
                  </a:lnTo>
                  <a:lnTo>
                    <a:pt x="15705" y="5227"/>
                  </a:lnTo>
                  <a:lnTo>
                    <a:pt x="15925" y="5496"/>
                  </a:lnTo>
                  <a:lnTo>
                    <a:pt x="16144" y="5764"/>
                  </a:lnTo>
                  <a:lnTo>
                    <a:pt x="16340" y="6057"/>
                  </a:lnTo>
                  <a:lnTo>
                    <a:pt x="16535" y="6350"/>
                  </a:lnTo>
                  <a:lnTo>
                    <a:pt x="16706" y="6644"/>
                  </a:lnTo>
                  <a:lnTo>
                    <a:pt x="16853" y="6961"/>
                  </a:lnTo>
                  <a:lnTo>
                    <a:pt x="16999" y="7279"/>
                  </a:lnTo>
                  <a:lnTo>
                    <a:pt x="17146" y="7596"/>
                  </a:lnTo>
                  <a:lnTo>
                    <a:pt x="17243" y="7938"/>
                  </a:lnTo>
                  <a:lnTo>
                    <a:pt x="17341" y="8280"/>
                  </a:lnTo>
                  <a:lnTo>
                    <a:pt x="17439" y="8622"/>
                  </a:lnTo>
                  <a:lnTo>
                    <a:pt x="17488" y="8988"/>
                  </a:lnTo>
                  <a:lnTo>
                    <a:pt x="17536" y="9354"/>
                  </a:lnTo>
                  <a:lnTo>
                    <a:pt x="17561" y="9721"/>
                  </a:lnTo>
                  <a:lnTo>
                    <a:pt x="17585" y="10087"/>
                  </a:lnTo>
                  <a:lnTo>
                    <a:pt x="17561" y="10454"/>
                  </a:lnTo>
                  <a:lnTo>
                    <a:pt x="17536" y="10820"/>
                  </a:lnTo>
                  <a:lnTo>
                    <a:pt x="17488" y="11186"/>
                  </a:lnTo>
                  <a:lnTo>
                    <a:pt x="17439" y="11553"/>
                  </a:lnTo>
                  <a:lnTo>
                    <a:pt x="17341" y="11894"/>
                  </a:lnTo>
                  <a:lnTo>
                    <a:pt x="17243" y="12236"/>
                  </a:lnTo>
                  <a:lnTo>
                    <a:pt x="17146" y="12578"/>
                  </a:lnTo>
                  <a:lnTo>
                    <a:pt x="16999" y="12896"/>
                  </a:lnTo>
                  <a:lnTo>
                    <a:pt x="16853" y="13213"/>
                  </a:lnTo>
                  <a:lnTo>
                    <a:pt x="16706" y="13531"/>
                  </a:lnTo>
                  <a:lnTo>
                    <a:pt x="16535" y="13824"/>
                  </a:lnTo>
                  <a:lnTo>
                    <a:pt x="16340" y="14117"/>
                  </a:lnTo>
                  <a:lnTo>
                    <a:pt x="16144" y="14410"/>
                  </a:lnTo>
                  <a:lnTo>
                    <a:pt x="15925" y="14679"/>
                  </a:lnTo>
                  <a:lnTo>
                    <a:pt x="15705" y="14947"/>
                  </a:lnTo>
                  <a:lnTo>
                    <a:pt x="15460" y="15192"/>
                  </a:lnTo>
                  <a:lnTo>
                    <a:pt x="15216" y="15436"/>
                  </a:lnTo>
                  <a:lnTo>
                    <a:pt x="14948" y="15656"/>
                  </a:lnTo>
                  <a:lnTo>
                    <a:pt x="14679" y="15875"/>
                  </a:lnTo>
                  <a:lnTo>
                    <a:pt x="14386" y="16071"/>
                  </a:lnTo>
                  <a:lnTo>
                    <a:pt x="14093" y="16266"/>
                  </a:lnTo>
                  <a:lnTo>
                    <a:pt x="13800" y="16437"/>
                  </a:lnTo>
                  <a:lnTo>
                    <a:pt x="13482" y="16584"/>
                  </a:lnTo>
                  <a:lnTo>
                    <a:pt x="13165" y="16730"/>
                  </a:lnTo>
                  <a:lnTo>
                    <a:pt x="12847" y="16877"/>
                  </a:lnTo>
                  <a:lnTo>
                    <a:pt x="12505" y="16974"/>
                  </a:lnTo>
                  <a:lnTo>
                    <a:pt x="12163" y="17072"/>
                  </a:lnTo>
                  <a:lnTo>
                    <a:pt x="11821" y="17170"/>
                  </a:lnTo>
                  <a:lnTo>
                    <a:pt x="11455" y="17219"/>
                  </a:lnTo>
                  <a:lnTo>
                    <a:pt x="11089" y="17268"/>
                  </a:lnTo>
                  <a:lnTo>
                    <a:pt x="10722" y="17292"/>
                  </a:lnTo>
                  <a:lnTo>
                    <a:pt x="10356" y="17316"/>
                  </a:lnTo>
                  <a:lnTo>
                    <a:pt x="9990" y="17292"/>
                  </a:lnTo>
                  <a:lnTo>
                    <a:pt x="9623" y="17268"/>
                  </a:lnTo>
                  <a:lnTo>
                    <a:pt x="9257" y="17219"/>
                  </a:lnTo>
                  <a:lnTo>
                    <a:pt x="8891" y="17170"/>
                  </a:lnTo>
                  <a:lnTo>
                    <a:pt x="8549" y="17072"/>
                  </a:lnTo>
                  <a:lnTo>
                    <a:pt x="8207" y="16974"/>
                  </a:lnTo>
                  <a:lnTo>
                    <a:pt x="7865" y="16877"/>
                  </a:lnTo>
                  <a:lnTo>
                    <a:pt x="7547" y="16730"/>
                  </a:lnTo>
                  <a:lnTo>
                    <a:pt x="7230" y="16584"/>
                  </a:lnTo>
                  <a:lnTo>
                    <a:pt x="6912" y="16437"/>
                  </a:lnTo>
                  <a:lnTo>
                    <a:pt x="6619" y="16266"/>
                  </a:lnTo>
                  <a:lnTo>
                    <a:pt x="6326" y="16071"/>
                  </a:lnTo>
                  <a:lnTo>
                    <a:pt x="6033" y="15875"/>
                  </a:lnTo>
                  <a:lnTo>
                    <a:pt x="5765" y="15656"/>
                  </a:lnTo>
                  <a:lnTo>
                    <a:pt x="5496" y="15436"/>
                  </a:lnTo>
                  <a:lnTo>
                    <a:pt x="5252" y="15192"/>
                  </a:lnTo>
                  <a:lnTo>
                    <a:pt x="5007" y="14947"/>
                  </a:lnTo>
                  <a:lnTo>
                    <a:pt x="4788" y="14679"/>
                  </a:lnTo>
                  <a:lnTo>
                    <a:pt x="4568" y="14410"/>
                  </a:lnTo>
                  <a:lnTo>
                    <a:pt x="4372" y="14117"/>
                  </a:lnTo>
                  <a:lnTo>
                    <a:pt x="4177" y="13824"/>
                  </a:lnTo>
                  <a:lnTo>
                    <a:pt x="4006" y="13531"/>
                  </a:lnTo>
                  <a:lnTo>
                    <a:pt x="3860" y="13213"/>
                  </a:lnTo>
                  <a:lnTo>
                    <a:pt x="3713" y="12896"/>
                  </a:lnTo>
                  <a:lnTo>
                    <a:pt x="3566" y="12578"/>
                  </a:lnTo>
                  <a:lnTo>
                    <a:pt x="3469" y="12236"/>
                  </a:lnTo>
                  <a:lnTo>
                    <a:pt x="3371" y="11894"/>
                  </a:lnTo>
                  <a:lnTo>
                    <a:pt x="3273" y="11553"/>
                  </a:lnTo>
                  <a:lnTo>
                    <a:pt x="3225" y="11186"/>
                  </a:lnTo>
                  <a:lnTo>
                    <a:pt x="3176" y="10820"/>
                  </a:lnTo>
                  <a:lnTo>
                    <a:pt x="3151" y="10454"/>
                  </a:lnTo>
                  <a:lnTo>
                    <a:pt x="3127" y="10087"/>
                  </a:lnTo>
                  <a:lnTo>
                    <a:pt x="3151" y="9721"/>
                  </a:lnTo>
                  <a:lnTo>
                    <a:pt x="3176" y="9354"/>
                  </a:lnTo>
                  <a:lnTo>
                    <a:pt x="3225" y="8988"/>
                  </a:lnTo>
                  <a:lnTo>
                    <a:pt x="3273" y="8622"/>
                  </a:lnTo>
                  <a:lnTo>
                    <a:pt x="3371" y="8280"/>
                  </a:lnTo>
                  <a:lnTo>
                    <a:pt x="3469" y="7938"/>
                  </a:lnTo>
                  <a:lnTo>
                    <a:pt x="3566" y="7596"/>
                  </a:lnTo>
                  <a:lnTo>
                    <a:pt x="3713" y="7279"/>
                  </a:lnTo>
                  <a:lnTo>
                    <a:pt x="3860" y="6961"/>
                  </a:lnTo>
                  <a:lnTo>
                    <a:pt x="4006" y="6644"/>
                  </a:lnTo>
                  <a:lnTo>
                    <a:pt x="4177" y="6350"/>
                  </a:lnTo>
                  <a:lnTo>
                    <a:pt x="4372" y="6057"/>
                  </a:lnTo>
                  <a:lnTo>
                    <a:pt x="4568" y="5764"/>
                  </a:lnTo>
                  <a:lnTo>
                    <a:pt x="4788" y="5496"/>
                  </a:lnTo>
                  <a:lnTo>
                    <a:pt x="5007" y="5227"/>
                  </a:lnTo>
                  <a:lnTo>
                    <a:pt x="5252" y="4983"/>
                  </a:lnTo>
                  <a:lnTo>
                    <a:pt x="5496" y="4739"/>
                  </a:lnTo>
                  <a:lnTo>
                    <a:pt x="5765" y="4519"/>
                  </a:lnTo>
                  <a:lnTo>
                    <a:pt x="6033" y="4299"/>
                  </a:lnTo>
                  <a:lnTo>
                    <a:pt x="6326" y="4104"/>
                  </a:lnTo>
                  <a:lnTo>
                    <a:pt x="6619" y="3908"/>
                  </a:lnTo>
                  <a:lnTo>
                    <a:pt x="6912" y="3737"/>
                  </a:lnTo>
                  <a:lnTo>
                    <a:pt x="7230" y="3591"/>
                  </a:lnTo>
                  <a:lnTo>
                    <a:pt x="7547" y="3444"/>
                  </a:lnTo>
                  <a:lnTo>
                    <a:pt x="7865" y="3298"/>
                  </a:lnTo>
                  <a:lnTo>
                    <a:pt x="8207" y="3200"/>
                  </a:lnTo>
                  <a:lnTo>
                    <a:pt x="8549" y="3102"/>
                  </a:lnTo>
                  <a:lnTo>
                    <a:pt x="8891" y="3004"/>
                  </a:lnTo>
                  <a:lnTo>
                    <a:pt x="9257" y="2956"/>
                  </a:lnTo>
                  <a:lnTo>
                    <a:pt x="9623" y="2907"/>
                  </a:lnTo>
                  <a:lnTo>
                    <a:pt x="9990" y="2882"/>
                  </a:lnTo>
                  <a:lnTo>
                    <a:pt x="10356" y="2858"/>
                  </a:lnTo>
                  <a:close/>
                  <a:moveTo>
                    <a:pt x="8060" y="0"/>
                  </a:moveTo>
                  <a:lnTo>
                    <a:pt x="6717" y="2516"/>
                  </a:lnTo>
                  <a:lnTo>
                    <a:pt x="3908" y="2003"/>
                  </a:lnTo>
                  <a:lnTo>
                    <a:pt x="3786" y="4861"/>
                  </a:lnTo>
                  <a:lnTo>
                    <a:pt x="1026" y="5593"/>
                  </a:lnTo>
                  <a:lnTo>
                    <a:pt x="2174" y="8207"/>
                  </a:lnTo>
                  <a:lnTo>
                    <a:pt x="1" y="10087"/>
                  </a:lnTo>
                  <a:lnTo>
                    <a:pt x="2174" y="11968"/>
                  </a:lnTo>
                  <a:lnTo>
                    <a:pt x="1026" y="14581"/>
                  </a:lnTo>
                  <a:lnTo>
                    <a:pt x="3786" y="15314"/>
                  </a:lnTo>
                  <a:lnTo>
                    <a:pt x="3908" y="18171"/>
                  </a:lnTo>
                  <a:lnTo>
                    <a:pt x="6717" y="17658"/>
                  </a:lnTo>
                  <a:lnTo>
                    <a:pt x="8060" y="20174"/>
                  </a:lnTo>
                  <a:lnTo>
                    <a:pt x="10356" y="18489"/>
                  </a:lnTo>
                  <a:lnTo>
                    <a:pt x="12652" y="20174"/>
                  </a:lnTo>
                  <a:lnTo>
                    <a:pt x="13995" y="17658"/>
                  </a:lnTo>
                  <a:lnTo>
                    <a:pt x="16804" y="18171"/>
                  </a:lnTo>
                  <a:lnTo>
                    <a:pt x="16926" y="15314"/>
                  </a:lnTo>
                  <a:lnTo>
                    <a:pt x="19686" y="14581"/>
                  </a:lnTo>
                  <a:lnTo>
                    <a:pt x="18538" y="11968"/>
                  </a:lnTo>
                  <a:lnTo>
                    <a:pt x="20711" y="10087"/>
                  </a:lnTo>
                  <a:lnTo>
                    <a:pt x="18538" y="8207"/>
                  </a:lnTo>
                  <a:lnTo>
                    <a:pt x="19686" y="5593"/>
                  </a:lnTo>
                  <a:lnTo>
                    <a:pt x="16926" y="4861"/>
                  </a:lnTo>
                  <a:lnTo>
                    <a:pt x="16804" y="2003"/>
                  </a:lnTo>
                  <a:lnTo>
                    <a:pt x="13995" y="2516"/>
                  </a:lnTo>
                  <a:lnTo>
                    <a:pt x="12652" y="0"/>
                  </a:lnTo>
                  <a:lnTo>
                    <a:pt x="10356" y="1686"/>
                  </a:lnTo>
                  <a:lnTo>
                    <a:pt x="8060" y="0"/>
                  </a:lnTo>
                  <a:close/>
                </a:path>
              </a:pathLst>
            </a:custGeom>
            <a:solidFill>
              <a:srgbClr val="FFFF00"/>
            </a:solidFill>
            <a:ln w="38100" cap="flat" cmpd="sng">
              <a:solidFill>
                <a:srgbClr val="F1C232"/>
              </a:solidFill>
              <a:prstDash val="solid"/>
              <a:bevel/>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 name="Google Shape;617;p39">
              <a:extLst>
                <a:ext uri="{FF2B5EF4-FFF2-40B4-BE49-F238E27FC236}">
                  <a16:creationId xmlns:a16="http://schemas.microsoft.com/office/drawing/2014/main" id="{B73C0E71-3C3B-B448-93AF-88B476F2AF4C}"/>
                </a:ext>
              </a:extLst>
            </p:cNvPr>
            <p:cNvSpPr/>
            <p:nvPr/>
          </p:nvSpPr>
          <p:spPr>
            <a:xfrm>
              <a:off x="6016600" y="1005000"/>
              <a:ext cx="337050" cy="337050"/>
            </a:xfrm>
            <a:custGeom>
              <a:avLst/>
              <a:gdLst/>
              <a:ahLst/>
              <a:cxnLst/>
              <a:rect l="l" t="t" r="r" b="b"/>
              <a:pathLst>
                <a:path w="13482" h="13482" extrusionOk="0">
                  <a:moveTo>
                    <a:pt x="6741" y="0"/>
                  </a:moveTo>
                  <a:lnTo>
                    <a:pt x="6399" y="25"/>
                  </a:lnTo>
                  <a:lnTo>
                    <a:pt x="6057" y="49"/>
                  </a:lnTo>
                  <a:lnTo>
                    <a:pt x="5715" y="98"/>
                  </a:lnTo>
                  <a:lnTo>
                    <a:pt x="5398" y="147"/>
                  </a:lnTo>
                  <a:lnTo>
                    <a:pt x="5056" y="220"/>
                  </a:lnTo>
                  <a:lnTo>
                    <a:pt x="4738" y="318"/>
                  </a:lnTo>
                  <a:lnTo>
                    <a:pt x="4421" y="416"/>
                  </a:lnTo>
                  <a:lnTo>
                    <a:pt x="4128" y="538"/>
                  </a:lnTo>
                  <a:lnTo>
                    <a:pt x="3835" y="684"/>
                  </a:lnTo>
                  <a:lnTo>
                    <a:pt x="3542" y="831"/>
                  </a:lnTo>
                  <a:lnTo>
                    <a:pt x="3249" y="977"/>
                  </a:lnTo>
                  <a:lnTo>
                    <a:pt x="2980" y="1173"/>
                  </a:lnTo>
                  <a:lnTo>
                    <a:pt x="2711" y="1344"/>
                  </a:lnTo>
                  <a:lnTo>
                    <a:pt x="2467" y="1539"/>
                  </a:lnTo>
                  <a:lnTo>
                    <a:pt x="2223" y="1759"/>
                  </a:lnTo>
                  <a:lnTo>
                    <a:pt x="1979" y="1979"/>
                  </a:lnTo>
                  <a:lnTo>
                    <a:pt x="1759" y="2223"/>
                  </a:lnTo>
                  <a:lnTo>
                    <a:pt x="1539" y="2467"/>
                  </a:lnTo>
                  <a:lnTo>
                    <a:pt x="1344" y="2711"/>
                  </a:lnTo>
                  <a:lnTo>
                    <a:pt x="1173" y="2980"/>
                  </a:lnTo>
                  <a:lnTo>
                    <a:pt x="977" y="3249"/>
                  </a:lnTo>
                  <a:lnTo>
                    <a:pt x="831" y="3542"/>
                  </a:lnTo>
                  <a:lnTo>
                    <a:pt x="684" y="3835"/>
                  </a:lnTo>
                  <a:lnTo>
                    <a:pt x="538" y="4128"/>
                  </a:lnTo>
                  <a:lnTo>
                    <a:pt x="416" y="4421"/>
                  </a:lnTo>
                  <a:lnTo>
                    <a:pt x="318" y="4738"/>
                  </a:lnTo>
                  <a:lnTo>
                    <a:pt x="220" y="5056"/>
                  </a:lnTo>
                  <a:lnTo>
                    <a:pt x="147" y="5398"/>
                  </a:lnTo>
                  <a:lnTo>
                    <a:pt x="98" y="5715"/>
                  </a:lnTo>
                  <a:lnTo>
                    <a:pt x="49" y="6057"/>
                  </a:lnTo>
                  <a:lnTo>
                    <a:pt x="25" y="6399"/>
                  </a:lnTo>
                  <a:lnTo>
                    <a:pt x="0" y="6741"/>
                  </a:lnTo>
                  <a:lnTo>
                    <a:pt x="25" y="7083"/>
                  </a:lnTo>
                  <a:lnTo>
                    <a:pt x="49" y="7425"/>
                  </a:lnTo>
                  <a:lnTo>
                    <a:pt x="98" y="7767"/>
                  </a:lnTo>
                  <a:lnTo>
                    <a:pt x="147" y="8084"/>
                  </a:lnTo>
                  <a:lnTo>
                    <a:pt x="220" y="8426"/>
                  </a:lnTo>
                  <a:lnTo>
                    <a:pt x="318" y="8744"/>
                  </a:lnTo>
                  <a:lnTo>
                    <a:pt x="416" y="9061"/>
                  </a:lnTo>
                  <a:lnTo>
                    <a:pt x="538" y="9354"/>
                  </a:lnTo>
                  <a:lnTo>
                    <a:pt x="684" y="9648"/>
                  </a:lnTo>
                  <a:lnTo>
                    <a:pt x="831" y="9941"/>
                  </a:lnTo>
                  <a:lnTo>
                    <a:pt x="977" y="10234"/>
                  </a:lnTo>
                  <a:lnTo>
                    <a:pt x="1173" y="10502"/>
                  </a:lnTo>
                  <a:lnTo>
                    <a:pt x="1344" y="10771"/>
                  </a:lnTo>
                  <a:lnTo>
                    <a:pt x="1539" y="11015"/>
                  </a:lnTo>
                  <a:lnTo>
                    <a:pt x="1759" y="11259"/>
                  </a:lnTo>
                  <a:lnTo>
                    <a:pt x="1979" y="11504"/>
                  </a:lnTo>
                  <a:lnTo>
                    <a:pt x="2223" y="11723"/>
                  </a:lnTo>
                  <a:lnTo>
                    <a:pt x="2467" y="11943"/>
                  </a:lnTo>
                  <a:lnTo>
                    <a:pt x="2711" y="12139"/>
                  </a:lnTo>
                  <a:lnTo>
                    <a:pt x="2980" y="12310"/>
                  </a:lnTo>
                  <a:lnTo>
                    <a:pt x="3249" y="12505"/>
                  </a:lnTo>
                  <a:lnTo>
                    <a:pt x="3542" y="12652"/>
                  </a:lnTo>
                  <a:lnTo>
                    <a:pt x="3835" y="12798"/>
                  </a:lnTo>
                  <a:lnTo>
                    <a:pt x="4128" y="12945"/>
                  </a:lnTo>
                  <a:lnTo>
                    <a:pt x="4421" y="13067"/>
                  </a:lnTo>
                  <a:lnTo>
                    <a:pt x="4738" y="13164"/>
                  </a:lnTo>
                  <a:lnTo>
                    <a:pt x="5056" y="13262"/>
                  </a:lnTo>
                  <a:lnTo>
                    <a:pt x="5398" y="13335"/>
                  </a:lnTo>
                  <a:lnTo>
                    <a:pt x="5715" y="13384"/>
                  </a:lnTo>
                  <a:lnTo>
                    <a:pt x="6057" y="13433"/>
                  </a:lnTo>
                  <a:lnTo>
                    <a:pt x="6399" y="13458"/>
                  </a:lnTo>
                  <a:lnTo>
                    <a:pt x="6741" y="13482"/>
                  </a:lnTo>
                  <a:lnTo>
                    <a:pt x="7083" y="13458"/>
                  </a:lnTo>
                  <a:lnTo>
                    <a:pt x="7425" y="13433"/>
                  </a:lnTo>
                  <a:lnTo>
                    <a:pt x="7767" y="13384"/>
                  </a:lnTo>
                  <a:lnTo>
                    <a:pt x="8084" y="13335"/>
                  </a:lnTo>
                  <a:lnTo>
                    <a:pt x="8426" y="13262"/>
                  </a:lnTo>
                  <a:lnTo>
                    <a:pt x="8744" y="13164"/>
                  </a:lnTo>
                  <a:lnTo>
                    <a:pt x="9061" y="13067"/>
                  </a:lnTo>
                  <a:lnTo>
                    <a:pt x="9354" y="12945"/>
                  </a:lnTo>
                  <a:lnTo>
                    <a:pt x="9647" y="12798"/>
                  </a:lnTo>
                  <a:lnTo>
                    <a:pt x="9940" y="12652"/>
                  </a:lnTo>
                  <a:lnTo>
                    <a:pt x="10234" y="12505"/>
                  </a:lnTo>
                  <a:lnTo>
                    <a:pt x="10502" y="12310"/>
                  </a:lnTo>
                  <a:lnTo>
                    <a:pt x="10771" y="12139"/>
                  </a:lnTo>
                  <a:lnTo>
                    <a:pt x="11015" y="11943"/>
                  </a:lnTo>
                  <a:lnTo>
                    <a:pt x="11259" y="11723"/>
                  </a:lnTo>
                  <a:lnTo>
                    <a:pt x="11504" y="11504"/>
                  </a:lnTo>
                  <a:lnTo>
                    <a:pt x="11723" y="11259"/>
                  </a:lnTo>
                  <a:lnTo>
                    <a:pt x="11943" y="11015"/>
                  </a:lnTo>
                  <a:lnTo>
                    <a:pt x="12139" y="10771"/>
                  </a:lnTo>
                  <a:lnTo>
                    <a:pt x="12310" y="10502"/>
                  </a:lnTo>
                  <a:lnTo>
                    <a:pt x="12505" y="10234"/>
                  </a:lnTo>
                  <a:lnTo>
                    <a:pt x="12651" y="9941"/>
                  </a:lnTo>
                  <a:lnTo>
                    <a:pt x="12798" y="9648"/>
                  </a:lnTo>
                  <a:lnTo>
                    <a:pt x="12945" y="9354"/>
                  </a:lnTo>
                  <a:lnTo>
                    <a:pt x="13067" y="9061"/>
                  </a:lnTo>
                  <a:lnTo>
                    <a:pt x="13164" y="8744"/>
                  </a:lnTo>
                  <a:lnTo>
                    <a:pt x="13262" y="8426"/>
                  </a:lnTo>
                  <a:lnTo>
                    <a:pt x="13335" y="8084"/>
                  </a:lnTo>
                  <a:lnTo>
                    <a:pt x="13384" y="7767"/>
                  </a:lnTo>
                  <a:lnTo>
                    <a:pt x="13433" y="7425"/>
                  </a:lnTo>
                  <a:lnTo>
                    <a:pt x="13457" y="7083"/>
                  </a:lnTo>
                  <a:lnTo>
                    <a:pt x="13482" y="6741"/>
                  </a:lnTo>
                  <a:lnTo>
                    <a:pt x="13457" y="6399"/>
                  </a:lnTo>
                  <a:lnTo>
                    <a:pt x="13433" y="6057"/>
                  </a:lnTo>
                  <a:lnTo>
                    <a:pt x="13384" y="5715"/>
                  </a:lnTo>
                  <a:lnTo>
                    <a:pt x="13335" y="5398"/>
                  </a:lnTo>
                  <a:lnTo>
                    <a:pt x="13262" y="5056"/>
                  </a:lnTo>
                  <a:lnTo>
                    <a:pt x="13164" y="4738"/>
                  </a:lnTo>
                  <a:lnTo>
                    <a:pt x="13067" y="4421"/>
                  </a:lnTo>
                  <a:lnTo>
                    <a:pt x="12945" y="4128"/>
                  </a:lnTo>
                  <a:lnTo>
                    <a:pt x="12798" y="3835"/>
                  </a:lnTo>
                  <a:lnTo>
                    <a:pt x="12651" y="3542"/>
                  </a:lnTo>
                  <a:lnTo>
                    <a:pt x="12505" y="3249"/>
                  </a:lnTo>
                  <a:lnTo>
                    <a:pt x="12310" y="2980"/>
                  </a:lnTo>
                  <a:lnTo>
                    <a:pt x="12139" y="2711"/>
                  </a:lnTo>
                  <a:lnTo>
                    <a:pt x="11943" y="2467"/>
                  </a:lnTo>
                  <a:lnTo>
                    <a:pt x="11723" y="2223"/>
                  </a:lnTo>
                  <a:lnTo>
                    <a:pt x="11504" y="1979"/>
                  </a:lnTo>
                  <a:lnTo>
                    <a:pt x="11259" y="1759"/>
                  </a:lnTo>
                  <a:lnTo>
                    <a:pt x="11015" y="1539"/>
                  </a:lnTo>
                  <a:lnTo>
                    <a:pt x="10771" y="1344"/>
                  </a:lnTo>
                  <a:lnTo>
                    <a:pt x="10502" y="1173"/>
                  </a:lnTo>
                  <a:lnTo>
                    <a:pt x="10234" y="977"/>
                  </a:lnTo>
                  <a:lnTo>
                    <a:pt x="9940" y="831"/>
                  </a:lnTo>
                  <a:lnTo>
                    <a:pt x="9647" y="684"/>
                  </a:lnTo>
                  <a:lnTo>
                    <a:pt x="9354" y="538"/>
                  </a:lnTo>
                  <a:lnTo>
                    <a:pt x="9061" y="416"/>
                  </a:lnTo>
                  <a:lnTo>
                    <a:pt x="8744" y="318"/>
                  </a:lnTo>
                  <a:lnTo>
                    <a:pt x="8426" y="220"/>
                  </a:lnTo>
                  <a:lnTo>
                    <a:pt x="8084" y="147"/>
                  </a:lnTo>
                  <a:lnTo>
                    <a:pt x="7767" y="98"/>
                  </a:lnTo>
                  <a:lnTo>
                    <a:pt x="7425" y="49"/>
                  </a:lnTo>
                  <a:lnTo>
                    <a:pt x="7083" y="25"/>
                  </a:lnTo>
                  <a:lnTo>
                    <a:pt x="6741" y="0"/>
                  </a:lnTo>
                  <a:close/>
                </a:path>
              </a:pathLst>
            </a:custGeom>
            <a:solidFill>
              <a:srgbClr val="FFFF00"/>
            </a:solidFill>
            <a:ln w="38100" cap="flat" cmpd="sng">
              <a:solidFill>
                <a:srgbClr val="F1C232"/>
              </a:solidFill>
              <a:prstDash val="solid"/>
              <a:bevel/>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3" name="Google Shape;618;p39">
            <a:extLst>
              <a:ext uri="{FF2B5EF4-FFF2-40B4-BE49-F238E27FC236}">
                <a16:creationId xmlns:a16="http://schemas.microsoft.com/office/drawing/2014/main" id="{A7E556A0-F367-094F-950E-DBCEA31A60A6}"/>
              </a:ext>
            </a:extLst>
          </p:cNvPr>
          <p:cNvSpPr/>
          <p:nvPr/>
        </p:nvSpPr>
        <p:spPr>
          <a:xfrm>
            <a:off x="1186892" y="1030636"/>
            <a:ext cx="997288" cy="563371"/>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chemeClr val="bg1"/>
          </a:solidFill>
          <a:ln w="9525" cap="flat" cmpd="sng">
            <a:solidFill>
              <a:srgbClr val="00FFFF"/>
            </a:solidFill>
            <a:prstDash val="dot"/>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5122" name="Picture 2">
            <a:extLst>
              <a:ext uri="{FF2B5EF4-FFF2-40B4-BE49-F238E27FC236}">
                <a16:creationId xmlns:a16="http://schemas.microsoft.com/office/drawing/2014/main" id="{8ABF35DC-06A8-2A46-97D4-C3C705CC6BF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0296" y="1362668"/>
            <a:ext cx="3707600" cy="18438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411876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8)">
                                      <p:cBhvr>
                                        <p:cTn id="7" dur="500"/>
                                        <p:tgtEl>
                                          <p:spTgt spid="7"/>
                                        </p:tgtEl>
                                      </p:cBhvr>
                                    </p:animEffect>
                                  </p:childTnLst>
                                </p:cTn>
                              </p:par>
                              <p:par>
                                <p:cTn id="8" presetID="9"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dissolve">
                                      <p:cBhvr>
                                        <p:cTn id="10" dur="500"/>
                                        <p:tgtEl>
                                          <p:spTgt spid="8"/>
                                        </p:tgtEl>
                                      </p:cBhvr>
                                    </p:animEffect>
                                  </p:childTnLst>
                                </p:cTn>
                              </p:par>
                            </p:childTnLst>
                          </p:cTn>
                        </p:par>
                        <p:par>
                          <p:cTn id="11" fill="hold">
                            <p:stCondLst>
                              <p:cond delay="500"/>
                            </p:stCondLst>
                            <p:childTnLst>
                              <p:par>
                                <p:cTn id="12" presetID="38" presetClass="entr" presetSubtype="0" accel="50000" fill="hold" grpId="0" nodeType="afterEffect">
                                  <p:stCondLst>
                                    <p:cond delay="0"/>
                                  </p:stCondLst>
                                  <p:iterate type="lt">
                                    <p:tmPct val="50000"/>
                                  </p:iterate>
                                  <p:childTnLst>
                                    <p:set>
                                      <p:cBhvr>
                                        <p:cTn id="13" dur="1" fill="hold">
                                          <p:stCondLst>
                                            <p:cond delay="0"/>
                                          </p:stCondLst>
                                        </p:cTn>
                                        <p:tgtEl>
                                          <p:spTgt spid="4">
                                            <p:txEl>
                                              <p:pRg st="0" end="0"/>
                                            </p:txEl>
                                          </p:spTgt>
                                        </p:tgtEl>
                                        <p:attrNameLst>
                                          <p:attrName>style.visibility</p:attrName>
                                        </p:attrNameLst>
                                      </p:cBhvr>
                                      <p:to>
                                        <p:strVal val="visible"/>
                                      </p:to>
                                    </p:set>
                                    <p:set>
                                      <p:cBhvr>
                                        <p:cTn id="14" dur="114" fill="hold">
                                          <p:stCondLst>
                                            <p:cond delay="0"/>
                                          </p:stCondLst>
                                        </p:cTn>
                                        <p:tgtEl>
                                          <p:spTgt spid="4">
                                            <p:txEl>
                                              <p:pRg st="0" end="0"/>
                                            </p:txEl>
                                          </p:spTgt>
                                        </p:tgtEl>
                                        <p:attrNameLst>
                                          <p:attrName>style.rotation</p:attrName>
                                        </p:attrNameLst>
                                      </p:cBhvr>
                                      <p:to>
                                        <p:strVal val="-45.0"/>
                                      </p:to>
                                    </p:set>
                                    <p:anim calcmode="lin" valueType="num">
                                      <p:cBhvr>
                                        <p:cTn id="15" dur="114" fill="hold">
                                          <p:stCondLst>
                                            <p:cond delay="114"/>
                                          </p:stCondLst>
                                        </p:cTn>
                                        <p:tgtEl>
                                          <p:spTgt spid="4">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16" dur="114" fill="hold">
                                          <p:stCondLst>
                                            <p:cond delay="0"/>
                                          </p:stCondLst>
                                        </p:cTn>
                                        <p:tgtEl>
                                          <p:spTgt spid="4">
                                            <p:txEl>
                                              <p:pRg st="0" end="0"/>
                                            </p:txEl>
                                          </p:spTgt>
                                        </p:tgtEl>
                                        <p:attrNameLst>
                                          <p:attrName>ppt_y</p:attrName>
                                        </p:attrNameLst>
                                      </p:cBhvr>
                                      <p:tavLst>
                                        <p:tav tm="0">
                                          <p:val>
                                            <p:strVal val="#ppt_y-1"/>
                                          </p:val>
                                        </p:tav>
                                        <p:tav tm="100000">
                                          <p:val>
                                            <p:strVal val="#ppt_y-(0.354*#ppt_w-0.172*#ppt_h)"/>
                                          </p:val>
                                        </p:tav>
                                      </p:tavLst>
                                    </p:anim>
                                    <p:anim calcmode="lin" valueType="num">
                                      <p:cBhvr>
                                        <p:cTn id="17" dur="39" decel="50000" autoRev="1" fill="hold">
                                          <p:stCondLst>
                                            <p:cond delay="114"/>
                                          </p:stCondLst>
                                        </p:cTn>
                                        <p:tgtEl>
                                          <p:spTgt spid="4">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8" dur="34" fill="hold">
                                          <p:stCondLst>
                                            <p:cond delay="216"/>
                                          </p:stCondLst>
                                        </p:cTn>
                                        <p:tgtEl>
                                          <p:spTgt spid="4">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958"/>
        <p:cNvGrpSpPr/>
        <p:nvPr/>
      </p:nvGrpSpPr>
      <p:grpSpPr>
        <a:xfrm>
          <a:off x="0" y="0"/>
          <a:ext cx="0" cy="0"/>
          <a:chOff x="0" y="0"/>
          <a:chExt cx="0" cy="0"/>
        </a:xfrm>
      </p:grpSpPr>
      <p:grpSp>
        <p:nvGrpSpPr>
          <p:cNvPr id="10" name="Group 9">
            <a:extLst>
              <a:ext uri="{FF2B5EF4-FFF2-40B4-BE49-F238E27FC236}">
                <a16:creationId xmlns:a16="http://schemas.microsoft.com/office/drawing/2014/main" id="{D7E36542-A6EA-304E-B84F-4D3EB0D05697}"/>
              </a:ext>
            </a:extLst>
          </p:cNvPr>
          <p:cNvGrpSpPr/>
          <p:nvPr/>
        </p:nvGrpSpPr>
        <p:grpSpPr>
          <a:xfrm>
            <a:off x="685800" y="438150"/>
            <a:ext cx="3429000" cy="1447800"/>
            <a:chOff x="1295400" y="742950"/>
            <a:chExt cx="3429000" cy="1447800"/>
          </a:xfrm>
        </p:grpSpPr>
        <p:sp>
          <p:nvSpPr>
            <p:cNvPr id="9" name="Rounded Rectangular Callout 8">
              <a:extLst>
                <a:ext uri="{FF2B5EF4-FFF2-40B4-BE49-F238E27FC236}">
                  <a16:creationId xmlns:a16="http://schemas.microsoft.com/office/drawing/2014/main" id="{820A9EB6-8936-4749-8D47-71E737AC1015}"/>
                </a:ext>
              </a:extLst>
            </p:cNvPr>
            <p:cNvSpPr/>
            <p:nvPr/>
          </p:nvSpPr>
          <p:spPr>
            <a:xfrm>
              <a:off x="1295400" y="742950"/>
              <a:ext cx="3429000" cy="1447800"/>
            </a:xfrm>
            <a:prstGeom prst="wedgeRoundRectCallout">
              <a:avLst>
                <a:gd name="adj1" fmla="val 12183"/>
                <a:gd name="adj2" fmla="val 69223"/>
                <a:gd name="adj3" fmla="val 16667"/>
              </a:avLst>
            </a:prstGeom>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8" name="Rectangle 7">
              <a:extLst>
                <a:ext uri="{FF2B5EF4-FFF2-40B4-BE49-F238E27FC236}">
                  <a16:creationId xmlns:a16="http://schemas.microsoft.com/office/drawing/2014/main" id="{706F2689-230C-2D4F-B818-9B9B30D6520A}"/>
                </a:ext>
              </a:extLst>
            </p:cNvPr>
            <p:cNvSpPr/>
            <p:nvPr/>
          </p:nvSpPr>
          <p:spPr>
            <a:xfrm>
              <a:off x="1295400" y="841117"/>
              <a:ext cx="3340100" cy="1200329"/>
            </a:xfrm>
            <a:prstGeom prst="rect">
              <a:avLst/>
            </a:prstGeom>
          </p:spPr>
          <p:txBody>
            <a:bodyPr wrap="square">
              <a:spAutoFit/>
            </a:bodyPr>
            <a:lstStyle/>
            <a:p>
              <a:pPr algn="ctr" eaLnBrk="1" hangingPunct="1">
                <a:spcBef>
                  <a:spcPct val="0"/>
                </a:spcBef>
                <a:buClrTx/>
                <a:buFontTx/>
                <a:buNone/>
              </a:pPr>
              <a:r>
                <a:rPr lang="pt-BR" altLang="en-VN" sz="2400" b="1" i="1" dirty="0" err="1">
                  <a:solidFill>
                    <a:srgbClr val="000066"/>
                  </a:solidFill>
                </a:rPr>
                <a:t>Nêu</a:t>
              </a:r>
              <a:r>
                <a:rPr lang="pt-BR" altLang="en-VN" sz="2400" b="1" i="1" dirty="0">
                  <a:solidFill>
                    <a:srgbClr val="000066"/>
                  </a:solidFill>
                </a:rPr>
                <a:t> </a:t>
              </a:r>
              <a:r>
                <a:rPr lang="pt-BR" altLang="en-VN" sz="2400" b="1" i="1" dirty="0" err="1">
                  <a:solidFill>
                    <a:srgbClr val="000066"/>
                  </a:solidFill>
                </a:rPr>
                <a:t>những</a:t>
              </a:r>
              <a:r>
                <a:rPr lang="pt-BR" altLang="en-VN" sz="2400" b="1" i="1" dirty="0">
                  <a:solidFill>
                    <a:srgbClr val="000066"/>
                  </a:solidFill>
                </a:rPr>
                <a:t> </a:t>
              </a:r>
              <a:r>
                <a:rPr lang="pt-BR" altLang="en-VN" sz="2400" b="1" i="1" dirty="0" err="1">
                  <a:solidFill>
                    <a:srgbClr val="000066"/>
                  </a:solidFill>
                </a:rPr>
                <a:t>nét</a:t>
              </a:r>
              <a:r>
                <a:rPr lang="pt-BR" altLang="en-VN" sz="2400" b="1" i="1" dirty="0">
                  <a:solidFill>
                    <a:srgbClr val="000066"/>
                  </a:solidFill>
                </a:rPr>
                <a:t> </a:t>
              </a:r>
              <a:r>
                <a:rPr lang="pt-BR" altLang="en-VN" sz="2400" b="1" i="1" dirty="0" err="1">
                  <a:solidFill>
                    <a:srgbClr val="000066"/>
                  </a:solidFill>
                </a:rPr>
                <a:t>cơ</a:t>
              </a:r>
              <a:r>
                <a:rPr lang="pt-BR" altLang="en-VN" sz="2400" b="1" i="1" dirty="0">
                  <a:solidFill>
                    <a:srgbClr val="000066"/>
                  </a:solidFill>
                </a:rPr>
                <a:t> </a:t>
              </a:r>
              <a:r>
                <a:rPr lang="pt-BR" altLang="en-VN" sz="2400" b="1" i="1" dirty="0" err="1">
                  <a:solidFill>
                    <a:srgbClr val="000066"/>
                  </a:solidFill>
                </a:rPr>
                <a:t>bản</a:t>
              </a:r>
              <a:r>
                <a:rPr lang="pt-BR" altLang="en-VN" sz="2400" b="1" i="1" dirty="0">
                  <a:solidFill>
                    <a:srgbClr val="000066"/>
                  </a:solidFill>
                </a:rPr>
                <a:t> </a:t>
              </a:r>
              <a:r>
                <a:rPr lang="pt-BR" altLang="en-VN" sz="2400" b="1" i="1" dirty="0" err="1">
                  <a:solidFill>
                    <a:srgbClr val="000066"/>
                  </a:solidFill>
                </a:rPr>
                <a:t>về</a:t>
              </a:r>
              <a:r>
                <a:rPr lang="pt-BR" altLang="en-VN" sz="2400" b="1" i="1" dirty="0">
                  <a:solidFill>
                    <a:srgbClr val="000066"/>
                  </a:solidFill>
                </a:rPr>
                <a:t> </a:t>
              </a:r>
              <a:r>
                <a:rPr lang="pt-BR" altLang="en-VN" sz="2400" b="1" i="1" dirty="0" err="1">
                  <a:solidFill>
                    <a:srgbClr val="000066"/>
                  </a:solidFill>
                </a:rPr>
                <a:t>chính</a:t>
              </a:r>
              <a:r>
                <a:rPr lang="pt-BR" altLang="en-VN" sz="2400" b="1" i="1" dirty="0">
                  <a:solidFill>
                    <a:srgbClr val="000066"/>
                  </a:solidFill>
                </a:rPr>
                <a:t> </a:t>
              </a:r>
              <a:r>
                <a:rPr lang="pt-BR" altLang="en-VN" sz="2400" b="1" i="1" dirty="0" err="1">
                  <a:solidFill>
                    <a:srgbClr val="000066"/>
                  </a:solidFill>
                </a:rPr>
                <a:t>sách</a:t>
              </a:r>
              <a:r>
                <a:rPr lang="pt-BR" altLang="en-VN" sz="2400" b="1" i="1" dirty="0">
                  <a:solidFill>
                    <a:srgbClr val="000066"/>
                  </a:solidFill>
                </a:rPr>
                <a:t> </a:t>
              </a:r>
              <a:r>
                <a:rPr lang="pt-BR" altLang="en-VN" sz="2400" b="1" i="1" dirty="0" err="1">
                  <a:solidFill>
                    <a:srgbClr val="000066"/>
                  </a:solidFill>
                </a:rPr>
                <a:t>đối</a:t>
              </a:r>
              <a:r>
                <a:rPr lang="pt-BR" altLang="en-VN" sz="2400" b="1" i="1" dirty="0">
                  <a:solidFill>
                    <a:srgbClr val="000066"/>
                  </a:solidFill>
                </a:rPr>
                <a:t> </a:t>
              </a:r>
              <a:r>
                <a:rPr lang="pt-BR" altLang="en-VN" sz="2400" b="1" i="1" dirty="0" err="1">
                  <a:solidFill>
                    <a:srgbClr val="000066"/>
                  </a:solidFill>
                </a:rPr>
                <a:t>nội</a:t>
              </a:r>
              <a:r>
                <a:rPr lang="pt-BR" altLang="en-VN" sz="2400" b="1" i="1" dirty="0">
                  <a:solidFill>
                    <a:srgbClr val="000066"/>
                  </a:solidFill>
                </a:rPr>
                <a:t> </a:t>
              </a:r>
              <a:r>
                <a:rPr lang="pt-BR" altLang="en-VN" sz="2400" b="1" i="1" dirty="0" err="1">
                  <a:solidFill>
                    <a:srgbClr val="000066"/>
                  </a:solidFill>
                </a:rPr>
                <a:t>của</a:t>
              </a:r>
              <a:r>
                <a:rPr lang="pt-BR" altLang="en-VN" sz="2400" b="1" i="1" dirty="0">
                  <a:solidFill>
                    <a:srgbClr val="000066"/>
                  </a:solidFill>
                </a:rPr>
                <a:t> </a:t>
              </a:r>
              <a:r>
                <a:rPr lang="pt-BR" altLang="en-VN" sz="2400" b="1" i="1" dirty="0" err="1">
                  <a:solidFill>
                    <a:srgbClr val="000066"/>
                  </a:solidFill>
                </a:rPr>
                <a:t>Mĩ</a:t>
              </a:r>
              <a:r>
                <a:rPr lang="en-US" altLang="en-VN" sz="2400" b="1" i="1" dirty="0">
                  <a:solidFill>
                    <a:srgbClr val="000066"/>
                  </a:solidFill>
                </a:rPr>
                <a:t> ?</a:t>
              </a:r>
              <a:endParaRPr lang="en-VN" sz="2400" dirty="0"/>
            </a:p>
          </p:txBody>
        </p:sp>
      </p:grpSp>
      <p:pic>
        <p:nvPicPr>
          <p:cNvPr id="12" name="Picture 11">
            <a:extLst>
              <a:ext uri="{FF2B5EF4-FFF2-40B4-BE49-F238E27FC236}">
                <a16:creationId xmlns:a16="http://schemas.microsoft.com/office/drawing/2014/main" id="{9BBD7AEC-E977-1140-B18F-BA170ABBF113}"/>
              </a:ext>
            </a:extLst>
          </p:cNvPr>
          <p:cNvPicPr>
            <a:picLocks noChangeAspect="1"/>
          </p:cNvPicPr>
          <p:nvPr/>
        </p:nvPicPr>
        <p:blipFill>
          <a:blip r:embed="rId3"/>
          <a:stretch>
            <a:fillRect/>
          </a:stretch>
        </p:blipFill>
        <p:spPr>
          <a:xfrm>
            <a:off x="533400" y="2114550"/>
            <a:ext cx="2882900" cy="2819400"/>
          </a:xfrm>
          <a:prstGeom prst="rect">
            <a:avLst/>
          </a:prstGeom>
        </p:spPr>
      </p:pic>
      <p:sp>
        <p:nvSpPr>
          <p:cNvPr id="13" name="Rectangle 12">
            <a:extLst>
              <a:ext uri="{FF2B5EF4-FFF2-40B4-BE49-F238E27FC236}">
                <a16:creationId xmlns:a16="http://schemas.microsoft.com/office/drawing/2014/main" id="{2EAE93A7-4EC0-8049-A2FC-F5D771AC2668}"/>
              </a:ext>
            </a:extLst>
          </p:cNvPr>
          <p:cNvSpPr/>
          <p:nvPr/>
        </p:nvSpPr>
        <p:spPr>
          <a:xfrm>
            <a:off x="3938018" y="3532632"/>
            <a:ext cx="4762500" cy="1015663"/>
          </a:xfrm>
          <a:prstGeom prst="rect">
            <a:avLst/>
          </a:prstGeom>
          <a:solidFill>
            <a:schemeClr val="accent2">
              <a:lumMod val="20000"/>
              <a:lumOff val="80000"/>
            </a:schemeClr>
          </a:solidFill>
          <a:ln w="38100">
            <a:solidFill>
              <a:schemeClr val="tx1"/>
            </a:solidFill>
          </a:ln>
        </p:spPr>
        <p:txBody>
          <a:bodyPr wrap="square">
            <a:spAutoFit/>
          </a:bodyPr>
          <a:lstStyle/>
          <a:p>
            <a:pPr algn="just" eaLnBrk="1" hangingPunct="1">
              <a:spcBef>
                <a:spcPct val="0"/>
              </a:spcBef>
              <a:buClrTx/>
            </a:pPr>
            <a:r>
              <a:rPr lang="en-US" altLang="vi-VN" sz="2000" dirty="0">
                <a:solidFill>
                  <a:schemeClr val="tx1"/>
                </a:solidFill>
                <a:latin typeface="Times New Roman" panose="02020603050405020304" pitchFamily="18" charset="0"/>
                <a:cs typeface="Times New Roman" panose="02020603050405020304" pitchFamily="18" charset="0"/>
              </a:rPr>
              <a:t>- Ban </a:t>
            </a:r>
            <a:r>
              <a:rPr lang="en-US" altLang="vi-VN" sz="2000" dirty="0" err="1">
                <a:solidFill>
                  <a:schemeClr val="tx1"/>
                </a:solidFill>
                <a:latin typeface="Times New Roman" panose="02020603050405020304" pitchFamily="18" charset="0"/>
                <a:cs typeface="Times New Roman" panose="02020603050405020304" pitchFamily="18" charset="0"/>
              </a:rPr>
              <a:t>hành</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hàng</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loạt</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các</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đạo</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luật</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phản</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động</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nhằm</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chống</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lại</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Đảng</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cộng</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sản</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Mĩ</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phong</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trào</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công</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nhân</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và</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phong</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trào</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dân</a:t>
            </a:r>
            <a:r>
              <a:rPr lang="en-US" altLang="vi-VN" sz="2000" dirty="0">
                <a:solidFill>
                  <a:schemeClr val="tx1"/>
                </a:solidFill>
                <a:latin typeface="Times New Roman" panose="02020603050405020304" pitchFamily="18" charset="0"/>
                <a:cs typeface="Times New Roman" panose="02020603050405020304" pitchFamily="18" charset="0"/>
              </a:rPr>
              <a:t> </a:t>
            </a:r>
            <a:r>
              <a:rPr lang="en-US" altLang="vi-VN" sz="2000" dirty="0" err="1">
                <a:solidFill>
                  <a:schemeClr val="tx1"/>
                </a:solidFill>
                <a:latin typeface="Times New Roman" panose="02020603050405020304" pitchFamily="18" charset="0"/>
                <a:cs typeface="Times New Roman" panose="02020603050405020304" pitchFamily="18" charset="0"/>
              </a:rPr>
              <a:t>chủ</a:t>
            </a:r>
            <a:r>
              <a:rPr lang="en-US" altLang="vi-VN" sz="2000" dirty="0">
                <a:solidFill>
                  <a:schemeClr val="tx1"/>
                </a:solidFill>
                <a:latin typeface="Times New Roman" panose="02020603050405020304" pitchFamily="18" charset="0"/>
                <a:cs typeface="Times New Roman" panose="02020603050405020304" pitchFamily="18" charset="0"/>
              </a:rPr>
              <a:t>. </a:t>
            </a:r>
          </a:p>
        </p:txBody>
      </p:sp>
      <p:sp>
        <p:nvSpPr>
          <p:cNvPr id="11" name="Google Shape;370;p31">
            <a:extLst>
              <a:ext uri="{FF2B5EF4-FFF2-40B4-BE49-F238E27FC236}">
                <a16:creationId xmlns:a16="http://schemas.microsoft.com/office/drawing/2014/main" id="{AC495E49-1AAB-CB47-AA82-3EC3B6B8986B}"/>
              </a:ext>
            </a:extLst>
          </p:cNvPr>
          <p:cNvSpPr/>
          <p:nvPr/>
        </p:nvSpPr>
        <p:spPr>
          <a:xfrm>
            <a:off x="2958730" y="209550"/>
            <a:ext cx="5880470" cy="3837383"/>
          </a:xfrm>
          <a:custGeom>
            <a:avLst/>
            <a:gdLst/>
            <a:ahLst/>
            <a:cxnLst/>
            <a:rect l="l" t="t" r="r" b="b"/>
            <a:pathLst>
              <a:path w="341459" h="131457" extrusionOk="0">
                <a:moveTo>
                  <a:pt x="1956" y="131457"/>
                </a:moveTo>
                <a:cubicBezTo>
                  <a:pt x="-8832" y="107188"/>
                  <a:pt x="27441" y="73739"/>
                  <a:pt x="53858" y="71006"/>
                </a:cubicBezTo>
                <a:cubicBezTo>
                  <a:pt x="72175" y="69111"/>
                  <a:pt x="89827" y="78983"/>
                  <a:pt x="107592" y="83829"/>
                </a:cubicBezTo>
                <a:cubicBezTo>
                  <a:pt x="119024" y="86947"/>
                  <a:pt x="131185" y="87670"/>
                  <a:pt x="143008" y="86882"/>
                </a:cubicBezTo>
                <a:cubicBezTo>
                  <a:pt x="165931" y="85354"/>
                  <a:pt x="187005" y="69324"/>
                  <a:pt x="202849" y="52687"/>
                </a:cubicBezTo>
                <a:cubicBezTo>
                  <a:pt x="216151" y="38720"/>
                  <a:pt x="226877" y="21520"/>
                  <a:pt x="243150" y="11165"/>
                </a:cubicBezTo>
                <a:cubicBezTo>
                  <a:pt x="257231" y="2205"/>
                  <a:pt x="275323" y="-521"/>
                  <a:pt x="291999" y="174"/>
                </a:cubicBezTo>
                <a:cubicBezTo>
                  <a:pt x="308471" y="861"/>
                  <a:pt x="326713" y="7548"/>
                  <a:pt x="341459" y="174"/>
                </a:cubicBezTo>
              </a:path>
            </a:pathLst>
          </a:custGeom>
          <a:noFill/>
          <a:ln w="19050" cap="flat" cmpd="sng">
            <a:solidFill>
              <a:schemeClr val="dk2"/>
            </a:solidFill>
            <a:prstDash val="dash"/>
            <a:round/>
            <a:headEnd type="none" w="med" len="med"/>
            <a:tailEnd type="stealth" w="med" len="med"/>
          </a:ln>
        </p:spPr>
      </p:sp>
      <p:pic>
        <p:nvPicPr>
          <p:cNvPr id="20" name="Picture 2">
            <a:extLst>
              <a:ext uri="{FF2B5EF4-FFF2-40B4-BE49-F238E27FC236}">
                <a16:creationId xmlns:a16="http://schemas.microsoft.com/office/drawing/2014/main" id="{F2956F2F-859F-934A-9CB7-8BD44E6D2F8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62600" y="1416050"/>
            <a:ext cx="1714500" cy="142240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a:extLst>
              <a:ext uri="{FF2B5EF4-FFF2-40B4-BE49-F238E27FC236}">
                <a16:creationId xmlns:a16="http://schemas.microsoft.com/office/drawing/2014/main" id="{015E495C-4272-7448-8285-D5F362496E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19900" y="1479550"/>
            <a:ext cx="1714500" cy="1422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par>
                                    <p:cTn id="8" presetID="14" presetClass="entr" presetSubtype="1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randombar(horizontal)">
                                          <p:cBhvr>
                                            <p:cTn id="10" dur="500"/>
                                            <p:tgtEl>
                                              <p:spTgt spid="20"/>
                                            </p:tgtEl>
                                          </p:cBhvr>
                                        </p:animEffect>
                                      </p:childTnLst>
                                    </p:cTn>
                                  </p:par>
                                  <p:par>
                                    <p:cTn id="11" presetID="9"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dissolve">
                                          <p:cBhvr>
                                            <p:cTn id="13" dur="500"/>
                                            <p:tgtEl>
                                              <p:spTgt spid="12"/>
                                            </p:tgtEl>
                                          </p:cBhvr>
                                        </p:animEffect>
                                      </p:childTnLst>
                                    </p:cTn>
                                  </p:par>
                                </p:childTnLst>
                              </p:cTn>
                            </p:par>
                            <p:par>
                              <p:cTn id="14" fill="hold">
                                <p:stCondLst>
                                  <p:cond delay="500"/>
                                </p:stCondLst>
                                <p:childTnLst>
                                  <p:par>
                                    <p:cTn id="15" presetID="9"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14:presetBounceEnd="50000">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14:bounceEnd="50000">
                                          <p:cBhvr additive="base">
                                            <p:cTn id="22" dur="500" fill="hold"/>
                                            <p:tgtEl>
                                              <p:spTgt spid="13"/>
                                            </p:tgtEl>
                                            <p:attrNameLst>
                                              <p:attrName>ppt_x</p:attrName>
                                            </p:attrNameLst>
                                          </p:cBhvr>
                                          <p:tavLst>
                                            <p:tav tm="0">
                                              <p:val>
                                                <p:strVal val="0-#ppt_w/2"/>
                                              </p:val>
                                            </p:tav>
                                            <p:tav tm="100000">
                                              <p:val>
                                                <p:strVal val="#ppt_x"/>
                                              </p:val>
                                            </p:tav>
                                          </p:tavLst>
                                        </p:anim>
                                        <p:anim calcmode="lin" valueType="num" p14:bounceEnd="50000">
                                          <p:cBhvr additive="base">
                                            <p:cTn id="23"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par>
                                    <p:cTn id="8" presetID="14" presetClass="entr" presetSubtype="1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randombar(horizontal)">
                                          <p:cBhvr>
                                            <p:cTn id="10" dur="500"/>
                                            <p:tgtEl>
                                              <p:spTgt spid="20"/>
                                            </p:tgtEl>
                                          </p:cBhvr>
                                        </p:animEffect>
                                      </p:childTnLst>
                                    </p:cTn>
                                  </p:par>
                                  <p:par>
                                    <p:cTn id="11" presetID="9"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dissolve">
                                          <p:cBhvr>
                                            <p:cTn id="13" dur="500"/>
                                            <p:tgtEl>
                                              <p:spTgt spid="12"/>
                                            </p:tgtEl>
                                          </p:cBhvr>
                                        </p:animEffect>
                                      </p:childTnLst>
                                    </p:cTn>
                                  </p:par>
                                </p:childTnLst>
                              </p:cTn>
                            </p:par>
                            <p:par>
                              <p:cTn id="14" fill="hold">
                                <p:stCondLst>
                                  <p:cond delay="500"/>
                                </p:stCondLst>
                                <p:childTnLst>
                                  <p:par>
                                    <p:cTn id="15" presetID="9"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0-#ppt_w/2"/>
                                              </p:val>
                                            </p:tav>
                                            <p:tav tm="100000">
                                              <p:val>
                                                <p:strVal val="#ppt_x"/>
                                              </p:val>
                                            </p:tav>
                                          </p:tavLst>
                                        </p:anim>
                                        <p:anim calcmode="lin" valueType="num">
                                          <p:cBhvr additive="base">
                                            <p:cTn id="23"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a:extLst>
              <a:ext uri="{FF2B5EF4-FFF2-40B4-BE49-F238E27FC236}">
                <a16:creationId xmlns:a16="http://schemas.microsoft.com/office/drawing/2014/main" id="{78343562-CA8F-F847-9C88-40CF93E9AB16}"/>
              </a:ext>
            </a:extLst>
          </p:cNvPr>
          <p:cNvSpPr/>
          <p:nvPr/>
        </p:nvSpPr>
        <p:spPr>
          <a:xfrm>
            <a:off x="2706624" y="301686"/>
            <a:ext cx="5867400" cy="1258957"/>
          </a:xfrm>
          <a:prstGeom prst="roundRect">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2" name="Oval 1">
            <a:extLst>
              <a:ext uri="{FF2B5EF4-FFF2-40B4-BE49-F238E27FC236}">
                <a16:creationId xmlns:a16="http://schemas.microsoft.com/office/drawing/2014/main" id="{47470E75-F460-1C40-AFC2-7C5574ADA07D}"/>
              </a:ext>
            </a:extLst>
          </p:cNvPr>
          <p:cNvSpPr/>
          <p:nvPr/>
        </p:nvSpPr>
        <p:spPr>
          <a:xfrm>
            <a:off x="1411224" y="36643"/>
            <a:ext cx="1712867" cy="1524000"/>
          </a:xfrm>
          <a:prstGeom prst="ellipse">
            <a:avLst/>
          </a:prstGeom>
          <a:solidFill>
            <a:schemeClr val="bg1"/>
          </a:solidFill>
          <a:ln w="666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2000">
              <a:latin typeface="Times New Roman" panose="02020603050405020304" pitchFamily="18" charset="0"/>
              <a:cs typeface="Times New Roman" panose="02020603050405020304" pitchFamily="18" charset="0"/>
            </a:endParaRPr>
          </a:p>
        </p:txBody>
      </p:sp>
      <p:sp>
        <p:nvSpPr>
          <p:cNvPr id="4" name="Rectangle 3">
            <a:extLst>
              <a:ext uri="{FF2B5EF4-FFF2-40B4-BE49-F238E27FC236}">
                <a16:creationId xmlns:a16="http://schemas.microsoft.com/office/drawing/2014/main" id="{7D4BC189-87F1-6A46-8F6A-0FB4EB592BA3}"/>
              </a:ext>
            </a:extLst>
          </p:cNvPr>
          <p:cNvSpPr/>
          <p:nvPr/>
        </p:nvSpPr>
        <p:spPr>
          <a:xfrm>
            <a:off x="1407711" y="311153"/>
            <a:ext cx="1697627" cy="707886"/>
          </a:xfrm>
          <a:prstGeom prst="rect">
            <a:avLst/>
          </a:prstGeom>
        </p:spPr>
        <p:txBody>
          <a:bodyPr wrap="square">
            <a:spAutoFit/>
          </a:bodyPr>
          <a:lstStyle/>
          <a:p>
            <a:pPr algn="ctr"/>
            <a:r>
              <a:rPr lang="en-US" sz="2000" b="1" kern="1200" dirty="0" err="1">
                <a:solidFill>
                  <a:srgbClr val="0070C0"/>
                </a:solidFill>
                <a:latin typeface="Times New Roman" panose="02020603050405020304" pitchFamily="18" charset="0"/>
                <a:ea typeface="+mn-ea"/>
                <a:cs typeface="Times New Roman" panose="02020603050405020304" pitchFamily="18" charset="0"/>
              </a:rPr>
              <a:t>Luật</a:t>
            </a:r>
            <a:r>
              <a:rPr lang="en-US" sz="2000" b="1" kern="1200" dirty="0">
                <a:solidFill>
                  <a:srgbClr val="0070C0"/>
                </a:solidFill>
                <a:latin typeface="Times New Roman" panose="02020603050405020304" pitchFamily="18" charset="0"/>
                <a:ea typeface="+mn-ea"/>
                <a:cs typeface="Times New Roman" panose="02020603050405020304" pitchFamily="18" charset="0"/>
              </a:rPr>
              <a:t> </a:t>
            </a:r>
          </a:p>
          <a:p>
            <a:pPr algn="ctr"/>
            <a:r>
              <a:rPr lang="en-US" sz="2000" b="1" kern="1200" dirty="0" err="1">
                <a:solidFill>
                  <a:srgbClr val="0070C0"/>
                </a:solidFill>
                <a:latin typeface="Times New Roman" panose="02020603050405020304" pitchFamily="18" charset="0"/>
                <a:ea typeface="+mn-ea"/>
                <a:cs typeface="Times New Roman" panose="02020603050405020304" pitchFamily="18" charset="0"/>
              </a:rPr>
              <a:t>Mác</a:t>
            </a:r>
            <a:r>
              <a:rPr lang="en-US" sz="2000" b="1" kern="1200" dirty="0">
                <a:solidFill>
                  <a:srgbClr val="0070C0"/>
                </a:solidFill>
                <a:latin typeface="Times New Roman" panose="02020603050405020304" pitchFamily="18" charset="0"/>
                <a:ea typeface="+mn-ea"/>
                <a:cs typeface="Times New Roman" panose="02020603050405020304" pitchFamily="18" charset="0"/>
              </a:rPr>
              <a:t> ca ran</a:t>
            </a:r>
            <a:endParaRPr lang="en-VN" sz="2000" b="1" dirty="0">
              <a:solidFill>
                <a:srgbClr val="0070C0"/>
              </a:solidFill>
              <a:latin typeface="Times New Roman" panose="02020603050405020304" pitchFamily="18" charset="0"/>
              <a:cs typeface="Times New Roman" panose="02020603050405020304" pitchFamily="18" charset="0"/>
            </a:endParaRPr>
          </a:p>
        </p:txBody>
      </p:sp>
      <p:sp>
        <p:nvSpPr>
          <p:cNvPr id="7" name="Rounded Rectangle 6">
            <a:extLst>
              <a:ext uri="{FF2B5EF4-FFF2-40B4-BE49-F238E27FC236}">
                <a16:creationId xmlns:a16="http://schemas.microsoft.com/office/drawing/2014/main" id="{8C547772-5801-CC40-BFA9-9887B39B138D}"/>
              </a:ext>
            </a:extLst>
          </p:cNvPr>
          <p:cNvSpPr/>
          <p:nvPr/>
        </p:nvSpPr>
        <p:spPr>
          <a:xfrm>
            <a:off x="2706624" y="1950239"/>
            <a:ext cx="5867400" cy="1258957"/>
          </a:xfrm>
          <a:prstGeom prst="roundRect">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8" name="Oval 7">
            <a:extLst>
              <a:ext uri="{FF2B5EF4-FFF2-40B4-BE49-F238E27FC236}">
                <a16:creationId xmlns:a16="http://schemas.microsoft.com/office/drawing/2014/main" id="{E0249875-875E-8241-BA82-9E74566A4397}"/>
              </a:ext>
            </a:extLst>
          </p:cNvPr>
          <p:cNvSpPr/>
          <p:nvPr/>
        </p:nvSpPr>
        <p:spPr>
          <a:xfrm>
            <a:off x="1411224" y="1685196"/>
            <a:ext cx="1712867" cy="1524000"/>
          </a:xfrm>
          <a:prstGeom prst="ellipse">
            <a:avLst/>
          </a:prstGeom>
          <a:solidFill>
            <a:schemeClr val="bg1"/>
          </a:solidFill>
          <a:ln w="666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2000">
              <a:latin typeface="Times New Roman" panose="02020603050405020304" pitchFamily="18" charset="0"/>
              <a:cs typeface="Times New Roman" panose="02020603050405020304" pitchFamily="18" charset="0"/>
            </a:endParaRPr>
          </a:p>
        </p:txBody>
      </p:sp>
      <p:sp>
        <p:nvSpPr>
          <p:cNvPr id="10" name="Rounded Rectangle 9">
            <a:extLst>
              <a:ext uri="{FF2B5EF4-FFF2-40B4-BE49-F238E27FC236}">
                <a16:creationId xmlns:a16="http://schemas.microsoft.com/office/drawing/2014/main" id="{95CEA357-1E8B-F84E-A8C5-18A77BDA897A}"/>
              </a:ext>
            </a:extLst>
          </p:cNvPr>
          <p:cNvSpPr/>
          <p:nvPr/>
        </p:nvSpPr>
        <p:spPr>
          <a:xfrm>
            <a:off x="2706624" y="3610222"/>
            <a:ext cx="5867400" cy="1258957"/>
          </a:xfrm>
          <a:prstGeom prst="roundRect">
            <a:avLst/>
          </a:prstGeom>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1" name="Oval 10">
            <a:extLst>
              <a:ext uri="{FF2B5EF4-FFF2-40B4-BE49-F238E27FC236}">
                <a16:creationId xmlns:a16="http://schemas.microsoft.com/office/drawing/2014/main" id="{C8459AED-EFB1-1D41-85BC-4989E741A35E}"/>
              </a:ext>
            </a:extLst>
          </p:cNvPr>
          <p:cNvSpPr/>
          <p:nvPr/>
        </p:nvSpPr>
        <p:spPr>
          <a:xfrm>
            <a:off x="1411224" y="3345179"/>
            <a:ext cx="1712867" cy="1524000"/>
          </a:xfrm>
          <a:prstGeom prst="ellipse">
            <a:avLst/>
          </a:prstGeom>
          <a:solidFill>
            <a:schemeClr val="bg1"/>
          </a:solidFill>
          <a:ln w="666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sz="2000">
              <a:latin typeface="Times New Roman" panose="02020603050405020304" pitchFamily="18" charset="0"/>
              <a:cs typeface="Times New Roman" panose="02020603050405020304" pitchFamily="18" charset="0"/>
            </a:endParaRPr>
          </a:p>
        </p:txBody>
      </p:sp>
      <p:sp>
        <p:nvSpPr>
          <p:cNvPr id="12" name="Rectangle 11">
            <a:extLst>
              <a:ext uri="{FF2B5EF4-FFF2-40B4-BE49-F238E27FC236}">
                <a16:creationId xmlns:a16="http://schemas.microsoft.com/office/drawing/2014/main" id="{5DD022EF-E9D7-1F49-B02B-330990B16E84}"/>
              </a:ext>
            </a:extLst>
          </p:cNvPr>
          <p:cNvSpPr/>
          <p:nvPr/>
        </p:nvSpPr>
        <p:spPr>
          <a:xfrm>
            <a:off x="3657600" y="537033"/>
            <a:ext cx="4828566" cy="523220"/>
          </a:xfrm>
          <a:prstGeom prst="rect">
            <a:avLst/>
          </a:prstGeom>
        </p:spPr>
        <p:txBody>
          <a:bodyPr wrap="none">
            <a:spAutoFit/>
          </a:bodyPr>
          <a:lstStyle/>
          <a:p>
            <a:r>
              <a:rPr lang="en-US" sz="2800" kern="1200" dirty="0" err="1">
                <a:solidFill>
                  <a:srgbClr val="FF3300"/>
                </a:solidFill>
                <a:latin typeface="Times New Roman" panose="02020603050405020304" pitchFamily="18" charset="0"/>
                <a:ea typeface="+mn-ea"/>
                <a:cs typeface="Times New Roman" panose="02020603050405020304" pitchFamily="18" charset="0"/>
              </a:rPr>
              <a:t>Cấm</a:t>
            </a:r>
            <a:r>
              <a:rPr lang="en-US" sz="2800" kern="1200" dirty="0">
                <a:solidFill>
                  <a:srgbClr val="FF3300"/>
                </a:solidFill>
                <a:latin typeface="Times New Roman" panose="02020603050405020304" pitchFamily="18" charset="0"/>
                <a:ea typeface="+mn-ea"/>
                <a:cs typeface="Times New Roman" panose="02020603050405020304" pitchFamily="18" charset="0"/>
              </a:rPr>
              <a:t> </a:t>
            </a:r>
            <a:r>
              <a:rPr lang="en-US" sz="2800" kern="1200" dirty="0" err="1">
                <a:solidFill>
                  <a:srgbClr val="FF3300"/>
                </a:solidFill>
                <a:latin typeface="Times New Roman" panose="02020603050405020304" pitchFamily="18" charset="0"/>
                <a:ea typeface="+mn-ea"/>
                <a:cs typeface="Times New Roman" panose="02020603050405020304" pitchFamily="18" charset="0"/>
              </a:rPr>
              <a:t>Đảng</a:t>
            </a:r>
            <a:r>
              <a:rPr lang="en-US" sz="2800" kern="1200" dirty="0">
                <a:solidFill>
                  <a:srgbClr val="FF3300"/>
                </a:solidFill>
                <a:latin typeface="Times New Roman" panose="02020603050405020304" pitchFamily="18" charset="0"/>
                <a:ea typeface="+mn-ea"/>
                <a:cs typeface="Times New Roman" panose="02020603050405020304" pitchFamily="18" charset="0"/>
              </a:rPr>
              <a:t> </a:t>
            </a:r>
            <a:r>
              <a:rPr lang="en-US" sz="2800" kern="1200" dirty="0" err="1">
                <a:solidFill>
                  <a:srgbClr val="FF3300"/>
                </a:solidFill>
                <a:latin typeface="Times New Roman" panose="02020603050405020304" pitchFamily="18" charset="0"/>
                <a:ea typeface="+mn-ea"/>
                <a:cs typeface="Times New Roman" panose="02020603050405020304" pitchFamily="18" charset="0"/>
              </a:rPr>
              <a:t>Cộng</a:t>
            </a:r>
            <a:r>
              <a:rPr lang="en-US" sz="2800" kern="1200" dirty="0">
                <a:solidFill>
                  <a:srgbClr val="FF3300"/>
                </a:solidFill>
                <a:latin typeface="Times New Roman" panose="02020603050405020304" pitchFamily="18" charset="0"/>
                <a:ea typeface="+mn-ea"/>
                <a:cs typeface="Times New Roman" panose="02020603050405020304" pitchFamily="18" charset="0"/>
              </a:rPr>
              <a:t> </a:t>
            </a:r>
            <a:r>
              <a:rPr lang="en-US" sz="2800" kern="1200">
                <a:solidFill>
                  <a:srgbClr val="FF3300"/>
                </a:solidFill>
                <a:latin typeface="Times New Roman" panose="02020603050405020304" pitchFamily="18" charset="0"/>
                <a:ea typeface="+mn-ea"/>
                <a:cs typeface="Times New Roman" panose="02020603050405020304" pitchFamily="18" charset="0"/>
              </a:rPr>
              <a:t>Sản </a:t>
            </a:r>
            <a:r>
              <a:rPr lang="en-US" sz="2800" kern="1200" dirty="0" err="1">
                <a:solidFill>
                  <a:srgbClr val="FF3300"/>
                </a:solidFill>
                <a:latin typeface="Times New Roman" panose="02020603050405020304" pitchFamily="18" charset="0"/>
                <a:ea typeface="+mn-ea"/>
                <a:cs typeface="Times New Roman" panose="02020603050405020304" pitchFamily="18" charset="0"/>
              </a:rPr>
              <a:t>hoạt</a:t>
            </a:r>
            <a:r>
              <a:rPr lang="en-US" sz="2800" kern="1200" dirty="0">
                <a:solidFill>
                  <a:srgbClr val="FF3300"/>
                </a:solidFill>
                <a:latin typeface="Times New Roman" panose="02020603050405020304" pitchFamily="18" charset="0"/>
                <a:ea typeface="+mn-ea"/>
                <a:cs typeface="Times New Roman" panose="02020603050405020304" pitchFamily="18" charset="0"/>
              </a:rPr>
              <a:t> </a:t>
            </a:r>
            <a:r>
              <a:rPr lang="en-US" sz="2800" kern="1200" dirty="0" err="1">
                <a:solidFill>
                  <a:srgbClr val="FF3300"/>
                </a:solidFill>
                <a:latin typeface="Times New Roman" panose="02020603050405020304" pitchFamily="18" charset="0"/>
                <a:ea typeface="+mn-ea"/>
                <a:cs typeface="Times New Roman" panose="02020603050405020304" pitchFamily="18" charset="0"/>
              </a:rPr>
              <a:t>động</a:t>
            </a:r>
            <a:r>
              <a:rPr lang="en-US" sz="2800" kern="1200" dirty="0">
                <a:solidFill>
                  <a:srgbClr val="FF3300"/>
                </a:solidFill>
                <a:latin typeface="Times New Roman" panose="02020603050405020304" pitchFamily="18" charset="0"/>
                <a:ea typeface="+mn-ea"/>
                <a:cs typeface="Times New Roman" panose="02020603050405020304" pitchFamily="18" charset="0"/>
              </a:rPr>
              <a:t>.</a:t>
            </a:r>
            <a:endParaRPr lang="en-VN" sz="2800" dirty="0">
              <a:latin typeface="Times New Roman" panose="02020603050405020304" pitchFamily="18" charset="0"/>
              <a:cs typeface="Times New Roman" panose="02020603050405020304" pitchFamily="18" charset="0"/>
            </a:endParaRPr>
          </a:p>
        </p:txBody>
      </p:sp>
      <p:sp>
        <p:nvSpPr>
          <p:cNvPr id="13" name="Rectangle 12">
            <a:extLst>
              <a:ext uri="{FF2B5EF4-FFF2-40B4-BE49-F238E27FC236}">
                <a16:creationId xmlns:a16="http://schemas.microsoft.com/office/drawing/2014/main" id="{06AA4F9B-253F-4A45-9E37-ED27FE0A3AD8}"/>
              </a:ext>
            </a:extLst>
          </p:cNvPr>
          <p:cNvSpPr/>
          <p:nvPr/>
        </p:nvSpPr>
        <p:spPr>
          <a:xfrm>
            <a:off x="1359485" y="2001670"/>
            <a:ext cx="1794081" cy="707886"/>
          </a:xfrm>
          <a:prstGeom prst="rect">
            <a:avLst/>
          </a:prstGeom>
        </p:spPr>
        <p:txBody>
          <a:bodyPr wrap="none">
            <a:spAutoFit/>
          </a:bodyPr>
          <a:lstStyle/>
          <a:p>
            <a:pPr algn="ctr"/>
            <a:r>
              <a:rPr lang="en-US" sz="2000" b="1" dirty="0" err="1">
                <a:solidFill>
                  <a:srgbClr val="0070C0"/>
                </a:solidFill>
                <a:latin typeface="Times New Roman" panose="02020603050405020304" pitchFamily="18" charset="0"/>
                <a:cs typeface="Times New Roman" panose="02020603050405020304" pitchFamily="18" charset="0"/>
              </a:rPr>
              <a:t>Luật</a:t>
            </a:r>
            <a:r>
              <a:rPr lang="en-US" sz="2000" b="1" dirty="0">
                <a:solidFill>
                  <a:srgbClr val="0070C0"/>
                </a:solidFill>
                <a:latin typeface="Times New Roman" panose="02020603050405020304" pitchFamily="18" charset="0"/>
                <a:cs typeface="Times New Roman" panose="02020603050405020304" pitchFamily="18" charset="0"/>
              </a:rPr>
              <a:t> </a:t>
            </a:r>
          </a:p>
          <a:p>
            <a:pPr algn="ctr"/>
            <a:r>
              <a:rPr lang="en-US" sz="2000" b="1" dirty="0" err="1">
                <a:solidFill>
                  <a:srgbClr val="0070C0"/>
                </a:solidFill>
                <a:latin typeface="Times New Roman" panose="02020603050405020304" pitchFamily="18" charset="0"/>
                <a:cs typeface="Times New Roman" panose="02020603050405020304" pitchFamily="18" charset="0"/>
              </a:rPr>
              <a:t>Táp</a:t>
            </a:r>
            <a:r>
              <a:rPr lang="en-US" sz="2000" b="1" dirty="0">
                <a:solidFill>
                  <a:srgbClr val="0070C0"/>
                </a:solidFill>
                <a:latin typeface="Times New Roman" panose="02020603050405020304" pitchFamily="18" charset="0"/>
                <a:cs typeface="Times New Roman" panose="02020603050405020304" pitchFamily="18" charset="0"/>
              </a:rPr>
              <a:t>- </a:t>
            </a:r>
            <a:r>
              <a:rPr lang="en-US" sz="2000" b="1" dirty="0" err="1">
                <a:solidFill>
                  <a:srgbClr val="0070C0"/>
                </a:solidFill>
                <a:latin typeface="Times New Roman" panose="02020603050405020304" pitchFamily="18" charset="0"/>
                <a:cs typeface="Times New Roman" panose="02020603050405020304" pitchFamily="18" charset="0"/>
              </a:rPr>
              <a:t>Hác</a:t>
            </a:r>
            <a:r>
              <a:rPr lang="en-US" sz="2000" b="1" dirty="0">
                <a:solidFill>
                  <a:srgbClr val="0070C0"/>
                </a:solidFill>
                <a:latin typeface="Times New Roman" panose="02020603050405020304" pitchFamily="18" charset="0"/>
                <a:cs typeface="Times New Roman" panose="02020603050405020304" pitchFamily="18" charset="0"/>
              </a:rPr>
              <a:t> </a:t>
            </a:r>
            <a:r>
              <a:rPr lang="en-US" sz="2000" b="1" dirty="0" err="1">
                <a:solidFill>
                  <a:srgbClr val="0070C0"/>
                </a:solidFill>
                <a:latin typeface="Times New Roman" panose="02020603050405020304" pitchFamily="18" charset="0"/>
                <a:cs typeface="Times New Roman" panose="02020603050405020304" pitchFamily="18" charset="0"/>
              </a:rPr>
              <a:t>Lây</a:t>
            </a:r>
            <a:r>
              <a:rPr lang="en-US" sz="2000" b="1" dirty="0">
                <a:solidFill>
                  <a:srgbClr val="0070C0"/>
                </a:solidFill>
                <a:latin typeface="Times New Roman" panose="02020603050405020304" pitchFamily="18" charset="0"/>
                <a:cs typeface="Times New Roman" panose="02020603050405020304" pitchFamily="18" charset="0"/>
              </a:rPr>
              <a:t>:</a:t>
            </a:r>
            <a:endParaRPr lang="en-VN" sz="2000" b="1" dirty="0">
              <a:solidFill>
                <a:srgbClr val="0070C0"/>
              </a:solidFill>
              <a:latin typeface="Times New Roman" panose="02020603050405020304" pitchFamily="18" charset="0"/>
              <a:cs typeface="Times New Roman" panose="02020603050405020304" pitchFamily="18" charset="0"/>
            </a:endParaRPr>
          </a:p>
        </p:txBody>
      </p:sp>
      <p:sp>
        <p:nvSpPr>
          <p:cNvPr id="14" name="Rectangle 13">
            <a:extLst>
              <a:ext uri="{FF2B5EF4-FFF2-40B4-BE49-F238E27FC236}">
                <a16:creationId xmlns:a16="http://schemas.microsoft.com/office/drawing/2014/main" id="{FC104923-B644-A349-8C45-F8A535863ADC}"/>
              </a:ext>
            </a:extLst>
          </p:cNvPr>
          <p:cNvSpPr/>
          <p:nvPr/>
        </p:nvSpPr>
        <p:spPr>
          <a:xfrm>
            <a:off x="1502635" y="3541792"/>
            <a:ext cx="1561552" cy="1015663"/>
          </a:xfrm>
          <a:prstGeom prst="rect">
            <a:avLst/>
          </a:prstGeom>
        </p:spPr>
        <p:txBody>
          <a:bodyPr wrap="square">
            <a:spAutoFit/>
          </a:bodyPr>
          <a:lstStyle/>
          <a:p>
            <a:pPr algn="ctr"/>
            <a:r>
              <a:rPr lang="en-US" sz="2000" b="1" dirty="0" err="1">
                <a:solidFill>
                  <a:srgbClr val="0070C0"/>
                </a:solidFill>
                <a:latin typeface="Times New Roman" panose="02020603050405020304" pitchFamily="18" charset="0"/>
                <a:cs typeface="Times New Roman" panose="02020603050405020304" pitchFamily="18" charset="0"/>
              </a:rPr>
              <a:t>Luật</a:t>
            </a:r>
            <a:r>
              <a:rPr lang="en-US" sz="2000" b="1" dirty="0">
                <a:solidFill>
                  <a:srgbClr val="0070C0"/>
                </a:solidFill>
                <a:latin typeface="Times New Roman" panose="02020603050405020304" pitchFamily="18" charset="0"/>
                <a:cs typeface="Times New Roman" panose="02020603050405020304" pitchFamily="18" charset="0"/>
              </a:rPr>
              <a:t> </a:t>
            </a:r>
            <a:r>
              <a:rPr lang="en-US" sz="2000" b="1" dirty="0" err="1">
                <a:solidFill>
                  <a:srgbClr val="0070C0"/>
                </a:solidFill>
                <a:latin typeface="Times New Roman" panose="02020603050405020304" pitchFamily="18" charset="0"/>
                <a:cs typeface="Times New Roman" panose="02020603050405020304" pitchFamily="18" charset="0"/>
              </a:rPr>
              <a:t>kiểm</a:t>
            </a:r>
            <a:r>
              <a:rPr lang="en-US" sz="2000" b="1" dirty="0">
                <a:solidFill>
                  <a:srgbClr val="0070C0"/>
                </a:solidFill>
                <a:latin typeface="Times New Roman" panose="02020603050405020304" pitchFamily="18" charset="0"/>
                <a:cs typeface="Times New Roman" panose="02020603050405020304" pitchFamily="18" charset="0"/>
              </a:rPr>
              <a:t> </a:t>
            </a:r>
            <a:r>
              <a:rPr lang="en-US" sz="2000" b="1" dirty="0" err="1">
                <a:solidFill>
                  <a:srgbClr val="0070C0"/>
                </a:solidFill>
                <a:latin typeface="Times New Roman" panose="02020603050405020304" pitchFamily="18" charset="0"/>
                <a:cs typeface="Times New Roman" panose="02020603050405020304" pitchFamily="18" charset="0"/>
              </a:rPr>
              <a:t>tra</a:t>
            </a:r>
            <a:r>
              <a:rPr lang="en-US" sz="2000" b="1" dirty="0">
                <a:solidFill>
                  <a:srgbClr val="0070C0"/>
                </a:solidFill>
                <a:latin typeface="Times New Roman" panose="02020603050405020304" pitchFamily="18" charset="0"/>
                <a:cs typeface="Times New Roman" panose="02020603050405020304" pitchFamily="18" charset="0"/>
              </a:rPr>
              <a:t> </a:t>
            </a:r>
            <a:r>
              <a:rPr lang="en-US" sz="2000" b="1" dirty="0" err="1">
                <a:solidFill>
                  <a:srgbClr val="0070C0"/>
                </a:solidFill>
                <a:latin typeface="Times New Roman" panose="02020603050405020304" pitchFamily="18" charset="0"/>
                <a:cs typeface="Times New Roman" panose="02020603050405020304" pitchFamily="18" charset="0"/>
              </a:rPr>
              <a:t>lòng</a:t>
            </a:r>
            <a:r>
              <a:rPr lang="en-US" sz="2000" b="1" dirty="0">
                <a:solidFill>
                  <a:srgbClr val="0070C0"/>
                </a:solidFill>
                <a:latin typeface="Times New Roman" panose="02020603050405020304" pitchFamily="18" charset="0"/>
                <a:cs typeface="Times New Roman" panose="02020603050405020304" pitchFamily="18" charset="0"/>
              </a:rPr>
              <a:t> </a:t>
            </a:r>
            <a:r>
              <a:rPr lang="en-US" sz="2000" b="1" dirty="0" err="1">
                <a:solidFill>
                  <a:srgbClr val="0070C0"/>
                </a:solidFill>
                <a:latin typeface="Times New Roman" panose="02020603050405020304" pitchFamily="18" charset="0"/>
                <a:cs typeface="Times New Roman" panose="02020603050405020304" pitchFamily="18" charset="0"/>
              </a:rPr>
              <a:t>trung</a:t>
            </a:r>
            <a:r>
              <a:rPr lang="en-US" sz="2000" b="1" dirty="0">
                <a:solidFill>
                  <a:srgbClr val="0070C0"/>
                </a:solidFill>
                <a:latin typeface="Times New Roman" panose="02020603050405020304" pitchFamily="18" charset="0"/>
                <a:cs typeface="Times New Roman" panose="02020603050405020304" pitchFamily="18" charset="0"/>
              </a:rPr>
              <a:t> </a:t>
            </a:r>
            <a:r>
              <a:rPr lang="en-US" sz="2000" b="1" dirty="0" err="1">
                <a:solidFill>
                  <a:srgbClr val="0070C0"/>
                </a:solidFill>
                <a:latin typeface="Times New Roman" panose="02020603050405020304" pitchFamily="18" charset="0"/>
                <a:cs typeface="Times New Roman" panose="02020603050405020304" pitchFamily="18" charset="0"/>
              </a:rPr>
              <a:t>thành</a:t>
            </a:r>
            <a:endParaRPr lang="en-VN" sz="2000" b="1" dirty="0">
              <a:solidFill>
                <a:srgbClr val="0070C0"/>
              </a:solidFill>
              <a:latin typeface="Times New Roman" panose="02020603050405020304" pitchFamily="18" charset="0"/>
              <a:cs typeface="Times New Roman" panose="02020603050405020304" pitchFamily="18" charset="0"/>
            </a:endParaRPr>
          </a:p>
        </p:txBody>
      </p:sp>
      <p:sp>
        <p:nvSpPr>
          <p:cNvPr id="15" name="Rectangle 14">
            <a:extLst>
              <a:ext uri="{FF2B5EF4-FFF2-40B4-BE49-F238E27FC236}">
                <a16:creationId xmlns:a16="http://schemas.microsoft.com/office/drawing/2014/main" id="{20189DCA-5AEB-2940-B06B-653821131783}"/>
              </a:ext>
            </a:extLst>
          </p:cNvPr>
          <p:cNvSpPr/>
          <p:nvPr/>
        </p:nvSpPr>
        <p:spPr>
          <a:xfrm>
            <a:off x="3366149" y="2124780"/>
            <a:ext cx="5290326" cy="954107"/>
          </a:xfrm>
          <a:prstGeom prst="rect">
            <a:avLst/>
          </a:prstGeom>
        </p:spPr>
        <p:txBody>
          <a:bodyPr wrap="square">
            <a:spAutoFit/>
          </a:bodyPr>
          <a:lstStyle/>
          <a:p>
            <a:pPr eaLnBrk="1" hangingPunct="1">
              <a:spcBef>
                <a:spcPct val="0"/>
              </a:spcBef>
              <a:buFontTx/>
              <a:buNone/>
              <a:defRPr/>
            </a:pPr>
            <a:r>
              <a:rPr lang="en-US" sz="2800" dirty="0" err="1">
                <a:solidFill>
                  <a:srgbClr val="FF3300"/>
                </a:solidFill>
                <a:latin typeface="Times New Roman" panose="02020603050405020304" pitchFamily="18" charset="0"/>
                <a:cs typeface="Times New Roman" panose="02020603050405020304" pitchFamily="18" charset="0"/>
              </a:rPr>
              <a:t>Chống</a:t>
            </a:r>
            <a:r>
              <a:rPr lang="en-US" sz="2800" dirty="0">
                <a:solidFill>
                  <a:srgbClr val="FF3300"/>
                </a:solidFill>
                <a:latin typeface="Times New Roman" panose="02020603050405020304" pitchFamily="18" charset="0"/>
                <a:cs typeface="Times New Roman" panose="02020603050405020304" pitchFamily="18" charset="0"/>
              </a:rPr>
              <a:t> </a:t>
            </a:r>
            <a:r>
              <a:rPr lang="en-US" sz="2800" dirty="0" err="1">
                <a:solidFill>
                  <a:srgbClr val="FF3300"/>
                </a:solidFill>
                <a:latin typeface="Times New Roman" panose="02020603050405020304" pitchFamily="18" charset="0"/>
                <a:cs typeface="Times New Roman" panose="02020603050405020304" pitchFamily="18" charset="0"/>
              </a:rPr>
              <a:t>phong</a:t>
            </a:r>
            <a:r>
              <a:rPr lang="en-US" sz="2800" dirty="0">
                <a:solidFill>
                  <a:srgbClr val="FF3300"/>
                </a:solidFill>
                <a:latin typeface="Times New Roman" panose="02020603050405020304" pitchFamily="18" charset="0"/>
                <a:cs typeface="Times New Roman" panose="02020603050405020304" pitchFamily="18" charset="0"/>
              </a:rPr>
              <a:t> </a:t>
            </a:r>
            <a:r>
              <a:rPr lang="en-US" sz="2800" dirty="0" err="1">
                <a:solidFill>
                  <a:srgbClr val="FF3300"/>
                </a:solidFill>
                <a:latin typeface="Times New Roman" panose="02020603050405020304" pitchFamily="18" charset="0"/>
                <a:cs typeface="Times New Roman" panose="02020603050405020304" pitchFamily="18" charset="0"/>
              </a:rPr>
              <a:t>trào</a:t>
            </a:r>
            <a:r>
              <a:rPr lang="en-US" sz="2800" dirty="0">
                <a:solidFill>
                  <a:srgbClr val="FF3300"/>
                </a:solidFill>
                <a:latin typeface="Times New Roman" panose="02020603050405020304" pitchFamily="18" charset="0"/>
                <a:cs typeface="Times New Roman" panose="02020603050405020304" pitchFamily="18" charset="0"/>
              </a:rPr>
              <a:t> </a:t>
            </a:r>
            <a:r>
              <a:rPr lang="en-US" sz="2800" dirty="0" err="1">
                <a:solidFill>
                  <a:srgbClr val="FF3300"/>
                </a:solidFill>
                <a:latin typeface="Times New Roman" panose="02020603050405020304" pitchFamily="18" charset="0"/>
                <a:cs typeface="Times New Roman" panose="02020603050405020304" pitchFamily="18" charset="0"/>
              </a:rPr>
              <a:t>công</a:t>
            </a:r>
            <a:r>
              <a:rPr lang="en-US" sz="2800" dirty="0">
                <a:solidFill>
                  <a:srgbClr val="FF3300"/>
                </a:solidFill>
                <a:latin typeface="Times New Roman" panose="02020603050405020304" pitchFamily="18" charset="0"/>
                <a:cs typeface="Times New Roman" panose="02020603050405020304" pitchFamily="18" charset="0"/>
              </a:rPr>
              <a:t> </a:t>
            </a:r>
            <a:r>
              <a:rPr lang="en-US" sz="2800" dirty="0" err="1">
                <a:solidFill>
                  <a:srgbClr val="FF3300"/>
                </a:solidFill>
                <a:latin typeface="Times New Roman" panose="02020603050405020304" pitchFamily="18" charset="0"/>
                <a:cs typeface="Times New Roman" panose="02020603050405020304" pitchFamily="18" charset="0"/>
              </a:rPr>
              <a:t>đoàn</a:t>
            </a:r>
            <a:r>
              <a:rPr lang="en-US" sz="2800" dirty="0">
                <a:solidFill>
                  <a:srgbClr val="FF3300"/>
                </a:solidFill>
                <a:latin typeface="Times New Roman" panose="02020603050405020304" pitchFamily="18" charset="0"/>
                <a:cs typeface="Times New Roman" panose="02020603050405020304" pitchFamily="18" charset="0"/>
              </a:rPr>
              <a:t> </a:t>
            </a:r>
            <a:r>
              <a:rPr lang="en-US" sz="2800" dirty="0" err="1">
                <a:solidFill>
                  <a:srgbClr val="FF3300"/>
                </a:solidFill>
                <a:latin typeface="Times New Roman" panose="02020603050405020304" pitchFamily="18" charset="0"/>
                <a:cs typeface="Times New Roman" panose="02020603050405020304" pitchFamily="18" charset="0"/>
              </a:rPr>
              <a:t>và</a:t>
            </a:r>
            <a:r>
              <a:rPr lang="en-US" sz="2800" dirty="0">
                <a:solidFill>
                  <a:srgbClr val="FF3300"/>
                </a:solidFill>
                <a:latin typeface="Times New Roman" panose="02020603050405020304" pitchFamily="18" charset="0"/>
                <a:cs typeface="Times New Roman" panose="02020603050405020304" pitchFamily="18" charset="0"/>
              </a:rPr>
              <a:t> </a:t>
            </a:r>
            <a:r>
              <a:rPr lang="en-US" sz="2800" dirty="0" err="1">
                <a:solidFill>
                  <a:srgbClr val="FF3300"/>
                </a:solidFill>
                <a:latin typeface="Times New Roman" panose="02020603050405020304" pitchFamily="18" charset="0"/>
                <a:cs typeface="Times New Roman" panose="02020603050405020304" pitchFamily="18" charset="0"/>
              </a:rPr>
              <a:t>đình</a:t>
            </a:r>
            <a:r>
              <a:rPr lang="en-US" sz="2800" dirty="0">
                <a:solidFill>
                  <a:srgbClr val="FF3300"/>
                </a:solidFill>
                <a:latin typeface="Times New Roman" panose="02020603050405020304" pitchFamily="18" charset="0"/>
                <a:cs typeface="Times New Roman" panose="02020603050405020304" pitchFamily="18" charset="0"/>
              </a:rPr>
              <a:t> </a:t>
            </a:r>
            <a:r>
              <a:rPr lang="en-US" sz="2800" dirty="0" err="1">
                <a:solidFill>
                  <a:srgbClr val="FF3300"/>
                </a:solidFill>
                <a:latin typeface="Times New Roman" panose="02020603050405020304" pitchFamily="18" charset="0"/>
                <a:cs typeface="Times New Roman" panose="02020603050405020304" pitchFamily="18" charset="0"/>
              </a:rPr>
              <a:t>công</a:t>
            </a:r>
            <a:r>
              <a:rPr lang="en-US" sz="2800" dirty="0">
                <a:solidFill>
                  <a:srgbClr val="FF3300"/>
                </a:solidFill>
                <a:latin typeface="Times New Roman" panose="02020603050405020304" pitchFamily="18" charset="0"/>
                <a:cs typeface="Times New Roman" panose="02020603050405020304" pitchFamily="18" charset="0"/>
              </a:rPr>
              <a:t>.</a:t>
            </a:r>
          </a:p>
        </p:txBody>
      </p:sp>
      <p:sp>
        <p:nvSpPr>
          <p:cNvPr id="16" name="Rectangle 15">
            <a:extLst>
              <a:ext uri="{FF2B5EF4-FFF2-40B4-BE49-F238E27FC236}">
                <a16:creationId xmlns:a16="http://schemas.microsoft.com/office/drawing/2014/main" id="{DE81BE67-C680-C242-A294-5F21E484E806}"/>
              </a:ext>
            </a:extLst>
          </p:cNvPr>
          <p:cNvSpPr/>
          <p:nvPr/>
        </p:nvSpPr>
        <p:spPr>
          <a:xfrm>
            <a:off x="3256393" y="3737847"/>
            <a:ext cx="5509837" cy="954107"/>
          </a:xfrm>
          <a:prstGeom prst="rect">
            <a:avLst/>
          </a:prstGeom>
        </p:spPr>
        <p:txBody>
          <a:bodyPr wrap="square">
            <a:spAutoFit/>
          </a:bodyPr>
          <a:lstStyle/>
          <a:p>
            <a:pPr eaLnBrk="1" hangingPunct="1">
              <a:spcBef>
                <a:spcPct val="0"/>
              </a:spcBef>
              <a:buFontTx/>
              <a:buNone/>
              <a:defRPr/>
            </a:pPr>
            <a:r>
              <a:rPr lang="en-US" sz="2800" dirty="0" err="1">
                <a:solidFill>
                  <a:srgbClr val="FF3300"/>
                </a:solidFill>
                <a:latin typeface="Times New Roman" panose="02020603050405020304" pitchFamily="18" charset="0"/>
                <a:cs typeface="Times New Roman" panose="02020603050405020304" pitchFamily="18" charset="0"/>
              </a:rPr>
              <a:t>Loại</a:t>
            </a:r>
            <a:r>
              <a:rPr lang="en-US" sz="2800" dirty="0">
                <a:solidFill>
                  <a:srgbClr val="FF3300"/>
                </a:solidFill>
                <a:latin typeface="Times New Roman" panose="02020603050405020304" pitchFamily="18" charset="0"/>
                <a:cs typeface="Times New Roman" panose="02020603050405020304" pitchFamily="18" charset="0"/>
              </a:rPr>
              <a:t> </a:t>
            </a:r>
            <a:r>
              <a:rPr lang="en-US" sz="2800" dirty="0" err="1">
                <a:solidFill>
                  <a:srgbClr val="FF3300"/>
                </a:solidFill>
                <a:latin typeface="Times New Roman" panose="02020603050405020304" pitchFamily="18" charset="0"/>
                <a:cs typeface="Times New Roman" panose="02020603050405020304" pitchFamily="18" charset="0"/>
              </a:rPr>
              <a:t>bỏ</a:t>
            </a:r>
            <a:r>
              <a:rPr lang="en-US" sz="2800" dirty="0">
                <a:solidFill>
                  <a:srgbClr val="FF3300"/>
                </a:solidFill>
                <a:latin typeface="Times New Roman" panose="02020603050405020304" pitchFamily="18" charset="0"/>
                <a:cs typeface="Times New Roman" panose="02020603050405020304" pitchFamily="18" charset="0"/>
              </a:rPr>
              <a:t> </a:t>
            </a:r>
            <a:r>
              <a:rPr lang="en-US" sz="2800" dirty="0" err="1">
                <a:solidFill>
                  <a:srgbClr val="FF3300"/>
                </a:solidFill>
                <a:latin typeface="Times New Roman" panose="02020603050405020304" pitchFamily="18" charset="0"/>
                <a:cs typeface="Times New Roman" panose="02020603050405020304" pitchFamily="18" charset="0"/>
              </a:rPr>
              <a:t>những</a:t>
            </a:r>
            <a:r>
              <a:rPr lang="en-US" sz="2800" dirty="0">
                <a:solidFill>
                  <a:srgbClr val="FF3300"/>
                </a:solidFill>
                <a:latin typeface="Times New Roman" panose="02020603050405020304" pitchFamily="18" charset="0"/>
                <a:cs typeface="Times New Roman" panose="02020603050405020304" pitchFamily="18" charset="0"/>
              </a:rPr>
              <a:t> </a:t>
            </a:r>
            <a:r>
              <a:rPr lang="en-US" sz="2800" dirty="0" err="1">
                <a:solidFill>
                  <a:srgbClr val="FF3300"/>
                </a:solidFill>
                <a:latin typeface="Times New Roman" panose="02020603050405020304" pitchFamily="18" charset="0"/>
                <a:cs typeface="Times New Roman" panose="02020603050405020304" pitchFamily="18" charset="0"/>
              </a:rPr>
              <a:t>người</a:t>
            </a:r>
            <a:r>
              <a:rPr lang="en-US" sz="2800" dirty="0">
                <a:solidFill>
                  <a:srgbClr val="FF3300"/>
                </a:solidFill>
                <a:latin typeface="Times New Roman" panose="02020603050405020304" pitchFamily="18" charset="0"/>
                <a:cs typeface="Times New Roman" panose="02020603050405020304" pitchFamily="18" charset="0"/>
              </a:rPr>
              <a:t> </a:t>
            </a:r>
            <a:r>
              <a:rPr lang="en-US" sz="2800" dirty="0" err="1">
                <a:solidFill>
                  <a:srgbClr val="FF3300"/>
                </a:solidFill>
                <a:latin typeface="Times New Roman" panose="02020603050405020304" pitchFamily="18" charset="0"/>
                <a:cs typeface="Times New Roman" panose="02020603050405020304" pitchFamily="18" charset="0"/>
              </a:rPr>
              <a:t>có</a:t>
            </a:r>
            <a:r>
              <a:rPr lang="en-US" sz="2800" dirty="0">
                <a:solidFill>
                  <a:srgbClr val="FF3300"/>
                </a:solidFill>
                <a:latin typeface="Times New Roman" panose="02020603050405020304" pitchFamily="18" charset="0"/>
                <a:cs typeface="Times New Roman" panose="02020603050405020304" pitchFamily="18" charset="0"/>
              </a:rPr>
              <a:t> </a:t>
            </a:r>
            <a:r>
              <a:rPr lang="en-US" sz="2800" dirty="0" err="1">
                <a:solidFill>
                  <a:srgbClr val="FF3300"/>
                </a:solidFill>
                <a:latin typeface="Times New Roman" panose="02020603050405020304" pitchFamily="18" charset="0"/>
                <a:cs typeface="Times New Roman" panose="02020603050405020304" pitchFamily="18" charset="0"/>
              </a:rPr>
              <a:t>tư</a:t>
            </a:r>
            <a:r>
              <a:rPr lang="en-US" sz="2800" dirty="0">
                <a:solidFill>
                  <a:srgbClr val="FF3300"/>
                </a:solidFill>
                <a:latin typeface="Times New Roman" panose="02020603050405020304" pitchFamily="18" charset="0"/>
                <a:cs typeface="Times New Roman" panose="02020603050405020304" pitchFamily="18" charset="0"/>
              </a:rPr>
              <a:t> </a:t>
            </a:r>
            <a:r>
              <a:rPr lang="en-US" sz="2800" dirty="0" err="1">
                <a:solidFill>
                  <a:srgbClr val="FF3300"/>
                </a:solidFill>
                <a:latin typeface="Times New Roman" panose="02020603050405020304" pitchFamily="18" charset="0"/>
                <a:cs typeface="Times New Roman" panose="02020603050405020304" pitchFamily="18" charset="0"/>
              </a:rPr>
              <a:t>tưởng</a:t>
            </a:r>
            <a:r>
              <a:rPr lang="en-US" sz="2800" dirty="0">
                <a:solidFill>
                  <a:srgbClr val="FF3300"/>
                </a:solidFill>
                <a:latin typeface="Times New Roman" panose="02020603050405020304" pitchFamily="18" charset="0"/>
                <a:cs typeface="Times New Roman" panose="02020603050405020304" pitchFamily="18" charset="0"/>
              </a:rPr>
              <a:t> </a:t>
            </a:r>
            <a:r>
              <a:rPr lang="en-US" sz="2800" dirty="0" err="1">
                <a:solidFill>
                  <a:srgbClr val="FF3300"/>
                </a:solidFill>
                <a:latin typeface="Times New Roman" panose="02020603050405020304" pitchFamily="18" charset="0"/>
                <a:cs typeface="Times New Roman" panose="02020603050405020304" pitchFamily="18" charset="0"/>
              </a:rPr>
              <a:t>tiến</a:t>
            </a:r>
            <a:r>
              <a:rPr lang="en-US" sz="2800" dirty="0">
                <a:solidFill>
                  <a:srgbClr val="FF3300"/>
                </a:solidFill>
                <a:latin typeface="Times New Roman" panose="02020603050405020304" pitchFamily="18" charset="0"/>
                <a:cs typeface="Times New Roman" panose="02020603050405020304" pitchFamily="18" charset="0"/>
              </a:rPr>
              <a:t> </a:t>
            </a:r>
            <a:r>
              <a:rPr lang="en-US" sz="2800" dirty="0" err="1">
                <a:solidFill>
                  <a:srgbClr val="FF3300"/>
                </a:solidFill>
                <a:latin typeface="Times New Roman" panose="02020603050405020304" pitchFamily="18" charset="0"/>
                <a:cs typeface="Times New Roman" panose="02020603050405020304" pitchFamily="18" charset="0"/>
              </a:rPr>
              <a:t>bộ</a:t>
            </a:r>
            <a:r>
              <a:rPr lang="en-US" sz="2800" dirty="0">
                <a:solidFill>
                  <a:srgbClr val="FF3300"/>
                </a:solidFill>
                <a:latin typeface="Times New Roman" panose="02020603050405020304" pitchFamily="18" charset="0"/>
                <a:cs typeface="Times New Roman" panose="02020603050405020304" pitchFamily="18" charset="0"/>
              </a:rPr>
              <a:t> ra </a:t>
            </a:r>
            <a:r>
              <a:rPr lang="en-US" sz="2800" dirty="0" err="1">
                <a:solidFill>
                  <a:srgbClr val="FF3300"/>
                </a:solidFill>
                <a:latin typeface="Times New Roman" panose="02020603050405020304" pitchFamily="18" charset="0"/>
                <a:cs typeface="Times New Roman" panose="02020603050405020304" pitchFamily="18" charset="0"/>
              </a:rPr>
              <a:t>khỏi</a:t>
            </a:r>
            <a:r>
              <a:rPr lang="en-US" sz="2800" dirty="0">
                <a:solidFill>
                  <a:srgbClr val="FF3300"/>
                </a:solidFill>
                <a:latin typeface="Times New Roman" panose="02020603050405020304" pitchFamily="18" charset="0"/>
                <a:cs typeface="Times New Roman" panose="02020603050405020304" pitchFamily="18" charset="0"/>
              </a:rPr>
              <a:t> </a:t>
            </a:r>
            <a:r>
              <a:rPr lang="en-US" sz="2800" dirty="0" err="1">
                <a:solidFill>
                  <a:srgbClr val="FF3300"/>
                </a:solidFill>
                <a:latin typeface="Times New Roman" panose="02020603050405020304" pitchFamily="18" charset="0"/>
                <a:cs typeface="Times New Roman" panose="02020603050405020304" pitchFamily="18" charset="0"/>
              </a:rPr>
              <a:t>bộ</a:t>
            </a:r>
            <a:r>
              <a:rPr lang="en-US" sz="2800" dirty="0">
                <a:solidFill>
                  <a:srgbClr val="FF3300"/>
                </a:solidFill>
                <a:latin typeface="Times New Roman" panose="02020603050405020304" pitchFamily="18" charset="0"/>
                <a:cs typeface="Times New Roman" panose="02020603050405020304" pitchFamily="18" charset="0"/>
              </a:rPr>
              <a:t> </a:t>
            </a:r>
            <a:r>
              <a:rPr lang="en-US" sz="2800" dirty="0" err="1">
                <a:solidFill>
                  <a:srgbClr val="FF3300"/>
                </a:solidFill>
                <a:latin typeface="Times New Roman" panose="02020603050405020304" pitchFamily="18" charset="0"/>
                <a:cs typeface="Times New Roman" panose="02020603050405020304" pitchFamily="18" charset="0"/>
              </a:rPr>
              <a:t>máy</a:t>
            </a:r>
            <a:r>
              <a:rPr lang="en-US" sz="2800" dirty="0">
                <a:solidFill>
                  <a:srgbClr val="FF3300"/>
                </a:solidFill>
                <a:latin typeface="Times New Roman" panose="02020603050405020304" pitchFamily="18" charset="0"/>
                <a:cs typeface="Times New Roman" panose="02020603050405020304" pitchFamily="18" charset="0"/>
              </a:rPr>
              <a:t> </a:t>
            </a:r>
            <a:r>
              <a:rPr lang="en-US" sz="2800" dirty="0" err="1">
                <a:solidFill>
                  <a:srgbClr val="FF3300"/>
                </a:solidFill>
                <a:latin typeface="Times New Roman" panose="02020603050405020304" pitchFamily="18" charset="0"/>
                <a:cs typeface="Times New Roman" panose="02020603050405020304" pitchFamily="18" charset="0"/>
              </a:rPr>
              <a:t>Nhà</a:t>
            </a:r>
            <a:r>
              <a:rPr lang="en-US" sz="2800" dirty="0">
                <a:solidFill>
                  <a:srgbClr val="FF3300"/>
                </a:solidFill>
                <a:latin typeface="Times New Roman" panose="02020603050405020304" pitchFamily="18" charset="0"/>
                <a:cs typeface="Times New Roman" panose="02020603050405020304" pitchFamily="18" charset="0"/>
              </a:rPr>
              <a:t> </a:t>
            </a:r>
            <a:r>
              <a:rPr lang="en-US" sz="2800" dirty="0" err="1">
                <a:solidFill>
                  <a:srgbClr val="FF3300"/>
                </a:solidFill>
                <a:latin typeface="Times New Roman" panose="02020603050405020304" pitchFamily="18" charset="0"/>
                <a:cs typeface="Times New Roman" panose="02020603050405020304" pitchFamily="18" charset="0"/>
              </a:rPr>
              <a:t>nước</a:t>
            </a:r>
            <a:r>
              <a:rPr lang="en-US" sz="2800" dirty="0">
                <a:solidFill>
                  <a:srgbClr val="FF3300"/>
                </a:solidFill>
                <a:latin typeface="Times New Roman" panose="02020603050405020304" pitchFamily="18" charset="0"/>
                <a:cs typeface="Times New Roman" panose="02020603050405020304" pitchFamily="18" charset="0"/>
              </a:rPr>
              <a:t>.</a:t>
            </a:r>
          </a:p>
        </p:txBody>
      </p:sp>
      <p:grpSp>
        <p:nvGrpSpPr>
          <p:cNvPr id="17" name="Google Shape;422;p39">
            <a:extLst>
              <a:ext uri="{FF2B5EF4-FFF2-40B4-BE49-F238E27FC236}">
                <a16:creationId xmlns:a16="http://schemas.microsoft.com/office/drawing/2014/main" id="{E84E35DA-7B7B-D94D-8FDB-718D21925924}"/>
              </a:ext>
            </a:extLst>
          </p:cNvPr>
          <p:cNvGrpSpPr/>
          <p:nvPr/>
        </p:nvGrpSpPr>
        <p:grpSpPr>
          <a:xfrm>
            <a:off x="7732777" y="352757"/>
            <a:ext cx="658916" cy="707496"/>
            <a:chOff x="2594325" y="1627175"/>
            <a:chExt cx="440850" cy="440850"/>
          </a:xfrm>
        </p:grpSpPr>
        <p:sp>
          <p:nvSpPr>
            <p:cNvPr id="18" name="Google Shape;423;p39">
              <a:extLst>
                <a:ext uri="{FF2B5EF4-FFF2-40B4-BE49-F238E27FC236}">
                  <a16:creationId xmlns:a16="http://schemas.microsoft.com/office/drawing/2014/main" id="{F66600CE-3254-7145-AE1C-1C69CFF8EEBE}"/>
                </a:ext>
              </a:extLst>
            </p:cNvPr>
            <p:cNvSpPr/>
            <p:nvPr/>
          </p:nvSpPr>
          <p:spPr>
            <a:xfrm>
              <a:off x="2594325" y="1890950"/>
              <a:ext cx="177075" cy="177075"/>
            </a:xfrm>
            <a:custGeom>
              <a:avLst/>
              <a:gdLst/>
              <a:ahLst/>
              <a:cxnLst/>
              <a:rect l="l" t="t" r="r" b="b"/>
              <a:pathLst>
                <a:path w="7083" h="7083" extrusionOk="0">
                  <a:moveTo>
                    <a:pt x="5544" y="0"/>
                  </a:moveTo>
                  <a:lnTo>
                    <a:pt x="538" y="5984"/>
                  </a:lnTo>
                  <a:lnTo>
                    <a:pt x="0" y="7083"/>
                  </a:lnTo>
                  <a:lnTo>
                    <a:pt x="1099" y="6546"/>
                  </a:lnTo>
                  <a:lnTo>
                    <a:pt x="7083" y="1539"/>
                  </a:lnTo>
                  <a:lnTo>
                    <a:pt x="5544" y="0"/>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 name="Google Shape;424;p39">
              <a:extLst>
                <a:ext uri="{FF2B5EF4-FFF2-40B4-BE49-F238E27FC236}">
                  <a16:creationId xmlns:a16="http://schemas.microsoft.com/office/drawing/2014/main" id="{609EBECA-058F-474A-8324-D23E5796AEA0}"/>
                </a:ext>
              </a:extLst>
            </p:cNvPr>
            <p:cNvSpPr/>
            <p:nvPr/>
          </p:nvSpPr>
          <p:spPr>
            <a:xfrm>
              <a:off x="2858700" y="1627175"/>
              <a:ext cx="176475" cy="176475"/>
            </a:xfrm>
            <a:custGeom>
              <a:avLst/>
              <a:gdLst/>
              <a:ahLst/>
              <a:cxnLst/>
              <a:rect l="l" t="t" r="r" b="b"/>
              <a:pathLst>
                <a:path w="7059" h="7059" extrusionOk="0">
                  <a:moveTo>
                    <a:pt x="904" y="1"/>
                  </a:moveTo>
                  <a:lnTo>
                    <a:pt x="782" y="25"/>
                  </a:lnTo>
                  <a:lnTo>
                    <a:pt x="684" y="98"/>
                  </a:lnTo>
                  <a:lnTo>
                    <a:pt x="611" y="147"/>
                  </a:lnTo>
                  <a:lnTo>
                    <a:pt x="489" y="294"/>
                  </a:lnTo>
                  <a:lnTo>
                    <a:pt x="367" y="440"/>
                  </a:lnTo>
                  <a:lnTo>
                    <a:pt x="294" y="587"/>
                  </a:lnTo>
                  <a:lnTo>
                    <a:pt x="196" y="733"/>
                  </a:lnTo>
                  <a:lnTo>
                    <a:pt x="74" y="1051"/>
                  </a:lnTo>
                  <a:lnTo>
                    <a:pt x="0" y="1393"/>
                  </a:lnTo>
                  <a:lnTo>
                    <a:pt x="0" y="1735"/>
                  </a:lnTo>
                  <a:lnTo>
                    <a:pt x="25" y="2052"/>
                  </a:lnTo>
                  <a:lnTo>
                    <a:pt x="123" y="2394"/>
                  </a:lnTo>
                  <a:lnTo>
                    <a:pt x="269" y="2711"/>
                  </a:lnTo>
                  <a:lnTo>
                    <a:pt x="4348" y="6790"/>
                  </a:lnTo>
                  <a:lnTo>
                    <a:pt x="4665" y="6937"/>
                  </a:lnTo>
                  <a:lnTo>
                    <a:pt x="5007" y="7034"/>
                  </a:lnTo>
                  <a:lnTo>
                    <a:pt x="5325" y="7059"/>
                  </a:lnTo>
                  <a:lnTo>
                    <a:pt x="5667" y="7059"/>
                  </a:lnTo>
                  <a:lnTo>
                    <a:pt x="6008" y="6986"/>
                  </a:lnTo>
                  <a:lnTo>
                    <a:pt x="6326" y="6863"/>
                  </a:lnTo>
                  <a:lnTo>
                    <a:pt x="6473" y="6766"/>
                  </a:lnTo>
                  <a:lnTo>
                    <a:pt x="6619" y="6692"/>
                  </a:lnTo>
                  <a:lnTo>
                    <a:pt x="6766" y="6570"/>
                  </a:lnTo>
                  <a:lnTo>
                    <a:pt x="6912" y="6448"/>
                  </a:lnTo>
                  <a:lnTo>
                    <a:pt x="6961" y="6375"/>
                  </a:lnTo>
                  <a:lnTo>
                    <a:pt x="7034" y="6277"/>
                  </a:lnTo>
                  <a:lnTo>
                    <a:pt x="7059" y="6155"/>
                  </a:lnTo>
                  <a:lnTo>
                    <a:pt x="7059" y="6057"/>
                  </a:lnTo>
                  <a:lnTo>
                    <a:pt x="7059" y="5960"/>
                  </a:lnTo>
                  <a:lnTo>
                    <a:pt x="7034" y="5862"/>
                  </a:lnTo>
                  <a:lnTo>
                    <a:pt x="6961" y="5764"/>
                  </a:lnTo>
                  <a:lnTo>
                    <a:pt x="6912" y="5667"/>
                  </a:lnTo>
                  <a:lnTo>
                    <a:pt x="1393" y="147"/>
                  </a:lnTo>
                  <a:lnTo>
                    <a:pt x="1295" y="98"/>
                  </a:lnTo>
                  <a:lnTo>
                    <a:pt x="1197" y="25"/>
                  </a:lnTo>
                  <a:lnTo>
                    <a:pt x="1099"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 name="Google Shape;425;p39">
              <a:extLst>
                <a:ext uri="{FF2B5EF4-FFF2-40B4-BE49-F238E27FC236}">
                  <a16:creationId xmlns:a16="http://schemas.microsoft.com/office/drawing/2014/main" id="{B51EC9E0-914C-A649-BA43-AEF41538DB27}"/>
                </a:ext>
              </a:extLst>
            </p:cNvPr>
            <p:cNvSpPr/>
            <p:nvPr/>
          </p:nvSpPr>
          <p:spPr>
            <a:xfrm>
              <a:off x="2663325" y="1702275"/>
              <a:ext cx="296750" cy="296775"/>
            </a:xfrm>
            <a:custGeom>
              <a:avLst/>
              <a:gdLst/>
              <a:ahLst/>
              <a:cxnLst/>
              <a:rect l="l" t="t" r="r" b="b"/>
              <a:pathLst>
                <a:path w="11870" h="11871" extrusionOk="0">
                  <a:moveTo>
                    <a:pt x="7718" y="1295"/>
                  </a:moveTo>
                  <a:lnTo>
                    <a:pt x="7815" y="1319"/>
                  </a:lnTo>
                  <a:lnTo>
                    <a:pt x="7889" y="1368"/>
                  </a:lnTo>
                  <a:lnTo>
                    <a:pt x="7938" y="1442"/>
                  </a:lnTo>
                  <a:lnTo>
                    <a:pt x="7938" y="1515"/>
                  </a:lnTo>
                  <a:lnTo>
                    <a:pt x="7938" y="1588"/>
                  </a:lnTo>
                  <a:lnTo>
                    <a:pt x="7889" y="1661"/>
                  </a:lnTo>
                  <a:lnTo>
                    <a:pt x="5862" y="3664"/>
                  </a:lnTo>
                  <a:lnTo>
                    <a:pt x="5788" y="3713"/>
                  </a:lnTo>
                  <a:lnTo>
                    <a:pt x="5715" y="3737"/>
                  </a:lnTo>
                  <a:lnTo>
                    <a:pt x="5642" y="3713"/>
                  </a:lnTo>
                  <a:lnTo>
                    <a:pt x="5569" y="3664"/>
                  </a:lnTo>
                  <a:lnTo>
                    <a:pt x="5520" y="3591"/>
                  </a:lnTo>
                  <a:lnTo>
                    <a:pt x="5495" y="3517"/>
                  </a:lnTo>
                  <a:lnTo>
                    <a:pt x="5520" y="3444"/>
                  </a:lnTo>
                  <a:lnTo>
                    <a:pt x="5569" y="3371"/>
                  </a:lnTo>
                  <a:lnTo>
                    <a:pt x="7571" y="1368"/>
                  </a:lnTo>
                  <a:lnTo>
                    <a:pt x="7644" y="1319"/>
                  </a:lnTo>
                  <a:lnTo>
                    <a:pt x="7718" y="1295"/>
                  </a:lnTo>
                  <a:close/>
                  <a:moveTo>
                    <a:pt x="7767" y="1"/>
                  </a:moveTo>
                  <a:lnTo>
                    <a:pt x="4885" y="2907"/>
                  </a:lnTo>
                  <a:lnTo>
                    <a:pt x="4640" y="2809"/>
                  </a:lnTo>
                  <a:lnTo>
                    <a:pt x="4396" y="2712"/>
                  </a:lnTo>
                  <a:lnTo>
                    <a:pt x="4103" y="2614"/>
                  </a:lnTo>
                  <a:lnTo>
                    <a:pt x="3810" y="2565"/>
                  </a:lnTo>
                  <a:lnTo>
                    <a:pt x="3493" y="2492"/>
                  </a:lnTo>
                  <a:lnTo>
                    <a:pt x="3175" y="2443"/>
                  </a:lnTo>
                  <a:lnTo>
                    <a:pt x="2858" y="2418"/>
                  </a:lnTo>
                  <a:lnTo>
                    <a:pt x="2247" y="2418"/>
                  </a:lnTo>
                  <a:lnTo>
                    <a:pt x="1954" y="2443"/>
                  </a:lnTo>
                  <a:lnTo>
                    <a:pt x="1636" y="2492"/>
                  </a:lnTo>
                  <a:lnTo>
                    <a:pt x="1319" y="2565"/>
                  </a:lnTo>
                  <a:lnTo>
                    <a:pt x="1001" y="2687"/>
                  </a:lnTo>
                  <a:lnTo>
                    <a:pt x="708" y="2809"/>
                  </a:lnTo>
                  <a:lnTo>
                    <a:pt x="415" y="3005"/>
                  </a:lnTo>
                  <a:lnTo>
                    <a:pt x="147" y="3224"/>
                  </a:lnTo>
                  <a:lnTo>
                    <a:pt x="73" y="3298"/>
                  </a:lnTo>
                  <a:lnTo>
                    <a:pt x="24" y="3395"/>
                  </a:lnTo>
                  <a:lnTo>
                    <a:pt x="0" y="3493"/>
                  </a:lnTo>
                  <a:lnTo>
                    <a:pt x="0" y="3615"/>
                  </a:lnTo>
                  <a:lnTo>
                    <a:pt x="0" y="3713"/>
                  </a:lnTo>
                  <a:lnTo>
                    <a:pt x="24" y="3811"/>
                  </a:lnTo>
                  <a:lnTo>
                    <a:pt x="73" y="3908"/>
                  </a:lnTo>
                  <a:lnTo>
                    <a:pt x="147" y="4006"/>
                  </a:lnTo>
                  <a:lnTo>
                    <a:pt x="7864" y="11724"/>
                  </a:lnTo>
                  <a:lnTo>
                    <a:pt x="7962" y="11797"/>
                  </a:lnTo>
                  <a:lnTo>
                    <a:pt x="8060" y="11846"/>
                  </a:lnTo>
                  <a:lnTo>
                    <a:pt x="8157" y="11870"/>
                  </a:lnTo>
                  <a:lnTo>
                    <a:pt x="8377" y="11870"/>
                  </a:lnTo>
                  <a:lnTo>
                    <a:pt x="8475" y="11846"/>
                  </a:lnTo>
                  <a:lnTo>
                    <a:pt x="8573" y="11797"/>
                  </a:lnTo>
                  <a:lnTo>
                    <a:pt x="8646" y="11724"/>
                  </a:lnTo>
                  <a:lnTo>
                    <a:pt x="8866" y="11455"/>
                  </a:lnTo>
                  <a:lnTo>
                    <a:pt x="9061" y="11162"/>
                  </a:lnTo>
                  <a:lnTo>
                    <a:pt x="9183" y="10869"/>
                  </a:lnTo>
                  <a:lnTo>
                    <a:pt x="9305" y="10551"/>
                  </a:lnTo>
                  <a:lnTo>
                    <a:pt x="9379" y="10234"/>
                  </a:lnTo>
                  <a:lnTo>
                    <a:pt x="9427" y="9916"/>
                  </a:lnTo>
                  <a:lnTo>
                    <a:pt x="9452" y="9623"/>
                  </a:lnTo>
                  <a:lnTo>
                    <a:pt x="9452" y="9330"/>
                  </a:lnTo>
                  <a:lnTo>
                    <a:pt x="9452" y="9013"/>
                  </a:lnTo>
                  <a:lnTo>
                    <a:pt x="9427" y="8695"/>
                  </a:lnTo>
                  <a:lnTo>
                    <a:pt x="9379" y="8378"/>
                  </a:lnTo>
                  <a:lnTo>
                    <a:pt x="9305" y="8060"/>
                  </a:lnTo>
                  <a:lnTo>
                    <a:pt x="9256" y="7767"/>
                  </a:lnTo>
                  <a:lnTo>
                    <a:pt x="9159" y="7474"/>
                  </a:lnTo>
                  <a:lnTo>
                    <a:pt x="9061" y="7230"/>
                  </a:lnTo>
                  <a:lnTo>
                    <a:pt x="8963" y="6986"/>
                  </a:lnTo>
                  <a:lnTo>
                    <a:pt x="11870" y="4104"/>
                  </a:lnTo>
                  <a:lnTo>
                    <a:pt x="7767"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1" name="Google Shape;422;p39">
            <a:extLst>
              <a:ext uri="{FF2B5EF4-FFF2-40B4-BE49-F238E27FC236}">
                <a16:creationId xmlns:a16="http://schemas.microsoft.com/office/drawing/2014/main" id="{F3F789C3-BB10-1C4C-AB66-F593C20F7BD3}"/>
              </a:ext>
            </a:extLst>
          </p:cNvPr>
          <p:cNvGrpSpPr/>
          <p:nvPr/>
        </p:nvGrpSpPr>
        <p:grpSpPr>
          <a:xfrm>
            <a:off x="7997442" y="2419745"/>
            <a:ext cx="658916" cy="707496"/>
            <a:chOff x="2594325" y="1627175"/>
            <a:chExt cx="440850" cy="440850"/>
          </a:xfrm>
        </p:grpSpPr>
        <p:sp>
          <p:nvSpPr>
            <p:cNvPr id="22" name="Google Shape;423;p39">
              <a:extLst>
                <a:ext uri="{FF2B5EF4-FFF2-40B4-BE49-F238E27FC236}">
                  <a16:creationId xmlns:a16="http://schemas.microsoft.com/office/drawing/2014/main" id="{7E18AA65-D890-2349-B879-964BAF484274}"/>
                </a:ext>
              </a:extLst>
            </p:cNvPr>
            <p:cNvSpPr/>
            <p:nvPr/>
          </p:nvSpPr>
          <p:spPr>
            <a:xfrm>
              <a:off x="2594325" y="1890950"/>
              <a:ext cx="177075" cy="177075"/>
            </a:xfrm>
            <a:custGeom>
              <a:avLst/>
              <a:gdLst/>
              <a:ahLst/>
              <a:cxnLst/>
              <a:rect l="l" t="t" r="r" b="b"/>
              <a:pathLst>
                <a:path w="7083" h="7083" extrusionOk="0">
                  <a:moveTo>
                    <a:pt x="5544" y="0"/>
                  </a:moveTo>
                  <a:lnTo>
                    <a:pt x="538" y="5984"/>
                  </a:lnTo>
                  <a:lnTo>
                    <a:pt x="0" y="7083"/>
                  </a:lnTo>
                  <a:lnTo>
                    <a:pt x="1099" y="6546"/>
                  </a:lnTo>
                  <a:lnTo>
                    <a:pt x="7083" y="1539"/>
                  </a:lnTo>
                  <a:lnTo>
                    <a:pt x="5544" y="0"/>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3" name="Google Shape;424;p39">
              <a:extLst>
                <a:ext uri="{FF2B5EF4-FFF2-40B4-BE49-F238E27FC236}">
                  <a16:creationId xmlns:a16="http://schemas.microsoft.com/office/drawing/2014/main" id="{0A13B20F-9619-144A-9AF7-16258110C16D}"/>
                </a:ext>
              </a:extLst>
            </p:cNvPr>
            <p:cNvSpPr/>
            <p:nvPr/>
          </p:nvSpPr>
          <p:spPr>
            <a:xfrm>
              <a:off x="2858700" y="1627175"/>
              <a:ext cx="176475" cy="176475"/>
            </a:xfrm>
            <a:custGeom>
              <a:avLst/>
              <a:gdLst/>
              <a:ahLst/>
              <a:cxnLst/>
              <a:rect l="l" t="t" r="r" b="b"/>
              <a:pathLst>
                <a:path w="7059" h="7059" extrusionOk="0">
                  <a:moveTo>
                    <a:pt x="904" y="1"/>
                  </a:moveTo>
                  <a:lnTo>
                    <a:pt x="782" y="25"/>
                  </a:lnTo>
                  <a:lnTo>
                    <a:pt x="684" y="98"/>
                  </a:lnTo>
                  <a:lnTo>
                    <a:pt x="611" y="147"/>
                  </a:lnTo>
                  <a:lnTo>
                    <a:pt x="489" y="294"/>
                  </a:lnTo>
                  <a:lnTo>
                    <a:pt x="367" y="440"/>
                  </a:lnTo>
                  <a:lnTo>
                    <a:pt x="294" y="587"/>
                  </a:lnTo>
                  <a:lnTo>
                    <a:pt x="196" y="733"/>
                  </a:lnTo>
                  <a:lnTo>
                    <a:pt x="74" y="1051"/>
                  </a:lnTo>
                  <a:lnTo>
                    <a:pt x="0" y="1393"/>
                  </a:lnTo>
                  <a:lnTo>
                    <a:pt x="0" y="1735"/>
                  </a:lnTo>
                  <a:lnTo>
                    <a:pt x="25" y="2052"/>
                  </a:lnTo>
                  <a:lnTo>
                    <a:pt x="123" y="2394"/>
                  </a:lnTo>
                  <a:lnTo>
                    <a:pt x="269" y="2711"/>
                  </a:lnTo>
                  <a:lnTo>
                    <a:pt x="4348" y="6790"/>
                  </a:lnTo>
                  <a:lnTo>
                    <a:pt x="4665" y="6937"/>
                  </a:lnTo>
                  <a:lnTo>
                    <a:pt x="5007" y="7034"/>
                  </a:lnTo>
                  <a:lnTo>
                    <a:pt x="5325" y="7059"/>
                  </a:lnTo>
                  <a:lnTo>
                    <a:pt x="5667" y="7059"/>
                  </a:lnTo>
                  <a:lnTo>
                    <a:pt x="6008" y="6986"/>
                  </a:lnTo>
                  <a:lnTo>
                    <a:pt x="6326" y="6863"/>
                  </a:lnTo>
                  <a:lnTo>
                    <a:pt x="6473" y="6766"/>
                  </a:lnTo>
                  <a:lnTo>
                    <a:pt x="6619" y="6692"/>
                  </a:lnTo>
                  <a:lnTo>
                    <a:pt x="6766" y="6570"/>
                  </a:lnTo>
                  <a:lnTo>
                    <a:pt x="6912" y="6448"/>
                  </a:lnTo>
                  <a:lnTo>
                    <a:pt x="6961" y="6375"/>
                  </a:lnTo>
                  <a:lnTo>
                    <a:pt x="7034" y="6277"/>
                  </a:lnTo>
                  <a:lnTo>
                    <a:pt x="7059" y="6155"/>
                  </a:lnTo>
                  <a:lnTo>
                    <a:pt x="7059" y="6057"/>
                  </a:lnTo>
                  <a:lnTo>
                    <a:pt x="7059" y="5960"/>
                  </a:lnTo>
                  <a:lnTo>
                    <a:pt x="7034" y="5862"/>
                  </a:lnTo>
                  <a:lnTo>
                    <a:pt x="6961" y="5764"/>
                  </a:lnTo>
                  <a:lnTo>
                    <a:pt x="6912" y="5667"/>
                  </a:lnTo>
                  <a:lnTo>
                    <a:pt x="1393" y="147"/>
                  </a:lnTo>
                  <a:lnTo>
                    <a:pt x="1295" y="98"/>
                  </a:lnTo>
                  <a:lnTo>
                    <a:pt x="1197" y="25"/>
                  </a:lnTo>
                  <a:lnTo>
                    <a:pt x="1099"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 name="Google Shape;425;p39">
              <a:extLst>
                <a:ext uri="{FF2B5EF4-FFF2-40B4-BE49-F238E27FC236}">
                  <a16:creationId xmlns:a16="http://schemas.microsoft.com/office/drawing/2014/main" id="{B3B0EDD6-6784-3C41-82E9-D11E50F41F08}"/>
                </a:ext>
              </a:extLst>
            </p:cNvPr>
            <p:cNvSpPr/>
            <p:nvPr/>
          </p:nvSpPr>
          <p:spPr>
            <a:xfrm>
              <a:off x="2663325" y="1702275"/>
              <a:ext cx="296750" cy="296775"/>
            </a:xfrm>
            <a:custGeom>
              <a:avLst/>
              <a:gdLst/>
              <a:ahLst/>
              <a:cxnLst/>
              <a:rect l="l" t="t" r="r" b="b"/>
              <a:pathLst>
                <a:path w="11870" h="11871" extrusionOk="0">
                  <a:moveTo>
                    <a:pt x="7718" y="1295"/>
                  </a:moveTo>
                  <a:lnTo>
                    <a:pt x="7815" y="1319"/>
                  </a:lnTo>
                  <a:lnTo>
                    <a:pt x="7889" y="1368"/>
                  </a:lnTo>
                  <a:lnTo>
                    <a:pt x="7938" y="1442"/>
                  </a:lnTo>
                  <a:lnTo>
                    <a:pt x="7938" y="1515"/>
                  </a:lnTo>
                  <a:lnTo>
                    <a:pt x="7938" y="1588"/>
                  </a:lnTo>
                  <a:lnTo>
                    <a:pt x="7889" y="1661"/>
                  </a:lnTo>
                  <a:lnTo>
                    <a:pt x="5862" y="3664"/>
                  </a:lnTo>
                  <a:lnTo>
                    <a:pt x="5788" y="3713"/>
                  </a:lnTo>
                  <a:lnTo>
                    <a:pt x="5715" y="3737"/>
                  </a:lnTo>
                  <a:lnTo>
                    <a:pt x="5642" y="3713"/>
                  </a:lnTo>
                  <a:lnTo>
                    <a:pt x="5569" y="3664"/>
                  </a:lnTo>
                  <a:lnTo>
                    <a:pt x="5520" y="3591"/>
                  </a:lnTo>
                  <a:lnTo>
                    <a:pt x="5495" y="3517"/>
                  </a:lnTo>
                  <a:lnTo>
                    <a:pt x="5520" y="3444"/>
                  </a:lnTo>
                  <a:lnTo>
                    <a:pt x="5569" y="3371"/>
                  </a:lnTo>
                  <a:lnTo>
                    <a:pt x="7571" y="1368"/>
                  </a:lnTo>
                  <a:lnTo>
                    <a:pt x="7644" y="1319"/>
                  </a:lnTo>
                  <a:lnTo>
                    <a:pt x="7718" y="1295"/>
                  </a:lnTo>
                  <a:close/>
                  <a:moveTo>
                    <a:pt x="7767" y="1"/>
                  </a:moveTo>
                  <a:lnTo>
                    <a:pt x="4885" y="2907"/>
                  </a:lnTo>
                  <a:lnTo>
                    <a:pt x="4640" y="2809"/>
                  </a:lnTo>
                  <a:lnTo>
                    <a:pt x="4396" y="2712"/>
                  </a:lnTo>
                  <a:lnTo>
                    <a:pt x="4103" y="2614"/>
                  </a:lnTo>
                  <a:lnTo>
                    <a:pt x="3810" y="2565"/>
                  </a:lnTo>
                  <a:lnTo>
                    <a:pt x="3493" y="2492"/>
                  </a:lnTo>
                  <a:lnTo>
                    <a:pt x="3175" y="2443"/>
                  </a:lnTo>
                  <a:lnTo>
                    <a:pt x="2858" y="2418"/>
                  </a:lnTo>
                  <a:lnTo>
                    <a:pt x="2247" y="2418"/>
                  </a:lnTo>
                  <a:lnTo>
                    <a:pt x="1954" y="2443"/>
                  </a:lnTo>
                  <a:lnTo>
                    <a:pt x="1636" y="2492"/>
                  </a:lnTo>
                  <a:lnTo>
                    <a:pt x="1319" y="2565"/>
                  </a:lnTo>
                  <a:lnTo>
                    <a:pt x="1001" y="2687"/>
                  </a:lnTo>
                  <a:lnTo>
                    <a:pt x="708" y="2809"/>
                  </a:lnTo>
                  <a:lnTo>
                    <a:pt x="415" y="3005"/>
                  </a:lnTo>
                  <a:lnTo>
                    <a:pt x="147" y="3224"/>
                  </a:lnTo>
                  <a:lnTo>
                    <a:pt x="73" y="3298"/>
                  </a:lnTo>
                  <a:lnTo>
                    <a:pt x="24" y="3395"/>
                  </a:lnTo>
                  <a:lnTo>
                    <a:pt x="0" y="3493"/>
                  </a:lnTo>
                  <a:lnTo>
                    <a:pt x="0" y="3615"/>
                  </a:lnTo>
                  <a:lnTo>
                    <a:pt x="0" y="3713"/>
                  </a:lnTo>
                  <a:lnTo>
                    <a:pt x="24" y="3811"/>
                  </a:lnTo>
                  <a:lnTo>
                    <a:pt x="73" y="3908"/>
                  </a:lnTo>
                  <a:lnTo>
                    <a:pt x="147" y="4006"/>
                  </a:lnTo>
                  <a:lnTo>
                    <a:pt x="7864" y="11724"/>
                  </a:lnTo>
                  <a:lnTo>
                    <a:pt x="7962" y="11797"/>
                  </a:lnTo>
                  <a:lnTo>
                    <a:pt x="8060" y="11846"/>
                  </a:lnTo>
                  <a:lnTo>
                    <a:pt x="8157" y="11870"/>
                  </a:lnTo>
                  <a:lnTo>
                    <a:pt x="8377" y="11870"/>
                  </a:lnTo>
                  <a:lnTo>
                    <a:pt x="8475" y="11846"/>
                  </a:lnTo>
                  <a:lnTo>
                    <a:pt x="8573" y="11797"/>
                  </a:lnTo>
                  <a:lnTo>
                    <a:pt x="8646" y="11724"/>
                  </a:lnTo>
                  <a:lnTo>
                    <a:pt x="8866" y="11455"/>
                  </a:lnTo>
                  <a:lnTo>
                    <a:pt x="9061" y="11162"/>
                  </a:lnTo>
                  <a:lnTo>
                    <a:pt x="9183" y="10869"/>
                  </a:lnTo>
                  <a:lnTo>
                    <a:pt x="9305" y="10551"/>
                  </a:lnTo>
                  <a:lnTo>
                    <a:pt x="9379" y="10234"/>
                  </a:lnTo>
                  <a:lnTo>
                    <a:pt x="9427" y="9916"/>
                  </a:lnTo>
                  <a:lnTo>
                    <a:pt x="9452" y="9623"/>
                  </a:lnTo>
                  <a:lnTo>
                    <a:pt x="9452" y="9330"/>
                  </a:lnTo>
                  <a:lnTo>
                    <a:pt x="9452" y="9013"/>
                  </a:lnTo>
                  <a:lnTo>
                    <a:pt x="9427" y="8695"/>
                  </a:lnTo>
                  <a:lnTo>
                    <a:pt x="9379" y="8378"/>
                  </a:lnTo>
                  <a:lnTo>
                    <a:pt x="9305" y="8060"/>
                  </a:lnTo>
                  <a:lnTo>
                    <a:pt x="9256" y="7767"/>
                  </a:lnTo>
                  <a:lnTo>
                    <a:pt x="9159" y="7474"/>
                  </a:lnTo>
                  <a:lnTo>
                    <a:pt x="9061" y="7230"/>
                  </a:lnTo>
                  <a:lnTo>
                    <a:pt x="8963" y="6986"/>
                  </a:lnTo>
                  <a:lnTo>
                    <a:pt x="11870" y="4104"/>
                  </a:lnTo>
                  <a:lnTo>
                    <a:pt x="7767"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5" name="Google Shape;422;p39">
            <a:extLst>
              <a:ext uri="{FF2B5EF4-FFF2-40B4-BE49-F238E27FC236}">
                <a16:creationId xmlns:a16="http://schemas.microsoft.com/office/drawing/2014/main" id="{8B177FF2-FB1C-F549-9FDB-1B40B30DB7A4}"/>
              </a:ext>
            </a:extLst>
          </p:cNvPr>
          <p:cNvGrpSpPr/>
          <p:nvPr/>
        </p:nvGrpSpPr>
        <p:grpSpPr>
          <a:xfrm>
            <a:off x="8306441" y="4012701"/>
            <a:ext cx="658916" cy="707496"/>
            <a:chOff x="2594325" y="1627175"/>
            <a:chExt cx="440850" cy="440850"/>
          </a:xfrm>
        </p:grpSpPr>
        <p:sp>
          <p:nvSpPr>
            <p:cNvPr id="26" name="Google Shape;423;p39">
              <a:extLst>
                <a:ext uri="{FF2B5EF4-FFF2-40B4-BE49-F238E27FC236}">
                  <a16:creationId xmlns:a16="http://schemas.microsoft.com/office/drawing/2014/main" id="{A4BF67D7-73BB-854D-AD83-ED01CB39EE01}"/>
                </a:ext>
              </a:extLst>
            </p:cNvPr>
            <p:cNvSpPr/>
            <p:nvPr/>
          </p:nvSpPr>
          <p:spPr>
            <a:xfrm>
              <a:off x="2594325" y="1890950"/>
              <a:ext cx="177075" cy="177075"/>
            </a:xfrm>
            <a:custGeom>
              <a:avLst/>
              <a:gdLst/>
              <a:ahLst/>
              <a:cxnLst/>
              <a:rect l="l" t="t" r="r" b="b"/>
              <a:pathLst>
                <a:path w="7083" h="7083" extrusionOk="0">
                  <a:moveTo>
                    <a:pt x="5544" y="0"/>
                  </a:moveTo>
                  <a:lnTo>
                    <a:pt x="538" y="5984"/>
                  </a:lnTo>
                  <a:lnTo>
                    <a:pt x="0" y="7083"/>
                  </a:lnTo>
                  <a:lnTo>
                    <a:pt x="1099" y="6546"/>
                  </a:lnTo>
                  <a:lnTo>
                    <a:pt x="7083" y="1539"/>
                  </a:lnTo>
                  <a:lnTo>
                    <a:pt x="5544" y="0"/>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7" name="Google Shape;424;p39">
              <a:extLst>
                <a:ext uri="{FF2B5EF4-FFF2-40B4-BE49-F238E27FC236}">
                  <a16:creationId xmlns:a16="http://schemas.microsoft.com/office/drawing/2014/main" id="{B86221D9-C3C7-C246-BF64-E4E5F4938D77}"/>
                </a:ext>
              </a:extLst>
            </p:cNvPr>
            <p:cNvSpPr/>
            <p:nvPr/>
          </p:nvSpPr>
          <p:spPr>
            <a:xfrm>
              <a:off x="2858700" y="1627175"/>
              <a:ext cx="176475" cy="176475"/>
            </a:xfrm>
            <a:custGeom>
              <a:avLst/>
              <a:gdLst/>
              <a:ahLst/>
              <a:cxnLst/>
              <a:rect l="l" t="t" r="r" b="b"/>
              <a:pathLst>
                <a:path w="7059" h="7059" extrusionOk="0">
                  <a:moveTo>
                    <a:pt x="904" y="1"/>
                  </a:moveTo>
                  <a:lnTo>
                    <a:pt x="782" y="25"/>
                  </a:lnTo>
                  <a:lnTo>
                    <a:pt x="684" y="98"/>
                  </a:lnTo>
                  <a:lnTo>
                    <a:pt x="611" y="147"/>
                  </a:lnTo>
                  <a:lnTo>
                    <a:pt x="489" y="294"/>
                  </a:lnTo>
                  <a:lnTo>
                    <a:pt x="367" y="440"/>
                  </a:lnTo>
                  <a:lnTo>
                    <a:pt x="294" y="587"/>
                  </a:lnTo>
                  <a:lnTo>
                    <a:pt x="196" y="733"/>
                  </a:lnTo>
                  <a:lnTo>
                    <a:pt x="74" y="1051"/>
                  </a:lnTo>
                  <a:lnTo>
                    <a:pt x="0" y="1393"/>
                  </a:lnTo>
                  <a:lnTo>
                    <a:pt x="0" y="1735"/>
                  </a:lnTo>
                  <a:lnTo>
                    <a:pt x="25" y="2052"/>
                  </a:lnTo>
                  <a:lnTo>
                    <a:pt x="123" y="2394"/>
                  </a:lnTo>
                  <a:lnTo>
                    <a:pt x="269" y="2711"/>
                  </a:lnTo>
                  <a:lnTo>
                    <a:pt x="4348" y="6790"/>
                  </a:lnTo>
                  <a:lnTo>
                    <a:pt x="4665" y="6937"/>
                  </a:lnTo>
                  <a:lnTo>
                    <a:pt x="5007" y="7034"/>
                  </a:lnTo>
                  <a:lnTo>
                    <a:pt x="5325" y="7059"/>
                  </a:lnTo>
                  <a:lnTo>
                    <a:pt x="5667" y="7059"/>
                  </a:lnTo>
                  <a:lnTo>
                    <a:pt x="6008" y="6986"/>
                  </a:lnTo>
                  <a:lnTo>
                    <a:pt x="6326" y="6863"/>
                  </a:lnTo>
                  <a:lnTo>
                    <a:pt x="6473" y="6766"/>
                  </a:lnTo>
                  <a:lnTo>
                    <a:pt x="6619" y="6692"/>
                  </a:lnTo>
                  <a:lnTo>
                    <a:pt x="6766" y="6570"/>
                  </a:lnTo>
                  <a:lnTo>
                    <a:pt x="6912" y="6448"/>
                  </a:lnTo>
                  <a:lnTo>
                    <a:pt x="6961" y="6375"/>
                  </a:lnTo>
                  <a:lnTo>
                    <a:pt x="7034" y="6277"/>
                  </a:lnTo>
                  <a:lnTo>
                    <a:pt x="7059" y="6155"/>
                  </a:lnTo>
                  <a:lnTo>
                    <a:pt x="7059" y="6057"/>
                  </a:lnTo>
                  <a:lnTo>
                    <a:pt x="7059" y="5960"/>
                  </a:lnTo>
                  <a:lnTo>
                    <a:pt x="7034" y="5862"/>
                  </a:lnTo>
                  <a:lnTo>
                    <a:pt x="6961" y="5764"/>
                  </a:lnTo>
                  <a:lnTo>
                    <a:pt x="6912" y="5667"/>
                  </a:lnTo>
                  <a:lnTo>
                    <a:pt x="1393" y="147"/>
                  </a:lnTo>
                  <a:lnTo>
                    <a:pt x="1295" y="98"/>
                  </a:lnTo>
                  <a:lnTo>
                    <a:pt x="1197" y="25"/>
                  </a:lnTo>
                  <a:lnTo>
                    <a:pt x="1099"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8" name="Google Shape;425;p39">
              <a:extLst>
                <a:ext uri="{FF2B5EF4-FFF2-40B4-BE49-F238E27FC236}">
                  <a16:creationId xmlns:a16="http://schemas.microsoft.com/office/drawing/2014/main" id="{26DE12FF-0FAC-E146-9A9F-57C9DF1FA21B}"/>
                </a:ext>
              </a:extLst>
            </p:cNvPr>
            <p:cNvSpPr/>
            <p:nvPr/>
          </p:nvSpPr>
          <p:spPr>
            <a:xfrm>
              <a:off x="2663325" y="1702275"/>
              <a:ext cx="296750" cy="296775"/>
            </a:xfrm>
            <a:custGeom>
              <a:avLst/>
              <a:gdLst/>
              <a:ahLst/>
              <a:cxnLst/>
              <a:rect l="l" t="t" r="r" b="b"/>
              <a:pathLst>
                <a:path w="11870" h="11871" extrusionOk="0">
                  <a:moveTo>
                    <a:pt x="7718" y="1295"/>
                  </a:moveTo>
                  <a:lnTo>
                    <a:pt x="7815" y="1319"/>
                  </a:lnTo>
                  <a:lnTo>
                    <a:pt x="7889" y="1368"/>
                  </a:lnTo>
                  <a:lnTo>
                    <a:pt x="7938" y="1442"/>
                  </a:lnTo>
                  <a:lnTo>
                    <a:pt x="7938" y="1515"/>
                  </a:lnTo>
                  <a:lnTo>
                    <a:pt x="7938" y="1588"/>
                  </a:lnTo>
                  <a:lnTo>
                    <a:pt x="7889" y="1661"/>
                  </a:lnTo>
                  <a:lnTo>
                    <a:pt x="5862" y="3664"/>
                  </a:lnTo>
                  <a:lnTo>
                    <a:pt x="5788" y="3713"/>
                  </a:lnTo>
                  <a:lnTo>
                    <a:pt x="5715" y="3737"/>
                  </a:lnTo>
                  <a:lnTo>
                    <a:pt x="5642" y="3713"/>
                  </a:lnTo>
                  <a:lnTo>
                    <a:pt x="5569" y="3664"/>
                  </a:lnTo>
                  <a:lnTo>
                    <a:pt x="5520" y="3591"/>
                  </a:lnTo>
                  <a:lnTo>
                    <a:pt x="5495" y="3517"/>
                  </a:lnTo>
                  <a:lnTo>
                    <a:pt x="5520" y="3444"/>
                  </a:lnTo>
                  <a:lnTo>
                    <a:pt x="5569" y="3371"/>
                  </a:lnTo>
                  <a:lnTo>
                    <a:pt x="7571" y="1368"/>
                  </a:lnTo>
                  <a:lnTo>
                    <a:pt x="7644" y="1319"/>
                  </a:lnTo>
                  <a:lnTo>
                    <a:pt x="7718" y="1295"/>
                  </a:lnTo>
                  <a:close/>
                  <a:moveTo>
                    <a:pt x="7767" y="1"/>
                  </a:moveTo>
                  <a:lnTo>
                    <a:pt x="4885" y="2907"/>
                  </a:lnTo>
                  <a:lnTo>
                    <a:pt x="4640" y="2809"/>
                  </a:lnTo>
                  <a:lnTo>
                    <a:pt x="4396" y="2712"/>
                  </a:lnTo>
                  <a:lnTo>
                    <a:pt x="4103" y="2614"/>
                  </a:lnTo>
                  <a:lnTo>
                    <a:pt x="3810" y="2565"/>
                  </a:lnTo>
                  <a:lnTo>
                    <a:pt x="3493" y="2492"/>
                  </a:lnTo>
                  <a:lnTo>
                    <a:pt x="3175" y="2443"/>
                  </a:lnTo>
                  <a:lnTo>
                    <a:pt x="2858" y="2418"/>
                  </a:lnTo>
                  <a:lnTo>
                    <a:pt x="2247" y="2418"/>
                  </a:lnTo>
                  <a:lnTo>
                    <a:pt x="1954" y="2443"/>
                  </a:lnTo>
                  <a:lnTo>
                    <a:pt x="1636" y="2492"/>
                  </a:lnTo>
                  <a:lnTo>
                    <a:pt x="1319" y="2565"/>
                  </a:lnTo>
                  <a:lnTo>
                    <a:pt x="1001" y="2687"/>
                  </a:lnTo>
                  <a:lnTo>
                    <a:pt x="708" y="2809"/>
                  </a:lnTo>
                  <a:lnTo>
                    <a:pt x="415" y="3005"/>
                  </a:lnTo>
                  <a:lnTo>
                    <a:pt x="147" y="3224"/>
                  </a:lnTo>
                  <a:lnTo>
                    <a:pt x="73" y="3298"/>
                  </a:lnTo>
                  <a:lnTo>
                    <a:pt x="24" y="3395"/>
                  </a:lnTo>
                  <a:lnTo>
                    <a:pt x="0" y="3493"/>
                  </a:lnTo>
                  <a:lnTo>
                    <a:pt x="0" y="3615"/>
                  </a:lnTo>
                  <a:lnTo>
                    <a:pt x="0" y="3713"/>
                  </a:lnTo>
                  <a:lnTo>
                    <a:pt x="24" y="3811"/>
                  </a:lnTo>
                  <a:lnTo>
                    <a:pt x="73" y="3908"/>
                  </a:lnTo>
                  <a:lnTo>
                    <a:pt x="147" y="4006"/>
                  </a:lnTo>
                  <a:lnTo>
                    <a:pt x="7864" y="11724"/>
                  </a:lnTo>
                  <a:lnTo>
                    <a:pt x="7962" y="11797"/>
                  </a:lnTo>
                  <a:lnTo>
                    <a:pt x="8060" y="11846"/>
                  </a:lnTo>
                  <a:lnTo>
                    <a:pt x="8157" y="11870"/>
                  </a:lnTo>
                  <a:lnTo>
                    <a:pt x="8377" y="11870"/>
                  </a:lnTo>
                  <a:lnTo>
                    <a:pt x="8475" y="11846"/>
                  </a:lnTo>
                  <a:lnTo>
                    <a:pt x="8573" y="11797"/>
                  </a:lnTo>
                  <a:lnTo>
                    <a:pt x="8646" y="11724"/>
                  </a:lnTo>
                  <a:lnTo>
                    <a:pt x="8866" y="11455"/>
                  </a:lnTo>
                  <a:lnTo>
                    <a:pt x="9061" y="11162"/>
                  </a:lnTo>
                  <a:lnTo>
                    <a:pt x="9183" y="10869"/>
                  </a:lnTo>
                  <a:lnTo>
                    <a:pt x="9305" y="10551"/>
                  </a:lnTo>
                  <a:lnTo>
                    <a:pt x="9379" y="10234"/>
                  </a:lnTo>
                  <a:lnTo>
                    <a:pt x="9427" y="9916"/>
                  </a:lnTo>
                  <a:lnTo>
                    <a:pt x="9452" y="9623"/>
                  </a:lnTo>
                  <a:lnTo>
                    <a:pt x="9452" y="9330"/>
                  </a:lnTo>
                  <a:lnTo>
                    <a:pt x="9452" y="9013"/>
                  </a:lnTo>
                  <a:lnTo>
                    <a:pt x="9427" y="8695"/>
                  </a:lnTo>
                  <a:lnTo>
                    <a:pt x="9379" y="8378"/>
                  </a:lnTo>
                  <a:lnTo>
                    <a:pt x="9305" y="8060"/>
                  </a:lnTo>
                  <a:lnTo>
                    <a:pt x="9256" y="7767"/>
                  </a:lnTo>
                  <a:lnTo>
                    <a:pt x="9159" y="7474"/>
                  </a:lnTo>
                  <a:lnTo>
                    <a:pt x="9061" y="7230"/>
                  </a:lnTo>
                  <a:lnTo>
                    <a:pt x="8963" y="6986"/>
                  </a:lnTo>
                  <a:lnTo>
                    <a:pt x="11870" y="4104"/>
                  </a:lnTo>
                  <a:lnTo>
                    <a:pt x="7767"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165890529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14:presetBounceEnd="5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50000">
                                          <p:cBhvr additive="base">
                                            <p:cTn id="11" dur="50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14:presetBounceEnd="50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50000">
                                          <p:cBhvr additive="base">
                                            <p:cTn id="15" dur="5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14:presetBounceEnd="50000">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14:bounceEnd="50000">
                                          <p:cBhvr additive="base">
                                            <p:cTn id="19" dur="500" fill="hold"/>
                                            <p:tgtEl>
                                              <p:spTgt spid="12"/>
                                            </p:tgtEl>
                                            <p:attrNameLst>
                                              <p:attrName>ppt_x</p:attrName>
                                            </p:attrNameLst>
                                          </p:cBhvr>
                                          <p:tavLst>
                                            <p:tav tm="0">
                                              <p:val>
                                                <p:strVal val="1+#ppt_w/2"/>
                                              </p:val>
                                            </p:tav>
                                            <p:tav tm="100000">
                                              <p:val>
                                                <p:strVal val="#ppt_x"/>
                                              </p:val>
                                            </p:tav>
                                          </p:tavLst>
                                        </p:anim>
                                        <p:anim calcmode="lin" valueType="num" p14:bounceEnd="50000">
                                          <p:cBhvr additive="base">
                                            <p:cTn id="20" dur="5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1" fill="hold" grpId="0" nodeType="withEffect" p14:presetBounceEnd="50000">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14:bounceEnd="50000">
                                          <p:cBhvr additive="base">
                                            <p:cTn id="23" dur="5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8" fill="hold" grpId="0" nodeType="withEffect" p14:presetBounceEnd="50000">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14:bounceEnd="50000">
                                          <p:cBhvr additive="base">
                                            <p:cTn id="27" dur="500" fill="hold"/>
                                            <p:tgtEl>
                                              <p:spTgt spid="7"/>
                                            </p:tgtEl>
                                            <p:attrNameLst>
                                              <p:attrName>ppt_x</p:attrName>
                                            </p:attrNameLst>
                                          </p:cBhvr>
                                          <p:tavLst>
                                            <p:tav tm="0">
                                              <p:val>
                                                <p:strVal val="0-#ppt_w/2"/>
                                              </p:val>
                                            </p:tav>
                                            <p:tav tm="100000">
                                              <p:val>
                                                <p:strVal val="#ppt_x"/>
                                              </p:val>
                                            </p:tav>
                                          </p:tavLst>
                                        </p:anim>
                                        <p:anim calcmode="lin" valueType="num" p14:bounceEnd="50000">
                                          <p:cBhvr additive="base">
                                            <p:cTn id="28" dur="500" fill="hold"/>
                                            <p:tgtEl>
                                              <p:spTgt spid="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14:presetBounceEnd="50000">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14:bounceEnd="50000">
                                          <p:cBhvr additive="base">
                                            <p:cTn id="31" dur="500" fill="hold"/>
                                            <p:tgtEl>
                                              <p:spTgt spid="13"/>
                                            </p:tgtEl>
                                            <p:attrNameLst>
                                              <p:attrName>ppt_x</p:attrName>
                                            </p:attrNameLst>
                                          </p:cBhvr>
                                          <p:tavLst>
                                            <p:tav tm="0">
                                              <p:val>
                                                <p:strVal val="0-#ppt_w/2"/>
                                              </p:val>
                                            </p:tav>
                                            <p:tav tm="100000">
                                              <p:val>
                                                <p:strVal val="#ppt_x"/>
                                              </p:val>
                                            </p:tav>
                                          </p:tavLst>
                                        </p:anim>
                                        <p:anim calcmode="lin" valueType="num" p14:bounceEnd="50000">
                                          <p:cBhvr additive="base">
                                            <p:cTn id="32" dur="500" fill="hold"/>
                                            <p:tgtEl>
                                              <p:spTgt spid="13"/>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14:presetBounceEnd="50000">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14:bounceEnd="50000">
                                          <p:cBhvr additive="base">
                                            <p:cTn id="35" dur="500" fill="hold"/>
                                            <p:tgtEl>
                                              <p:spTgt spid="15"/>
                                            </p:tgtEl>
                                            <p:attrNameLst>
                                              <p:attrName>ppt_x</p:attrName>
                                            </p:attrNameLst>
                                          </p:cBhvr>
                                          <p:tavLst>
                                            <p:tav tm="0">
                                              <p:val>
                                                <p:strVal val="1+#ppt_w/2"/>
                                              </p:val>
                                            </p:tav>
                                            <p:tav tm="100000">
                                              <p:val>
                                                <p:strVal val="#ppt_x"/>
                                              </p:val>
                                            </p:tav>
                                          </p:tavLst>
                                        </p:anim>
                                        <p:anim calcmode="lin" valueType="num" p14:bounceEnd="50000">
                                          <p:cBhvr additive="base">
                                            <p:cTn id="36" dur="500" fill="hold"/>
                                            <p:tgtEl>
                                              <p:spTgt spid="15"/>
                                            </p:tgtEl>
                                            <p:attrNameLst>
                                              <p:attrName>ppt_y</p:attrName>
                                            </p:attrNameLst>
                                          </p:cBhvr>
                                          <p:tavLst>
                                            <p:tav tm="0">
                                              <p:val>
                                                <p:strVal val="#ppt_y"/>
                                              </p:val>
                                            </p:tav>
                                            <p:tav tm="100000">
                                              <p:val>
                                                <p:strVal val="#ppt_y"/>
                                              </p:val>
                                            </p:tav>
                                          </p:tavLst>
                                        </p:anim>
                                      </p:childTnLst>
                                    </p:cTn>
                                  </p:par>
                                  <p:par>
                                    <p:cTn id="37" presetID="2" presetClass="entr" presetSubtype="1" fill="hold" grpId="0" nodeType="withEffect" p14:presetBounceEnd="50000">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14:bounceEnd="50000">
                                          <p:cBhvr additive="base">
                                            <p:cTn id="39"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40" dur="500" fill="hold"/>
                                            <p:tgtEl>
                                              <p:spTgt spid="11"/>
                                            </p:tgtEl>
                                            <p:attrNameLst>
                                              <p:attrName>ppt_y</p:attrName>
                                            </p:attrNameLst>
                                          </p:cBhvr>
                                          <p:tavLst>
                                            <p:tav tm="0">
                                              <p:val>
                                                <p:strVal val="0-#ppt_h/2"/>
                                              </p:val>
                                            </p:tav>
                                            <p:tav tm="100000">
                                              <p:val>
                                                <p:strVal val="#ppt_y"/>
                                              </p:val>
                                            </p:tav>
                                          </p:tavLst>
                                        </p:anim>
                                      </p:childTnLst>
                                    </p:cTn>
                                  </p:par>
                                  <p:par>
                                    <p:cTn id="41" presetID="2" presetClass="entr" presetSubtype="8" fill="hold" grpId="0" nodeType="withEffect" p14:presetBounceEnd="50000">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14:bounceEnd="50000">
                                          <p:cBhvr additive="base">
                                            <p:cTn id="43" dur="500" fill="hold"/>
                                            <p:tgtEl>
                                              <p:spTgt spid="10"/>
                                            </p:tgtEl>
                                            <p:attrNameLst>
                                              <p:attrName>ppt_x</p:attrName>
                                            </p:attrNameLst>
                                          </p:cBhvr>
                                          <p:tavLst>
                                            <p:tav tm="0">
                                              <p:val>
                                                <p:strVal val="0-#ppt_w/2"/>
                                              </p:val>
                                            </p:tav>
                                            <p:tav tm="100000">
                                              <p:val>
                                                <p:strVal val="#ppt_x"/>
                                              </p:val>
                                            </p:tav>
                                          </p:tavLst>
                                        </p:anim>
                                        <p:anim calcmode="lin" valueType="num" p14:bounceEnd="50000">
                                          <p:cBhvr additive="base">
                                            <p:cTn id="44" dur="500" fill="hold"/>
                                            <p:tgtEl>
                                              <p:spTgt spid="10"/>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14:presetBounceEnd="50000">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14:bounceEnd="50000">
                                          <p:cBhvr additive="base">
                                            <p:cTn id="47"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48" dur="50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14:presetBounceEnd="50000">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14:bounceEnd="50000">
                                          <p:cBhvr additive="base">
                                            <p:cTn id="51" dur="500" fill="hold"/>
                                            <p:tgtEl>
                                              <p:spTgt spid="16"/>
                                            </p:tgtEl>
                                            <p:attrNameLst>
                                              <p:attrName>ppt_x</p:attrName>
                                            </p:attrNameLst>
                                          </p:cBhvr>
                                          <p:tavLst>
                                            <p:tav tm="0">
                                              <p:val>
                                                <p:strVal val="1+#ppt_w/2"/>
                                              </p:val>
                                            </p:tav>
                                            <p:tav tm="100000">
                                              <p:val>
                                                <p:strVal val="#ppt_x"/>
                                              </p:val>
                                            </p:tav>
                                          </p:tavLst>
                                        </p:anim>
                                        <p:anim calcmode="lin" valueType="num" p14:bounceEnd="50000">
                                          <p:cBhvr additive="base">
                                            <p:cTn id="52"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P spid="4" grpId="0"/>
          <p:bldP spid="7" grpId="0" animBg="1"/>
          <p:bldP spid="8" grpId="0" animBg="1"/>
          <p:bldP spid="10" grpId="0" animBg="1"/>
          <p:bldP spid="11" grpId="0" animBg="1"/>
          <p:bldP spid="12" grpId="0"/>
          <p:bldP spid="13" grpId="0"/>
          <p:bldP spid="14" grpId="0"/>
          <p:bldP spid="15"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1+#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0-#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1+#ppt_w/2"/>
                                              </p:val>
                                            </p:tav>
                                            <p:tav tm="100000">
                                              <p:val>
                                                <p:strVal val="#ppt_x"/>
                                              </p:val>
                                            </p:tav>
                                          </p:tavLst>
                                        </p:anim>
                                        <p:anim calcmode="lin" valueType="num">
                                          <p:cBhvr additive="base">
                                            <p:cTn id="36" dur="500" fill="hold"/>
                                            <p:tgtEl>
                                              <p:spTgt spid="15"/>
                                            </p:tgtEl>
                                            <p:attrNameLst>
                                              <p:attrName>ppt_y</p:attrName>
                                            </p:attrNameLst>
                                          </p:cBhvr>
                                          <p:tavLst>
                                            <p:tav tm="0">
                                              <p:val>
                                                <p:strVal val="#ppt_y"/>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0-#ppt_h/2"/>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0-#ppt_w/2"/>
                                              </p:val>
                                            </p:tav>
                                            <p:tav tm="100000">
                                              <p:val>
                                                <p:strVal val="#ppt_x"/>
                                              </p:val>
                                            </p:tav>
                                          </p:tavLst>
                                        </p:anim>
                                        <p:anim calcmode="lin" valueType="num">
                                          <p:cBhvr additive="base">
                                            <p:cTn id="44" dur="500" fill="hold"/>
                                            <p:tgtEl>
                                              <p:spTgt spid="10"/>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0-#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1+#ppt_w/2"/>
                                              </p:val>
                                            </p:tav>
                                            <p:tav tm="100000">
                                              <p:val>
                                                <p:strVal val="#ppt_x"/>
                                              </p:val>
                                            </p:tav>
                                          </p:tavLst>
                                        </p:anim>
                                        <p:anim calcmode="lin" valueType="num">
                                          <p:cBhvr additive="base">
                                            <p:cTn id="52"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P spid="4" grpId="0"/>
          <p:bldP spid="7" grpId="0" animBg="1"/>
          <p:bldP spid="8" grpId="0" animBg="1"/>
          <p:bldP spid="10" grpId="0" animBg="1"/>
          <p:bldP spid="11" grpId="0" animBg="1"/>
          <p:bldP spid="12" grpId="0"/>
          <p:bldP spid="13" grpId="0"/>
          <p:bldP spid="14" grpId="0"/>
          <p:bldP spid="15" grpId="0"/>
          <p:bldP spid="16"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958"/>
        <p:cNvGrpSpPr/>
        <p:nvPr/>
      </p:nvGrpSpPr>
      <p:grpSpPr>
        <a:xfrm>
          <a:off x="0" y="0"/>
          <a:ext cx="0" cy="0"/>
          <a:chOff x="0" y="0"/>
          <a:chExt cx="0" cy="0"/>
        </a:xfrm>
      </p:grpSpPr>
      <p:pic>
        <p:nvPicPr>
          <p:cNvPr id="12" name="Picture 11">
            <a:extLst>
              <a:ext uri="{FF2B5EF4-FFF2-40B4-BE49-F238E27FC236}">
                <a16:creationId xmlns:a16="http://schemas.microsoft.com/office/drawing/2014/main" id="{9BBD7AEC-E977-1140-B18F-BA170ABBF113}"/>
              </a:ext>
            </a:extLst>
          </p:cNvPr>
          <p:cNvPicPr>
            <a:picLocks noChangeAspect="1"/>
          </p:cNvPicPr>
          <p:nvPr/>
        </p:nvPicPr>
        <p:blipFill>
          <a:blip r:embed="rId3"/>
          <a:stretch>
            <a:fillRect/>
          </a:stretch>
        </p:blipFill>
        <p:spPr>
          <a:xfrm flipH="1">
            <a:off x="5767614" y="2037000"/>
            <a:ext cx="2882900" cy="2819400"/>
          </a:xfrm>
          <a:prstGeom prst="rect">
            <a:avLst/>
          </a:prstGeom>
        </p:spPr>
      </p:pic>
      <p:sp>
        <p:nvSpPr>
          <p:cNvPr id="16" name="Google Shape;370;p31">
            <a:extLst>
              <a:ext uri="{FF2B5EF4-FFF2-40B4-BE49-F238E27FC236}">
                <a16:creationId xmlns:a16="http://schemas.microsoft.com/office/drawing/2014/main" id="{B2207316-C8AF-1D41-B9C2-5292352C410F}"/>
              </a:ext>
            </a:extLst>
          </p:cNvPr>
          <p:cNvSpPr/>
          <p:nvPr/>
        </p:nvSpPr>
        <p:spPr>
          <a:xfrm>
            <a:off x="2514600" y="361802"/>
            <a:ext cx="6185188" cy="4501892"/>
          </a:xfrm>
          <a:custGeom>
            <a:avLst/>
            <a:gdLst/>
            <a:ahLst/>
            <a:cxnLst/>
            <a:rect l="l" t="t" r="r" b="b"/>
            <a:pathLst>
              <a:path w="341459" h="131457" extrusionOk="0">
                <a:moveTo>
                  <a:pt x="1956" y="131457"/>
                </a:moveTo>
                <a:cubicBezTo>
                  <a:pt x="-8832" y="107188"/>
                  <a:pt x="27441" y="73739"/>
                  <a:pt x="53858" y="71006"/>
                </a:cubicBezTo>
                <a:cubicBezTo>
                  <a:pt x="72175" y="69111"/>
                  <a:pt x="89827" y="78983"/>
                  <a:pt x="107592" y="83829"/>
                </a:cubicBezTo>
                <a:cubicBezTo>
                  <a:pt x="119024" y="86947"/>
                  <a:pt x="131185" y="87670"/>
                  <a:pt x="143008" y="86882"/>
                </a:cubicBezTo>
                <a:cubicBezTo>
                  <a:pt x="165931" y="85354"/>
                  <a:pt x="187005" y="69324"/>
                  <a:pt x="202849" y="52687"/>
                </a:cubicBezTo>
                <a:cubicBezTo>
                  <a:pt x="216151" y="38720"/>
                  <a:pt x="226877" y="21520"/>
                  <a:pt x="243150" y="11165"/>
                </a:cubicBezTo>
                <a:cubicBezTo>
                  <a:pt x="257231" y="2205"/>
                  <a:pt x="275323" y="-521"/>
                  <a:pt x="291999" y="174"/>
                </a:cubicBezTo>
                <a:cubicBezTo>
                  <a:pt x="308471" y="861"/>
                  <a:pt x="326713" y="7548"/>
                  <a:pt x="341459" y="174"/>
                </a:cubicBezTo>
              </a:path>
            </a:pathLst>
          </a:custGeom>
          <a:noFill/>
          <a:ln w="19050" cap="flat" cmpd="sng">
            <a:solidFill>
              <a:schemeClr val="dk2"/>
            </a:solidFill>
            <a:prstDash val="dash"/>
            <a:round/>
            <a:headEnd type="none" w="med" len="med"/>
            <a:tailEnd type="stealth" w="med" len="med"/>
          </a:ln>
        </p:spPr>
      </p:sp>
      <p:sp>
        <p:nvSpPr>
          <p:cNvPr id="13" name="Rectangle 12">
            <a:extLst>
              <a:ext uri="{FF2B5EF4-FFF2-40B4-BE49-F238E27FC236}">
                <a16:creationId xmlns:a16="http://schemas.microsoft.com/office/drawing/2014/main" id="{2EAE93A7-4EC0-8049-A2FC-F5D771AC2668}"/>
              </a:ext>
            </a:extLst>
          </p:cNvPr>
          <p:cNvSpPr/>
          <p:nvPr/>
        </p:nvSpPr>
        <p:spPr>
          <a:xfrm>
            <a:off x="517870" y="3548633"/>
            <a:ext cx="4762500" cy="1384995"/>
          </a:xfrm>
          <a:prstGeom prst="rect">
            <a:avLst/>
          </a:prstGeom>
          <a:solidFill>
            <a:schemeClr val="bg1"/>
          </a:solidFill>
          <a:ln w="57150">
            <a:solidFill>
              <a:schemeClr val="tx1"/>
            </a:solidFill>
          </a:ln>
        </p:spPr>
        <p:txBody>
          <a:bodyPr wrap="square">
            <a:spAutoFit/>
          </a:bodyPr>
          <a:lstStyle/>
          <a:p>
            <a:pPr algn="just" eaLnBrk="1" hangingPunct="1"/>
            <a:r>
              <a:rPr lang="en-US" altLang="en-VN" sz="2800" dirty="0">
                <a:latin typeface="Times New Roman" panose="02020603050405020304" pitchFamily="18" charset="0"/>
                <a:cs typeface="Times New Roman" panose="02020603050405020304" pitchFamily="18" charset="0"/>
              </a:rPr>
              <a:t>- </a:t>
            </a:r>
            <a:r>
              <a:rPr lang="en-US" altLang="en-VN" sz="2800" dirty="0" err="1">
                <a:latin typeface="Times New Roman" panose="02020603050405020304" pitchFamily="18" charset="0"/>
                <a:cs typeface="Times New Roman" panose="02020603050405020304" pitchFamily="18" charset="0"/>
              </a:rPr>
              <a:t>Thực</a:t>
            </a:r>
            <a:r>
              <a:rPr lang="en-US" altLang="en-VN" sz="2800" dirty="0">
                <a:latin typeface="Times New Roman" panose="02020603050405020304" pitchFamily="18" charset="0"/>
                <a:cs typeface="Times New Roman" panose="02020603050405020304" pitchFamily="18" charset="0"/>
              </a:rPr>
              <a:t> </a:t>
            </a:r>
            <a:r>
              <a:rPr lang="en-US" altLang="en-VN" sz="2800" dirty="0" err="1">
                <a:latin typeface="Times New Roman" panose="02020603050405020304" pitchFamily="18" charset="0"/>
                <a:cs typeface="Times New Roman" panose="02020603050405020304" pitchFamily="18" charset="0"/>
              </a:rPr>
              <a:t>hiện</a:t>
            </a:r>
            <a:r>
              <a:rPr lang="en-US" altLang="en-VN" sz="2800" dirty="0">
                <a:latin typeface="Times New Roman" panose="02020603050405020304" pitchFamily="18" charset="0"/>
                <a:cs typeface="Times New Roman" panose="02020603050405020304" pitchFamily="18" charset="0"/>
              </a:rPr>
              <a:t> </a:t>
            </a:r>
            <a:r>
              <a:rPr lang="en-US" altLang="en-VN" sz="2800" dirty="0" err="1">
                <a:latin typeface="Times New Roman" panose="02020603050405020304" pitchFamily="18" charset="0"/>
                <a:cs typeface="Times New Roman" panose="02020603050405020304" pitchFamily="18" charset="0"/>
              </a:rPr>
              <a:t>chính</a:t>
            </a:r>
            <a:r>
              <a:rPr lang="en-US" altLang="en-VN" sz="2800" dirty="0">
                <a:latin typeface="Times New Roman" panose="02020603050405020304" pitchFamily="18" charset="0"/>
                <a:cs typeface="Times New Roman" panose="02020603050405020304" pitchFamily="18" charset="0"/>
              </a:rPr>
              <a:t> </a:t>
            </a:r>
            <a:r>
              <a:rPr lang="en-US" altLang="en-VN" sz="2800" dirty="0" err="1">
                <a:latin typeface="Times New Roman" panose="02020603050405020304" pitchFamily="18" charset="0"/>
                <a:cs typeface="Times New Roman" panose="02020603050405020304" pitchFamily="18" charset="0"/>
              </a:rPr>
              <a:t>sách</a:t>
            </a:r>
            <a:r>
              <a:rPr lang="en-US" altLang="en-VN" sz="2800" dirty="0">
                <a:latin typeface="Times New Roman" panose="02020603050405020304" pitchFamily="18" charset="0"/>
                <a:cs typeface="Times New Roman" panose="02020603050405020304" pitchFamily="18" charset="0"/>
              </a:rPr>
              <a:t> </a:t>
            </a:r>
            <a:r>
              <a:rPr lang="en-US" altLang="en-VN" sz="2800" dirty="0" err="1">
                <a:latin typeface="Times New Roman" panose="02020603050405020304" pitchFamily="18" charset="0"/>
                <a:cs typeface="Times New Roman" panose="02020603050405020304" pitchFamily="18" charset="0"/>
              </a:rPr>
              <a:t>phân</a:t>
            </a:r>
            <a:r>
              <a:rPr lang="en-US" altLang="en-VN" sz="2800" dirty="0">
                <a:latin typeface="Times New Roman" panose="02020603050405020304" pitchFamily="18" charset="0"/>
                <a:cs typeface="Times New Roman" panose="02020603050405020304" pitchFamily="18" charset="0"/>
              </a:rPr>
              <a:t> </a:t>
            </a:r>
            <a:r>
              <a:rPr lang="en-US" altLang="en-VN" sz="2800" dirty="0" err="1">
                <a:latin typeface="Times New Roman" panose="02020603050405020304" pitchFamily="18" charset="0"/>
                <a:cs typeface="Times New Roman" panose="02020603050405020304" pitchFamily="18" charset="0"/>
              </a:rPr>
              <a:t>biệt</a:t>
            </a:r>
            <a:r>
              <a:rPr lang="en-US" altLang="en-VN" sz="2800" dirty="0">
                <a:latin typeface="Times New Roman" panose="02020603050405020304" pitchFamily="18" charset="0"/>
                <a:cs typeface="Times New Roman" panose="02020603050405020304" pitchFamily="18" charset="0"/>
              </a:rPr>
              <a:t> </a:t>
            </a:r>
            <a:r>
              <a:rPr lang="en-US" altLang="en-VN" sz="2800" dirty="0" err="1">
                <a:latin typeface="Times New Roman" panose="02020603050405020304" pitchFamily="18" charset="0"/>
                <a:cs typeface="Times New Roman" panose="02020603050405020304" pitchFamily="18" charset="0"/>
              </a:rPr>
              <a:t>chủng</a:t>
            </a:r>
            <a:r>
              <a:rPr lang="en-US" altLang="en-VN" sz="2800" dirty="0">
                <a:latin typeface="Times New Roman" panose="02020603050405020304" pitchFamily="18" charset="0"/>
                <a:cs typeface="Times New Roman" panose="02020603050405020304" pitchFamily="18" charset="0"/>
              </a:rPr>
              <a:t> </a:t>
            </a:r>
            <a:r>
              <a:rPr lang="en-US" altLang="en-VN" sz="2800" dirty="0" err="1">
                <a:latin typeface="Times New Roman" panose="02020603050405020304" pitchFamily="18" charset="0"/>
                <a:cs typeface="Times New Roman" panose="02020603050405020304" pitchFamily="18" charset="0"/>
              </a:rPr>
              <a:t>tộc</a:t>
            </a:r>
            <a:r>
              <a:rPr lang="en-US" altLang="en-VN" sz="2800" dirty="0">
                <a:latin typeface="Times New Roman" panose="02020603050405020304" pitchFamily="18" charset="0"/>
                <a:cs typeface="Times New Roman" panose="02020603050405020304" pitchFamily="18" charset="0"/>
              </a:rPr>
              <a:t> </a:t>
            </a:r>
            <a:r>
              <a:rPr lang="en-US" altLang="en-VN" sz="2800" dirty="0" err="1">
                <a:latin typeface="Times New Roman" panose="02020603050405020304" pitchFamily="18" charset="0"/>
                <a:cs typeface="Times New Roman" panose="02020603050405020304" pitchFamily="18" charset="0"/>
              </a:rPr>
              <a:t>đối</a:t>
            </a:r>
            <a:r>
              <a:rPr lang="en-US" altLang="en-VN" sz="2800" dirty="0">
                <a:latin typeface="Times New Roman" panose="02020603050405020304" pitchFamily="18" charset="0"/>
                <a:cs typeface="Times New Roman" panose="02020603050405020304" pitchFamily="18" charset="0"/>
              </a:rPr>
              <a:t> </a:t>
            </a:r>
            <a:r>
              <a:rPr lang="en-US" altLang="en-VN" sz="2800" dirty="0" err="1">
                <a:latin typeface="Times New Roman" panose="02020603050405020304" pitchFamily="18" charset="0"/>
                <a:cs typeface="Times New Roman" panose="02020603050405020304" pitchFamily="18" charset="0"/>
              </a:rPr>
              <a:t>với</a:t>
            </a:r>
            <a:r>
              <a:rPr lang="en-US" altLang="en-VN" sz="2800" dirty="0">
                <a:latin typeface="Times New Roman" panose="02020603050405020304" pitchFamily="18" charset="0"/>
                <a:cs typeface="Times New Roman" panose="02020603050405020304" pitchFamily="18" charset="0"/>
              </a:rPr>
              <a:t> </a:t>
            </a:r>
            <a:r>
              <a:rPr lang="en-US" altLang="en-VN" sz="2800" dirty="0" err="1">
                <a:latin typeface="Times New Roman" panose="02020603050405020304" pitchFamily="18" charset="0"/>
                <a:cs typeface="Times New Roman" panose="02020603050405020304" pitchFamily="18" charset="0"/>
              </a:rPr>
              <a:t>người</a:t>
            </a:r>
            <a:r>
              <a:rPr lang="en-US" altLang="en-VN" sz="2800" dirty="0">
                <a:latin typeface="Times New Roman" panose="02020603050405020304" pitchFamily="18" charset="0"/>
                <a:cs typeface="Times New Roman" panose="02020603050405020304" pitchFamily="18" charset="0"/>
              </a:rPr>
              <a:t> da </a:t>
            </a:r>
            <a:r>
              <a:rPr lang="en-US" altLang="en-VN" sz="2800" dirty="0" err="1">
                <a:latin typeface="Times New Roman" panose="02020603050405020304" pitchFamily="18" charset="0"/>
                <a:cs typeface="Times New Roman" panose="02020603050405020304" pitchFamily="18" charset="0"/>
              </a:rPr>
              <a:t>đen</a:t>
            </a:r>
            <a:r>
              <a:rPr lang="en-US" altLang="en-VN" sz="2800" dirty="0">
                <a:latin typeface="Times New Roman" panose="02020603050405020304" pitchFamily="18" charset="0"/>
                <a:cs typeface="Times New Roman" panose="02020603050405020304" pitchFamily="18" charset="0"/>
              </a:rPr>
              <a:t> </a:t>
            </a:r>
            <a:r>
              <a:rPr lang="en-US" altLang="en-VN" sz="2800" dirty="0" err="1">
                <a:latin typeface="Times New Roman" panose="02020603050405020304" pitchFamily="18" charset="0"/>
                <a:cs typeface="Times New Roman" panose="02020603050405020304" pitchFamily="18" charset="0"/>
              </a:rPr>
              <a:t>và</a:t>
            </a:r>
            <a:r>
              <a:rPr lang="en-US" altLang="en-VN" sz="2800" dirty="0">
                <a:latin typeface="Times New Roman" panose="02020603050405020304" pitchFamily="18" charset="0"/>
                <a:cs typeface="Times New Roman" panose="02020603050405020304" pitchFamily="18" charset="0"/>
              </a:rPr>
              <a:t> da </a:t>
            </a:r>
            <a:r>
              <a:rPr lang="en-US" altLang="en-VN" sz="2800" dirty="0" err="1">
                <a:latin typeface="Times New Roman" panose="02020603050405020304" pitchFamily="18" charset="0"/>
                <a:cs typeface="Times New Roman" panose="02020603050405020304" pitchFamily="18" charset="0"/>
              </a:rPr>
              <a:t>màu</a:t>
            </a:r>
            <a:r>
              <a:rPr lang="en-US" altLang="en-VN" sz="2800" dirty="0">
                <a:latin typeface="Times New Roman" panose="02020603050405020304" pitchFamily="18" charset="0"/>
                <a:cs typeface="Times New Roman" panose="02020603050405020304" pitchFamily="18" charset="0"/>
              </a:rPr>
              <a:t>.</a:t>
            </a:r>
          </a:p>
        </p:txBody>
      </p:sp>
      <p:grpSp>
        <p:nvGrpSpPr>
          <p:cNvPr id="10" name="Group 9">
            <a:extLst>
              <a:ext uri="{FF2B5EF4-FFF2-40B4-BE49-F238E27FC236}">
                <a16:creationId xmlns:a16="http://schemas.microsoft.com/office/drawing/2014/main" id="{D7E36542-A6EA-304E-B84F-4D3EB0D05697}"/>
              </a:ext>
            </a:extLst>
          </p:cNvPr>
          <p:cNvGrpSpPr/>
          <p:nvPr/>
        </p:nvGrpSpPr>
        <p:grpSpPr>
          <a:xfrm>
            <a:off x="4953000" y="590550"/>
            <a:ext cx="3429000" cy="1295400"/>
            <a:chOff x="1295400" y="895350"/>
            <a:chExt cx="3429000" cy="1295400"/>
          </a:xfrm>
        </p:grpSpPr>
        <p:sp>
          <p:nvSpPr>
            <p:cNvPr id="9" name="Rounded Rectangular Callout 8">
              <a:extLst>
                <a:ext uri="{FF2B5EF4-FFF2-40B4-BE49-F238E27FC236}">
                  <a16:creationId xmlns:a16="http://schemas.microsoft.com/office/drawing/2014/main" id="{820A9EB6-8936-4749-8D47-71E737AC1015}"/>
                </a:ext>
              </a:extLst>
            </p:cNvPr>
            <p:cNvSpPr/>
            <p:nvPr/>
          </p:nvSpPr>
          <p:spPr>
            <a:xfrm>
              <a:off x="1295400" y="895350"/>
              <a:ext cx="3429000" cy="1295400"/>
            </a:xfrm>
            <a:prstGeom prst="wedgeRoundRectCallout">
              <a:avLst>
                <a:gd name="adj1" fmla="val -17150"/>
                <a:gd name="adj2" fmla="val 74164"/>
                <a:gd name="adj3" fmla="val 16667"/>
              </a:avLst>
            </a:prstGeom>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8" name="Rectangle 7">
              <a:extLst>
                <a:ext uri="{FF2B5EF4-FFF2-40B4-BE49-F238E27FC236}">
                  <a16:creationId xmlns:a16="http://schemas.microsoft.com/office/drawing/2014/main" id="{706F2689-230C-2D4F-B818-9B9B30D6520A}"/>
                </a:ext>
              </a:extLst>
            </p:cNvPr>
            <p:cNvSpPr/>
            <p:nvPr/>
          </p:nvSpPr>
          <p:spPr>
            <a:xfrm>
              <a:off x="1485900" y="1035218"/>
              <a:ext cx="3048000" cy="1015663"/>
            </a:xfrm>
            <a:prstGeom prst="rect">
              <a:avLst/>
            </a:prstGeom>
          </p:spPr>
          <p:txBody>
            <a:bodyPr wrap="square">
              <a:spAutoFit/>
            </a:bodyPr>
            <a:lstStyle/>
            <a:p>
              <a:pPr algn="ctr" eaLnBrk="1" hangingPunct="1">
                <a:spcBef>
                  <a:spcPct val="0"/>
                </a:spcBef>
                <a:buClrTx/>
                <a:buFontTx/>
                <a:buNone/>
              </a:pPr>
              <a:r>
                <a:rPr lang="pt-BR" altLang="en-VN" sz="2000" b="1" i="1" dirty="0" err="1">
                  <a:solidFill>
                    <a:srgbClr val="000066"/>
                  </a:solidFill>
                </a:rPr>
                <a:t>Nêu</a:t>
              </a:r>
              <a:r>
                <a:rPr lang="pt-BR" altLang="en-VN" sz="2000" b="1" i="1" dirty="0">
                  <a:solidFill>
                    <a:srgbClr val="000066"/>
                  </a:solidFill>
                </a:rPr>
                <a:t> </a:t>
              </a:r>
              <a:r>
                <a:rPr lang="pt-BR" altLang="en-VN" sz="2000" b="1" i="1" dirty="0" err="1">
                  <a:solidFill>
                    <a:srgbClr val="000066"/>
                  </a:solidFill>
                </a:rPr>
                <a:t>những</a:t>
              </a:r>
              <a:r>
                <a:rPr lang="pt-BR" altLang="en-VN" sz="2000" b="1" i="1" dirty="0">
                  <a:solidFill>
                    <a:srgbClr val="000066"/>
                  </a:solidFill>
                </a:rPr>
                <a:t> </a:t>
              </a:r>
              <a:r>
                <a:rPr lang="pt-BR" altLang="en-VN" sz="2000" b="1" i="1" dirty="0" err="1">
                  <a:solidFill>
                    <a:srgbClr val="000066"/>
                  </a:solidFill>
                </a:rPr>
                <a:t>nét</a:t>
              </a:r>
              <a:r>
                <a:rPr lang="pt-BR" altLang="en-VN" sz="2000" b="1" i="1" dirty="0">
                  <a:solidFill>
                    <a:srgbClr val="000066"/>
                  </a:solidFill>
                </a:rPr>
                <a:t> </a:t>
              </a:r>
              <a:r>
                <a:rPr lang="pt-BR" altLang="en-VN" sz="2000" b="1" i="1" dirty="0" err="1">
                  <a:solidFill>
                    <a:srgbClr val="000066"/>
                  </a:solidFill>
                </a:rPr>
                <a:t>cơ</a:t>
              </a:r>
              <a:r>
                <a:rPr lang="pt-BR" altLang="en-VN" sz="2000" b="1" i="1" dirty="0">
                  <a:solidFill>
                    <a:srgbClr val="000066"/>
                  </a:solidFill>
                </a:rPr>
                <a:t> </a:t>
              </a:r>
              <a:r>
                <a:rPr lang="pt-BR" altLang="en-VN" sz="2000" b="1" i="1" dirty="0" err="1">
                  <a:solidFill>
                    <a:srgbClr val="000066"/>
                  </a:solidFill>
                </a:rPr>
                <a:t>bản</a:t>
              </a:r>
              <a:r>
                <a:rPr lang="pt-BR" altLang="en-VN" sz="2000" b="1" i="1" dirty="0">
                  <a:solidFill>
                    <a:srgbClr val="000066"/>
                  </a:solidFill>
                </a:rPr>
                <a:t> </a:t>
              </a:r>
              <a:r>
                <a:rPr lang="pt-BR" altLang="en-VN" sz="2000" b="1" i="1" dirty="0" err="1">
                  <a:solidFill>
                    <a:srgbClr val="000066"/>
                  </a:solidFill>
                </a:rPr>
                <a:t>về</a:t>
              </a:r>
              <a:r>
                <a:rPr lang="pt-BR" altLang="en-VN" sz="2000" b="1" i="1" dirty="0">
                  <a:solidFill>
                    <a:srgbClr val="000066"/>
                  </a:solidFill>
                </a:rPr>
                <a:t> </a:t>
              </a:r>
              <a:r>
                <a:rPr lang="pt-BR" altLang="en-VN" sz="2000" b="1" i="1" dirty="0" err="1">
                  <a:solidFill>
                    <a:srgbClr val="000066"/>
                  </a:solidFill>
                </a:rPr>
                <a:t>chính</a:t>
              </a:r>
              <a:r>
                <a:rPr lang="pt-BR" altLang="en-VN" sz="2000" b="1" i="1" dirty="0">
                  <a:solidFill>
                    <a:srgbClr val="000066"/>
                  </a:solidFill>
                </a:rPr>
                <a:t> </a:t>
              </a:r>
              <a:r>
                <a:rPr lang="pt-BR" altLang="en-VN" sz="2000" b="1" i="1" dirty="0" err="1">
                  <a:solidFill>
                    <a:srgbClr val="000066"/>
                  </a:solidFill>
                </a:rPr>
                <a:t>sách</a:t>
              </a:r>
              <a:r>
                <a:rPr lang="pt-BR" altLang="en-VN" sz="2000" b="1" i="1" dirty="0">
                  <a:solidFill>
                    <a:srgbClr val="000066"/>
                  </a:solidFill>
                </a:rPr>
                <a:t> </a:t>
              </a:r>
              <a:r>
                <a:rPr lang="pt-BR" altLang="en-VN" sz="2000" b="1" i="1" dirty="0" err="1">
                  <a:solidFill>
                    <a:srgbClr val="000066"/>
                  </a:solidFill>
                </a:rPr>
                <a:t>đối</a:t>
              </a:r>
              <a:r>
                <a:rPr lang="pt-BR" altLang="en-VN" sz="2000" b="1" i="1" dirty="0">
                  <a:solidFill>
                    <a:srgbClr val="000066"/>
                  </a:solidFill>
                </a:rPr>
                <a:t> </a:t>
              </a:r>
              <a:r>
                <a:rPr lang="pt-BR" altLang="en-VN" sz="2000" b="1" i="1" dirty="0" err="1">
                  <a:solidFill>
                    <a:srgbClr val="000066"/>
                  </a:solidFill>
                </a:rPr>
                <a:t>nội</a:t>
              </a:r>
              <a:r>
                <a:rPr lang="pt-BR" altLang="en-VN" sz="2000" b="1" i="1" dirty="0">
                  <a:solidFill>
                    <a:srgbClr val="000066"/>
                  </a:solidFill>
                </a:rPr>
                <a:t> </a:t>
              </a:r>
              <a:r>
                <a:rPr lang="pt-BR" altLang="en-VN" sz="2000" b="1" i="1" dirty="0" err="1">
                  <a:solidFill>
                    <a:srgbClr val="000066"/>
                  </a:solidFill>
                </a:rPr>
                <a:t>của</a:t>
              </a:r>
              <a:r>
                <a:rPr lang="pt-BR" altLang="en-VN" sz="2000" b="1" i="1" dirty="0">
                  <a:solidFill>
                    <a:srgbClr val="000066"/>
                  </a:solidFill>
                </a:rPr>
                <a:t> </a:t>
              </a:r>
              <a:r>
                <a:rPr lang="pt-BR" altLang="en-VN" sz="2000" b="1" i="1" dirty="0" err="1">
                  <a:solidFill>
                    <a:srgbClr val="000066"/>
                  </a:solidFill>
                </a:rPr>
                <a:t>Mĩ</a:t>
              </a:r>
              <a:r>
                <a:rPr lang="en-US" altLang="en-VN" sz="2000" b="1" i="1" dirty="0">
                  <a:solidFill>
                    <a:srgbClr val="000066"/>
                  </a:solidFill>
                </a:rPr>
                <a:t> ?</a:t>
              </a:r>
              <a:endParaRPr lang="en-VN" sz="2000" dirty="0"/>
            </a:p>
          </p:txBody>
        </p:sp>
      </p:grpSp>
      <p:pic>
        <p:nvPicPr>
          <p:cNvPr id="3" name="Picture 2">
            <a:extLst>
              <a:ext uri="{FF2B5EF4-FFF2-40B4-BE49-F238E27FC236}">
                <a16:creationId xmlns:a16="http://schemas.microsoft.com/office/drawing/2014/main" id="{5D5A5E59-E4DD-C943-B9D4-6A1D91BDC967}"/>
              </a:ext>
            </a:extLst>
          </p:cNvPr>
          <p:cNvPicPr>
            <a:picLocks noChangeAspect="1"/>
          </p:cNvPicPr>
          <p:nvPr/>
        </p:nvPicPr>
        <p:blipFill rotWithShape="1">
          <a:blip r:embed="rId4"/>
          <a:srcRect l="4012" t="16164" b="24756"/>
          <a:stretch/>
        </p:blipFill>
        <p:spPr>
          <a:xfrm>
            <a:off x="493486" y="174282"/>
            <a:ext cx="3859893" cy="2543010"/>
          </a:xfrm>
          <a:prstGeom prst="rect">
            <a:avLst/>
          </a:prstGeom>
        </p:spPr>
      </p:pic>
    </p:spTree>
    <p:extLst>
      <p:ext uri="{BB962C8B-B14F-4D97-AF65-F5344CB8AC3E}">
        <p14:creationId xmlns:p14="http://schemas.microsoft.com/office/powerpoint/2010/main" val="1126002554"/>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14:presetBounceEnd="50000">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par>
                              <p:cTn id="8" fill="hold">
                                <p:stCondLst>
                                  <p:cond delay="500"/>
                                </p:stCondLst>
                                <p:childTnLst>
                                  <p:par>
                                    <p:cTn id="9" presetID="3" presetClass="entr" presetSubtype="10" fill="hold" nodeType="afterEffect" p14:presetBounceEnd="50000">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2" fill="hold" grpId="0" nodeType="clickEffect" p14:presetBounceEnd="50000">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14:bounceEnd="50000">
                                          <p:cBhvr additive="base">
                                            <p:cTn id="16"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17"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2"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1+#ppt_w/2"/>
                                              </p:val>
                                            </p:tav>
                                            <p:tav tm="100000">
                                              <p:val>
                                                <p:strVal val="#ppt_x"/>
                                              </p:val>
                                            </p:tav>
                                          </p:tavLst>
                                        </p:anim>
                                        <p:anim calcmode="lin" valueType="num">
                                          <p:cBhvr additive="base">
                                            <p:cTn id="17"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MasterSp="0">
  <p:cSld>
    <p:bg>
      <p:bgPr>
        <a:solidFill>
          <a:srgbClr val="FFFDE3"/>
        </a:solidFill>
        <a:effectLst/>
      </p:bgPr>
    </p:bg>
    <p:spTree>
      <p:nvGrpSpPr>
        <p:cNvPr id="1" name=""/>
        <p:cNvGrpSpPr/>
        <p:nvPr/>
      </p:nvGrpSpPr>
      <p:grpSpPr>
        <a:xfrm>
          <a:off x="0" y="0"/>
          <a:ext cx="0" cy="0"/>
          <a:chOff x="0" y="0"/>
          <a:chExt cx="0" cy="0"/>
        </a:xfrm>
      </p:grpSpPr>
      <p:pic>
        <p:nvPicPr>
          <p:cNvPr id="3" name="Picture 15" descr="1">
            <a:extLst>
              <a:ext uri="{FF2B5EF4-FFF2-40B4-BE49-F238E27FC236}">
                <a16:creationId xmlns:a16="http://schemas.microsoft.com/office/drawing/2014/main" id="{899FA190-1A2B-B641-A1B2-0073BB44EA3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648200" cy="4217987"/>
          </a:xfrm>
          <a:prstGeom prst="rect">
            <a:avLst/>
          </a:prstGeom>
          <a:noFill/>
          <a:ln w="9525">
            <a:solidFill>
              <a:srgbClr val="0000FF"/>
            </a:solidFill>
            <a:miter lim="800000"/>
            <a:headEnd/>
            <a:tailEnd/>
          </a:ln>
          <a:extLst>
            <a:ext uri="{909E8E84-426E-40DD-AFC4-6F175D3DCCD1}">
              <a14:hiddenFill xmlns:a14="http://schemas.microsoft.com/office/drawing/2010/main">
                <a:solidFill>
                  <a:srgbClr val="FFFFFF"/>
                </a:solidFill>
              </a14:hiddenFill>
            </a:ext>
          </a:extLst>
        </p:spPr>
      </p:pic>
      <p:sp>
        <p:nvSpPr>
          <p:cNvPr id="4" name="Text Box 16">
            <a:extLst>
              <a:ext uri="{FF2B5EF4-FFF2-40B4-BE49-F238E27FC236}">
                <a16:creationId xmlns:a16="http://schemas.microsoft.com/office/drawing/2014/main" id="{D9E964F6-A0BD-A14C-842F-46A6543473A5}"/>
              </a:ext>
            </a:extLst>
          </p:cNvPr>
          <p:cNvSpPr txBox="1">
            <a:spLocks noChangeArrowheads="1"/>
          </p:cNvSpPr>
          <p:nvPr/>
        </p:nvSpPr>
        <p:spPr bwMode="auto">
          <a:xfrm>
            <a:off x="-140366" y="4217987"/>
            <a:ext cx="4840224" cy="830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22" tIns="45659" rIns="91322" bIns="45659">
            <a:spAutoFit/>
          </a:bodyPr>
          <a:lstStyle>
            <a:lvl1pPr defTabSz="912813">
              <a:spcBef>
                <a:spcPct val="20000"/>
              </a:spcBef>
              <a:buChar char="•"/>
              <a:defRPr sz="3200">
                <a:solidFill>
                  <a:schemeClr val="tx1"/>
                </a:solidFill>
                <a:latin typeface="Times New Roman" panose="02020603050405020304" pitchFamily="18" charset="0"/>
              </a:defRPr>
            </a:lvl1pPr>
            <a:lvl2pPr marL="742950" indent="-285750" defTabSz="912813">
              <a:spcBef>
                <a:spcPct val="20000"/>
              </a:spcBef>
              <a:buChar char="–"/>
              <a:defRPr sz="2800">
                <a:solidFill>
                  <a:schemeClr val="tx1"/>
                </a:solidFill>
                <a:latin typeface="Times New Roman" panose="02020603050405020304" pitchFamily="18" charset="0"/>
              </a:defRPr>
            </a:lvl2pPr>
            <a:lvl3pPr marL="1143000" indent="-230188" defTabSz="912813">
              <a:spcBef>
                <a:spcPct val="20000"/>
              </a:spcBef>
              <a:buChar char="•"/>
              <a:defRPr sz="2400">
                <a:solidFill>
                  <a:schemeClr val="tx1"/>
                </a:solidFill>
                <a:latin typeface="Times New Roman" panose="02020603050405020304" pitchFamily="18" charset="0"/>
              </a:defRPr>
            </a:lvl3pPr>
            <a:lvl4pPr marL="1600200" indent="-228600" defTabSz="912813">
              <a:spcBef>
                <a:spcPct val="20000"/>
              </a:spcBef>
              <a:buChar char="–"/>
              <a:defRPr sz="2000">
                <a:solidFill>
                  <a:schemeClr val="tx1"/>
                </a:solidFill>
                <a:latin typeface="Times New Roman" panose="02020603050405020304" pitchFamily="18" charset="0"/>
              </a:defRPr>
            </a:lvl4pPr>
            <a:lvl5pPr marL="2057400" indent="-228600" defTabSz="912813">
              <a:spcBef>
                <a:spcPct val="20000"/>
              </a:spcBef>
              <a:buChar char="»"/>
              <a:defRPr sz="2000">
                <a:solidFill>
                  <a:schemeClr val="tx1"/>
                </a:solidFill>
                <a:latin typeface="Times New Roman" panose="02020603050405020304" pitchFamily="18" charset="0"/>
              </a:defRPr>
            </a:lvl5pPr>
            <a:lvl6pPr marL="25146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50000"/>
              </a:spcBef>
              <a:buFontTx/>
              <a:buNone/>
              <a:defRPr/>
            </a:pPr>
            <a:r>
              <a:rPr lang="en-US" sz="2400" dirty="0">
                <a:cs typeface="Times New Roman" panose="02020603050405020304" pitchFamily="18" charset="0"/>
              </a:rPr>
              <a:t>* </a:t>
            </a:r>
            <a:r>
              <a:rPr lang="en-US" sz="2400" dirty="0" err="1">
                <a:cs typeface="Times New Roman" panose="02020603050405020304" pitchFamily="18" charset="0"/>
              </a:rPr>
              <a:t>Phong</a:t>
            </a:r>
            <a:r>
              <a:rPr lang="en-US" sz="2400" dirty="0">
                <a:cs typeface="Times New Roman" panose="02020603050405020304" pitchFamily="18" charset="0"/>
              </a:rPr>
              <a:t> </a:t>
            </a:r>
            <a:r>
              <a:rPr lang="en-US" sz="2400" dirty="0" err="1">
                <a:cs typeface="Times New Roman" panose="02020603050405020304" pitchFamily="18" charset="0"/>
              </a:rPr>
              <a:t>trào</a:t>
            </a:r>
            <a:r>
              <a:rPr lang="en-US" sz="2400" dirty="0">
                <a:cs typeface="Times New Roman" panose="02020603050405020304" pitchFamily="18" charset="0"/>
              </a:rPr>
              <a:t> </a:t>
            </a:r>
            <a:r>
              <a:rPr lang="en-US" sz="2400" dirty="0" err="1">
                <a:cs typeface="Times New Roman" panose="02020603050405020304" pitchFamily="18" charset="0"/>
              </a:rPr>
              <a:t>đấu</a:t>
            </a:r>
            <a:r>
              <a:rPr lang="en-US" sz="2400" dirty="0">
                <a:cs typeface="Times New Roman" panose="02020603050405020304" pitchFamily="18" charset="0"/>
              </a:rPr>
              <a:t> </a:t>
            </a:r>
            <a:r>
              <a:rPr lang="en-US" sz="2400" dirty="0" err="1">
                <a:cs typeface="Times New Roman" panose="02020603050405020304" pitchFamily="18" charset="0"/>
              </a:rPr>
              <a:t>tranh</a:t>
            </a:r>
            <a:r>
              <a:rPr lang="en-US" sz="2400" dirty="0">
                <a:cs typeface="Times New Roman" panose="02020603050405020304" pitchFamily="18" charset="0"/>
              </a:rPr>
              <a:t> </a:t>
            </a:r>
            <a:r>
              <a:rPr lang="en-US" sz="2400" dirty="0" err="1">
                <a:cs typeface="Times New Roman" panose="02020603050405020304" pitchFamily="18" charset="0"/>
              </a:rPr>
              <a:t>của</a:t>
            </a:r>
            <a:r>
              <a:rPr lang="en-US" sz="2400" dirty="0">
                <a:cs typeface="Times New Roman" panose="02020603050405020304" pitchFamily="18" charset="0"/>
              </a:rPr>
              <a:t> </a:t>
            </a:r>
            <a:r>
              <a:rPr lang="en-US" sz="2400" dirty="0" err="1">
                <a:cs typeface="Times New Roman" panose="02020603050405020304" pitchFamily="18" charset="0"/>
              </a:rPr>
              <a:t>người</a:t>
            </a:r>
            <a:r>
              <a:rPr lang="en-US" sz="2400" dirty="0">
                <a:cs typeface="Times New Roman" panose="02020603050405020304" pitchFamily="18" charset="0"/>
              </a:rPr>
              <a:t> da </a:t>
            </a:r>
            <a:r>
              <a:rPr lang="en-US" sz="2400" dirty="0" err="1">
                <a:cs typeface="Times New Roman" panose="02020603050405020304" pitchFamily="18" charset="0"/>
              </a:rPr>
              <a:t>đen</a:t>
            </a:r>
            <a:r>
              <a:rPr lang="en-US" sz="2400" dirty="0">
                <a:cs typeface="Times New Roman" panose="02020603050405020304" pitchFamily="18" charset="0"/>
              </a:rPr>
              <a:t> </a:t>
            </a:r>
            <a:r>
              <a:rPr lang="en-US" sz="2400" dirty="0" err="1">
                <a:cs typeface="Times New Roman" panose="02020603050405020304" pitchFamily="18" charset="0"/>
              </a:rPr>
              <a:t>chống</a:t>
            </a:r>
            <a:r>
              <a:rPr lang="en-US" sz="2400" dirty="0">
                <a:cs typeface="Times New Roman" panose="02020603050405020304" pitchFamily="18" charset="0"/>
              </a:rPr>
              <a:t> </a:t>
            </a:r>
            <a:r>
              <a:rPr lang="en-US" sz="2400" dirty="0" err="1">
                <a:cs typeface="Times New Roman" panose="02020603050405020304" pitchFamily="18" charset="0"/>
              </a:rPr>
              <a:t>nạn</a:t>
            </a:r>
            <a:r>
              <a:rPr lang="en-US" sz="2400" dirty="0">
                <a:cs typeface="Times New Roman" panose="02020603050405020304" pitchFamily="18" charset="0"/>
              </a:rPr>
              <a:t> </a:t>
            </a:r>
            <a:r>
              <a:rPr lang="en-US" sz="2400" dirty="0" err="1">
                <a:cs typeface="Times New Roman" panose="02020603050405020304" pitchFamily="18" charset="0"/>
              </a:rPr>
              <a:t>phân</a:t>
            </a:r>
            <a:r>
              <a:rPr lang="en-US" sz="2400" dirty="0">
                <a:cs typeface="Times New Roman" panose="02020603050405020304" pitchFamily="18" charset="0"/>
              </a:rPr>
              <a:t> </a:t>
            </a:r>
            <a:r>
              <a:rPr lang="en-US" sz="2400" dirty="0" err="1">
                <a:cs typeface="Times New Roman" panose="02020603050405020304" pitchFamily="18" charset="0"/>
              </a:rPr>
              <a:t>biệt</a:t>
            </a:r>
            <a:r>
              <a:rPr lang="en-US" sz="2400" dirty="0">
                <a:cs typeface="Times New Roman" panose="02020603050405020304" pitchFamily="18" charset="0"/>
              </a:rPr>
              <a:t> </a:t>
            </a:r>
            <a:r>
              <a:rPr lang="en-US" sz="2400" dirty="0" err="1">
                <a:cs typeface="Times New Roman" panose="02020603050405020304" pitchFamily="18" charset="0"/>
              </a:rPr>
              <a:t>chủng</a:t>
            </a:r>
            <a:r>
              <a:rPr lang="en-US" sz="2400" dirty="0">
                <a:cs typeface="Times New Roman" panose="02020603050405020304" pitchFamily="18" charset="0"/>
              </a:rPr>
              <a:t> </a:t>
            </a:r>
            <a:r>
              <a:rPr lang="en-US" sz="2400" dirty="0" err="1">
                <a:cs typeface="Times New Roman" panose="02020603050405020304" pitchFamily="18" charset="0"/>
              </a:rPr>
              <a:t>tộc</a:t>
            </a:r>
            <a:endParaRPr lang="en-US" sz="2400" dirty="0">
              <a:cs typeface="Times New Roman" panose="02020603050405020304" pitchFamily="18" charset="0"/>
            </a:endParaRPr>
          </a:p>
        </p:txBody>
      </p:sp>
      <p:pic>
        <p:nvPicPr>
          <p:cNvPr id="5" name="Picture 17" descr="DSC_4555">
            <a:extLst>
              <a:ext uri="{FF2B5EF4-FFF2-40B4-BE49-F238E27FC236}">
                <a16:creationId xmlns:a16="http://schemas.microsoft.com/office/drawing/2014/main" id="{E526A175-C868-7F47-889D-DB743DC025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51515" y="925513"/>
            <a:ext cx="4389437" cy="421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18">
            <a:extLst>
              <a:ext uri="{FF2B5EF4-FFF2-40B4-BE49-F238E27FC236}">
                <a16:creationId xmlns:a16="http://schemas.microsoft.com/office/drawing/2014/main" id="{2C8538D7-EE8F-BA4F-8454-610418831ED0}"/>
              </a:ext>
            </a:extLst>
          </p:cNvPr>
          <p:cNvSpPr txBox="1">
            <a:spLocks noChangeArrowheads="1"/>
          </p:cNvSpPr>
          <p:nvPr/>
        </p:nvSpPr>
        <p:spPr bwMode="auto">
          <a:xfrm>
            <a:off x="4834128" y="90678"/>
            <a:ext cx="4343400" cy="830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22" tIns="45659" rIns="91322" bIns="45659">
            <a:spAutoFit/>
          </a:bodyPr>
          <a:lstStyle>
            <a:lvl1pPr defTabSz="912813">
              <a:spcBef>
                <a:spcPct val="20000"/>
              </a:spcBef>
              <a:buChar char="•"/>
              <a:defRPr sz="3200">
                <a:solidFill>
                  <a:schemeClr val="tx1"/>
                </a:solidFill>
                <a:latin typeface="Times New Roman" panose="02020603050405020304" pitchFamily="18" charset="0"/>
              </a:defRPr>
            </a:lvl1pPr>
            <a:lvl2pPr marL="742950" indent="-285750" defTabSz="912813">
              <a:spcBef>
                <a:spcPct val="20000"/>
              </a:spcBef>
              <a:buChar char="–"/>
              <a:defRPr sz="2800">
                <a:solidFill>
                  <a:schemeClr val="tx1"/>
                </a:solidFill>
                <a:latin typeface="Times New Roman" panose="02020603050405020304" pitchFamily="18" charset="0"/>
              </a:defRPr>
            </a:lvl2pPr>
            <a:lvl3pPr marL="1143000" indent="-230188" defTabSz="912813">
              <a:spcBef>
                <a:spcPct val="20000"/>
              </a:spcBef>
              <a:buChar char="•"/>
              <a:defRPr sz="2400">
                <a:solidFill>
                  <a:schemeClr val="tx1"/>
                </a:solidFill>
                <a:latin typeface="Times New Roman" panose="02020603050405020304" pitchFamily="18" charset="0"/>
              </a:defRPr>
            </a:lvl3pPr>
            <a:lvl4pPr marL="1600200" indent="-228600" defTabSz="912813">
              <a:spcBef>
                <a:spcPct val="20000"/>
              </a:spcBef>
              <a:buChar char="–"/>
              <a:defRPr sz="2000">
                <a:solidFill>
                  <a:schemeClr val="tx1"/>
                </a:solidFill>
                <a:latin typeface="Times New Roman" panose="02020603050405020304" pitchFamily="18" charset="0"/>
              </a:defRPr>
            </a:lvl4pPr>
            <a:lvl5pPr marL="2057400" indent="-228600" defTabSz="912813">
              <a:spcBef>
                <a:spcPct val="20000"/>
              </a:spcBef>
              <a:buChar char="»"/>
              <a:defRPr sz="2000">
                <a:solidFill>
                  <a:schemeClr val="tx1"/>
                </a:solidFill>
                <a:latin typeface="Times New Roman" panose="02020603050405020304" pitchFamily="18" charset="0"/>
              </a:defRPr>
            </a:lvl5pPr>
            <a:lvl6pPr marL="25146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50000"/>
              </a:spcBef>
              <a:buFontTx/>
              <a:buNone/>
              <a:defRPr/>
            </a:pPr>
            <a:r>
              <a:rPr lang="en-US" sz="2400" dirty="0">
                <a:solidFill>
                  <a:srgbClr val="C00000"/>
                </a:solidFill>
                <a:cs typeface="Times New Roman" panose="02020603050405020304" pitchFamily="18" charset="0"/>
              </a:rPr>
              <a:t>* </a:t>
            </a:r>
            <a:r>
              <a:rPr lang="en-US" sz="2400" dirty="0" err="1">
                <a:solidFill>
                  <a:srgbClr val="C00000"/>
                </a:solidFill>
                <a:cs typeface="Times New Roman" panose="02020603050405020304" pitchFamily="18" charset="0"/>
              </a:rPr>
              <a:t>Phong</a:t>
            </a:r>
            <a:r>
              <a:rPr lang="en-US" sz="2400" dirty="0">
                <a:solidFill>
                  <a:srgbClr val="C00000"/>
                </a:solidFill>
                <a:cs typeface="Times New Roman" panose="02020603050405020304" pitchFamily="18" charset="0"/>
              </a:rPr>
              <a:t> </a:t>
            </a:r>
            <a:r>
              <a:rPr lang="en-US" sz="2400" dirty="0" err="1">
                <a:solidFill>
                  <a:srgbClr val="C00000"/>
                </a:solidFill>
                <a:cs typeface="Times New Roman" panose="02020603050405020304" pitchFamily="18" charset="0"/>
              </a:rPr>
              <a:t>trào</a:t>
            </a:r>
            <a:r>
              <a:rPr lang="en-US" sz="2400" dirty="0">
                <a:solidFill>
                  <a:srgbClr val="C00000"/>
                </a:solidFill>
                <a:cs typeface="Times New Roman" panose="02020603050405020304" pitchFamily="18" charset="0"/>
              </a:rPr>
              <a:t> </a:t>
            </a:r>
            <a:r>
              <a:rPr lang="en-US" sz="2400" dirty="0" err="1">
                <a:solidFill>
                  <a:srgbClr val="C00000"/>
                </a:solidFill>
                <a:cs typeface="Times New Roman" panose="02020603050405020304" pitchFamily="18" charset="0"/>
              </a:rPr>
              <a:t>đấu</a:t>
            </a:r>
            <a:r>
              <a:rPr lang="en-US" sz="2400" dirty="0">
                <a:solidFill>
                  <a:srgbClr val="C00000"/>
                </a:solidFill>
                <a:cs typeface="Times New Roman" panose="02020603050405020304" pitchFamily="18" charset="0"/>
              </a:rPr>
              <a:t> </a:t>
            </a:r>
            <a:r>
              <a:rPr lang="en-US" sz="2400" dirty="0" err="1">
                <a:solidFill>
                  <a:srgbClr val="C00000"/>
                </a:solidFill>
                <a:cs typeface="Times New Roman" panose="02020603050405020304" pitchFamily="18" charset="0"/>
              </a:rPr>
              <a:t>tranh</a:t>
            </a:r>
            <a:r>
              <a:rPr lang="en-US" sz="2400" dirty="0">
                <a:solidFill>
                  <a:srgbClr val="C00000"/>
                </a:solidFill>
                <a:cs typeface="Times New Roman" panose="02020603050405020304" pitchFamily="18" charset="0"/>
              </a:rPr>
              <a:t> </a:t>
            </a:r>
            <a:r>
              <a:rPr lang="en-US" sz="2400" dirty="0" err="1">
                <a:solidFill>
                  <a:srgbClr val="C00000"/>
                </a:solidFill>
                <a:cs typeface="Times New Roman" panose="02020603050405020304" pitchFamily="18" charset="0"/>
              </a:rPr>
              <a:t>đòi</a:t>
            </a:r>
            <a:r>
              <a:rPr lang="en-US" sz="2400" dirty="0">
                <a:solidFill>
                  <a:srgbClr val="C00000"/>
                </a:solidFill>
                <a:cs typeface="Times New Roman" panose="02020603050405020304" pitchFamily="18" charset="0"/>
              </a:rPr>
              <a:t> </a:t>
            </a:r>
            <a:r>
              <a:rPr lang="en-US" sz="2400" dirty="0" err="1">
                <a:solidFill>
                  <a:srgbClr val="C00000"/>
                </a:solidFill>
                <a:cs typeface="Times New Roman" panose="02020603050405020304" pitchFamily="18" charset="0"/>
              </a:rPr>
              <a:t>quyền</a:t>
            </a:r>
            <a:r>
              <a:rPr lang="en-US" sz="2400" dirty="0">
                <a:solidFill>
                  <a:srgbClr val="C00000"/>
                </a:solidFill>
                <a:cs typeface="Times New Roman" panose="02020603050405020304" pitchFamily="18" charset="0"/>
              </a:rPr>
              <a:t> </a:t>
            </a:r>
            <a:r>
              <a:rPr lang="en-US" sz="2400" dirty="0" err="1">
                <a:solidFill>
                  <a:srgbClr val="C00000"/>
                </a:solidFill>
                <a:cs typeface="Times New Roman" panose="02020603050405020304" pitchFamily="18" charset="0"/>
              </a:rPr>
              <a:t>lợi</a:t>
            </a:r>
            <a:r>
              <a:rPr lang="en-US" sz="2400" dirty="0">
                <a:solidFill>
                  <a:srgbClr val="C00000"/>
                </a:solidFill>
                <a:cs typeface="Times New Roman" panose="02020603050405020304" pitchFamily="18" charset="0"/>
              </a:rPr>
              <a:t> </a:t>
            </a:r>
            <a:r>
              <a:rPr lang="en-US" sz="2400" dirty="0" err="1">
                <a:solidFill>
                  <a:srgbClr val="C00000"/>
                </a:solidFill>
                <a:cs typeface="Times New Roman" panose="02020603050405020304" pitchFamily="18" charset="0"/>
              </a:rPr>
              <a:t>của</a:t>
            </a:r>
            <a:r>
              <a:rPr lang="en-US" sz="2400" dirty="0">
                <a:solidFill>
                  <a:srgbClr val="C00000"/>
                </a:solidFill>
                <a:cs typeface="Times New Roman" panose="02020603050405020304" pitchFamily="18" charset="0"/>
              </a:rPr>
              <a:t> </a:t>
            </a:r>
            <a:r>
              <a:rPr lang="en-US" sz="2400" dirty="0" err="1">
                <a:solidFill>
                  <a:srgbClr val="C00000"/>
                </a:solidFill>
                <a:cs typeface="Times New Roman" panose="02020603050405020304" pitchFamily="18" charset="0"/>
              </a:rPr>
              <a:t>người</a:t>
            </a:r>
            <a:r>
              <a:rPr lang="en-US" sz="2400" dirty="0">
                <a:solidFill>
                  <a:srgbClr val="C00000"/>
                </a:solidFill>
                <a:cs typeface="Times New Roman" panose="02020603050405020304" pitchFamily="18" charset="0"/>
              </a:rPr>
              <a:t> da </a:t>
            </a:r>
            <a:r>
              <a:rPr lang="en-US" sz="2400" dirty="0" err="1">
                <a:solidFill>
                  <a:srgbClr val="C00000"/>
                </a:solidFill>
                <a:cs typeface="Times New Roman" panose="02020603050405020304" pitchFamily="18" charset="0"/>
              </a:rPr>
              <a:t>đỏ</a:t>
            </a:r>
            <a:r>
              <a:rPr lang="en-US" sz="2400" dirty="0">
                <a:solidFill>
                  <a:srgbClr val="C00000"/>
                </a:solidFill>
                <a:cs typeface="Times New Roman" panose="02020603050405020304" pitchFamily="18" charset="0"/>
              </a:rPr>
              <a:t> (1969-1973)</a:t>
            </a:r>
          </a:p>
        </p:txBody>
      </p:sp>
    </p:spTree>
    <p:extLst>
      <p:ext uri="{BB962C8B-B14F-4D97-AF65-F5344CB8AC3E}">
        <p14:creationId xmlns:p14="http://schemas.microsoft.com/office/powerpoint/2010/main" val="10150177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50000">
                                          <p:cBhvr additive="base">
                                            <p:cTn id="11" dur="5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8" fill="hold" grpId="0" nodeType="withEffect" p14:presetBounceEnd="50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50000">
                                          <p:cBhvr additive="base">
                                            <p:cTn id="15" dur="5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14:presetBounceEnd="50000">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14:bounceEnd="50000">
                                          <p:cBhvr additive="base">
                                            <p:cTn id="19" dur="500" fill="hold"/>
                                            <p:tgtEl>
                                              <p:spTgt spid="6"/>
                                            </p:tgtEl>
                                            <p:attrNameLst>
                                              <p:attrName>ppt_x</p:attrName>
                                            </p:attrNameLst>
                                          </p:cBhvr>
                                          <p:tavLst>
                                            <p:tav tm="0">
                                              <p:val>
                                                <p:strVal val="1+#ppt_w/2"/>
                                              </p:val>
                                            </p:tav>
                                            <p:tav tm="100000">
                                              <p:val>
                                                <p:strVal val="#ppt_x"/>
                                              </p:val>
                                            </p:tav>
                                          </p:tavLst>
                                        </p:anim>
                                        <p:anim calcmode="lin" valueType="num" p14:bounceEnd="50000">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6" descr="http://t0.gstatic.com/images?q=tbn:ANd9GcTZ69ChVFOho1RbqNu2pqWq6VbSXlVbHLd98AVHans9xVWoNVdBpA">
            <a:extLst>
              <a:ext uri="{FF2B5EF4-FFF2-40B4-BE49-F238E27FC236}">
                <a16:creationId xmlns:a16="http://schemas.microsoft.com/office/drawing/2014/main" id="{24E80098-B273-6848-9D5F-CA2B841917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1"/>
            <a:ext cx="4343400" cy="5121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5" name="Picture 6" descr="bt chong chtranh Viet Nam">
            <a:extLst>
              <a:ext uri="{FF2B5EF4-FFF2-40B4-BE49-F238E27FC236}">
                <a16:creationId xmlns:a16="http://schemas.microsoft.com/office/drawing/2014/main" id="{E9C8B08D-8F07-354F-994D-841396555E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123950"/>
            <a:ext cx="4800599" cy="401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12">
            <a:extLst>
              <a:ext uri="{FF2B5EF4-FFF2-40B4-BE49-F238E27FC236}">
                <a16:creationId xmlns:a16="http://schemas.microsoft.com/office/drawing/2014/main" id="{F50CA8BC-39E7-9F48-ACD4-20B3BB38F219}"/>
              </a:ext>
            </a:extLst>
          </p:cNvPr>
          <p:cNvSpPr txBox="1">
            <a:spLocks noChangeArrowheads="1"/>
          </p:cNvSpPr>
          <p:nvPr/>
        </p:nvSpPr>
        <p:spPr bwMode="auto">
          <a:xfrm>
            <a:off x="3048" y="146539"/>
            <a:ext cx="4568951" cy="830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22" tIns="45659" rIns="91322" bIns="45659">
            <a:spAutoFit/>
          </a:bodyPr>
          <a:lstStyle>
            <a:lvl1pPr defTabSz="912813">
              <a:spcBef>
                <a:spcPct val="20000"/>
              </a:spcBef>
              <a:buChar char="•"/>
              <a:defRPr sz="3200">
                <a:solidFill>
                  <a:schemeClr val="tx1"/>
                </a:solidFill>
                <a:latin typeface="Times New Roman" panose="02020603050405020304" pitchFamily="18" charset="0"/>
              </a:defRPr>
            </a:lvl1pPr>
            <a:lvl2pPr marL="742950" indent="-285750" defTabSz="912813">
              <a:spcBef>
                <a:spcPct val="20000"/>
              </a:spcBef>
              <a:buChar char="–"/>
              <a:defRPr sz="2800">
                <a:solidFill>
                  <a:schemeClr val="tx1"/>
                </a:solidFill>
                <a:latin typeface="Times New Roman" panose="02020603050405020304" pitchFamily="18" charset="0"/>
              </a:defRPr>
            </a:lvl2pPr>
            <a:lvl3pPr marL="1143000" indent="-230188" defTabSz="912813">
              <a:spcBef>
                <a:spcPct val="20000"/>
              </a:spcBef>
              <a:buChar char="•"/>
              <a:defRPr sz="2400">
                <a:solidFill>
                  <a:schemeClr val="tx1"/>
                </a:solidFill>
                <a:latin typeface="Times New Roman" panose="02020603050405020304" pitchFamily="18" charset="0"/>
              </a:defRPr>
            </a:lvl3pPr>
            <a:lvl4pPr marL="1600200" indent="-228600" defTabSz="912813">
              <a:spcBef>
                <a:spcPct val="20000"/>
              </a:spcBef>
              <a:buChar char="–"/>
              <a:defRPr sz="2000">
                <a:solidFill>
                  <a:schemeClr val="tx1"/>
                </a:solidFill>
                <a:latin typeface="Times New Roman" panose="02020603050405020304" pitchFamily="18" charset="0"/>
              </a:defRPr>
            </a:lvl4pPr>
            <a:lvl5pPr marL="2057400" indent="-228600" defTabSz="912813">
              <a:spcBef>
                <a:spcPct val="20000"/>
              </a:spcBef>
              <a:buChar char="»"/>
              <a:defRPr sz="2000">
                <a:solidFill>
                  <a:schemeClr val="tx1"/>
                </a:solidFill>
                <a:latin typeface="Times New Roman" panose="02020603050405020304" pitchFamily="18" charset="0"/>
              </a:defRPr>
            </a:lvl5pPr>
            <a:lvl6pPr marL="25146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50000"/>
              </a:spcBef>
              <a:buFontTx/>
              <a:buNone/>
              <a:defRPr/>
            </a:pPr>
            <a:r>
              <a:rPr lang="en-US" sz="2400" dirty="0">
                <a:cs typeface="Times New Roman" panose="02020603050405020304" pitchFamily="18" charset="0"/>
              </a:rPr>
              <a:t>* </a:t>
            </a:r>
            <a:r>
              <a:rPr lang="en-US" sz="2400" dirty="0" err="1">
                <a:cs typeface="Times New Roman" panose="02020603050405020304" pitchFamily="18" charset="0"/>
              </a:rPr>
              <a:t>Những</a:t>
            </a:r>
            <a:r>
              <a:rPr lang="en-US" sz="2400" dirty="0">
                <a:cs typeface="Times New Roman" panose="02020603050405020304" pitchFamily="18" charset="0"/>
              </a:rPr>
              <a:t> </a:t>
            </a:r>
            <a:r>
              <a:rPr lang="en-US" sz="2400" dirty="0" err="1">
                <a:cs typeface="Times New Roman" panose="02020603050405020304" pitchFamily="18" charset="0"/>
              </a:rPr>
              <a:t>cuộc</a:t>
            </a:r>
            <a:r>
              <a:rPr lang="en-US" sz="2400" dirty="0">
                <a:cs typeface="Times New Roman" panose="02020603050405020304" pitchFamily="18" charset="0"/>
              </a:rPr>
              <a:t> </a:t>
            </a:r>
            <a:r>
              <a:rPr lang="en-US" sz="2400" dirty="0" err="1">
                <a:cs typeface="Times New Roman" panose="02020603050405020304" pitchFamily="18" charset="0"/>
              </a:rPr>
              <a:t>biểu</a:t>
            </a:r>
            <a:r>
              <a:rPr lang="en-US" sz="2400" dirty="0">
                <a:cs typeface="Times New Roman" panose="02020603050405020304" pitchFamily="18" charset="0"/>
              </a:rPr>
              <a:t> </a:t>
            </a:r>
            <a:r>
              <a:rPr lang="en-US" sz="2400" dirty="0" err="1">
                <a:cs typeface="Times New Roman" panose="02020603050405020304" pitchFamily="18" charset="0"/>
              </a:rPr>
              <a:t>tình</a:t>
            </a:r>
            <a:r>
              <a:rPr lang="en-US" sz="2400" dirty="0">
                <a:cs typeface="Times New Roman" panose="02020603050405020304" pitchFamily="18" charset="0"/>
              </a:rPr>
              <a:t> </a:t>
            </a:r>
            <a:r>
              <a:rPr lang="en-US" sz="2400" dirty="0" err="1">
                <a:cs typeface="Times New Roman" panose="02020603050405020304" pitchFamily="18" charset="0"/>
              </a:rPr>
              <a:t>phản</a:t>
            </a:r>
            <a:r>
              <a:rPr lang="en-US" sz="2400" dirty="0">
                <a:cs typeface="Times New Roman" panose="02020603050405020304" pitchFamily="18" charset="0"/>
              </a:rPr>
              <a:t> </a:t>
            </a:r>
            <a:r>
              <a:rPr lang="en-US" sz="2400" dirty="0" err="1">
                <a:cs typeface="Times New Roman" panose="02020603050405020304" pitchFamily="18" charset="0"/>
              </a:rPr>
              <a:t>đối</a:t>
            </a:r>
            <a:r>
              <a:rPr lang="en-US" sz="2400" dirty="0">
                <a:cs typeface="Times New Roman" panose="02020603050405020304" pitchFamily="18" charset="0"/>
              </a:rPr>
              <a:t> </a:t>
            </a:r>
            <a:r>
              <a:rPr lang="en-US" sz="2400" dirty="0" err="1">
                <a:cs typeface="Times New Roman" panose="02020603050405020304" pitchFamily="18" charset="0"/>
              </a:rPr>
              <a:t>chính</a:t>
            </a:r>
            <a:r>
              <a:rPr lang="en-US" sz="2400" dirty="0">
                <a:cs typeface="Times New Roman" panose="02020603050405020304" pitchFamily="18" charset="0"/>
              </a:rPr>
              <a:t> </a:t>
            </a:r>
            <a:r>
              <a:rPr lang="en-US" sz="2400" dirty="0" err="1">
                <a:cs typeface="Times New Roman" panose="02020603050405020304" pitchFamily="18" charset="0"/>
              </a:rPr>
              <a:t>phủ</a:t>
            </a:r>
            <a:r>
              <a:rPr lang="en-US" sz="2400" dirty="0">
                <a:cs typeface="Times New Roman" panose="02020603050405020304" pitchFamily="18" charset="0"/>
              </a:rPr>
              <a:t> </a:t>
            </a:r>
            <a:r>
              <a:rPr lang="en-US" sz="2400" dirty="0" err="1">
                <a:cs typeface="Times New Roman" panose="02020603050405020304" pitchFamily="18" charset="0"/>
              </a:rPr>
              <a:t>thường</a:t>
            </a:r>
            <a:r>
              <a:rPr lang="en-US" sz="2400" dirty="0">
                <a:cs typeface="Times New Roman" panose="02020603050405020304" pitchFamily="18" charset="0"/>
              </a:rPr>
              <a:t> </a:t>
            </a:r>
            <a:r>
              <a:rPr lang="en-US" sz="2400" dirty="0" err="1">
                <a:cs typeface="Times New Roman" panose="02020603050405020304" pitchFamily="18" charset="0"/>
              </a:rPr>
              <a:t>xuyên</a:t>
            </a:r>
            <a:r>
              <a:rPr lang="en-US" sz="2400" dirty="0">
                <a:cs typeface="Times New Roman" panose="02020603050405020304" pitchFamily="18" charset="0"/>
              </a:rPr>
              <a:t> </a:t>
            </a:r>
            <a:r>
              <a:rPr lang="en-US" sz="2400" dirty="0" err="1">
                <a:cs typeface="Times New Roman" panose="02020603050405020304" pitchFamily="18" charset="0"/>
              </a:rPr>
              <a:t>xảy</a:t>
            </a:r>
            <a:r>
              <a:rPr lang="en-US" sz="2400" dirty="0">
                <a:cs typeface="Times New Roman" panose="02020603050405020304" pitchFamily="18" charset="0"/>
              </a:rPr>
              <a:t> </a:t>
            </a:r>
            <a:r>
              <a:rPr lang="en-US" sz="2400" dirty="0" err="1">
                <a:cs typeface="Times New Roman" panose="02020603050405020304" pitchFamily="18" charset="0"/>
              </a:rPr>
              <a:t>ra</a:t>
            </a:r>
            <a:endParaRPr lang="en-US" sz="2400" dirty="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50000">
                                      <p:stCondLst>
                                        <p:cond delay="0"/>
                                      </p:stCondLst>
                                      <p:childTnLst>
                                        <p:set>
                                          <p:cBhvr>
                                            <p:cTn id="6" dur="1" fill="hold">
                                              <p:stCondLst>
                                                <p:cond delay="0"/>
                                              </p:stCondLst>
                                            </p:cTn>
                                            <p:tgtEl>
                                              <p:spTgt spid="28675"/>
                                            </p:tgtEl>
                                            <p:attrNameLst>
                                              <p:attrName>style.visibility</p:attrName>
                                            </p:attrNameLst>
                                          </p:cBhvr>
                                          <p:to>
                                            <p:strVal val="visible"/>
                                          </p:to>
                                        </p:set>
                                        <p:anim calcmode="lin" valueType="num" p14:bounceEnd="50000">
                                          <p:cBhvr additive="base">
                                            <p:cTn id="7" dur="500" fill="hold"/>
                                            <p:tgtEl>
                                              <p:spTgt spid="28675"/>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28675"/>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28674"/>
                                            </p:tgtEl>
                                            <p:attrNameLst>
                                              <p:attrName>style.visibility</p:attrName>
                                            </p:attrNameLst>
                                          </p:cBhvr>
                                          <p:to>
                                            <p:strVal val="visible"/>
                                          </p:to>
                                        </p:set>
                                        <p:anim calcmode="lin" valueType="num" p14:bounceEnd="50000">
                                          <p:cBhvr additive="base">
                                            <p:cTn id="11" dur="500" fill="hold"/>
                                            <p:tgtEl>
                                              <p:spTgt spid="28674"/>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28674"/>
                                            </p:tgtEl>
                                            <p:attrNameLst>
                                              <p:attrName>ppt_y</p:attrName>
                                            </p:attrNameLst>
                                          </p:cBhvr>
                                          <p:tavLst>
                                            <p:tav tm="0">
                                              <p:val>
                                                <p:strVal val="0-#ppt_h/2"/>
                                              </p:val>
                                            </p:tav>
                                            <p:tav tm="100000">
                                              <p:val>
                                                <p:strVal val="#ppt_y"/>
                                              </p:val>
                                            </p:tav>
                                          </p:tavLst>
                                        </p:anim>
                                      </p:childTnLst>
                                    </p:cTn>
                                  </p:par>
                                  <p:par>
                                    <p:cTn id="13" presetID="2" presetClass="entr" presetSubtype="8" fill="hold" grpId="1" nodeType="withEffect" p14:presetBounceEnd="50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50000">
                                          <p:cBhvr additive="base">
                                            <p:cTn id="15" dur="5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8675"/>
                                            </p:tgtEl>
                                            <p:attrNameLst>
                                              <p:attrName>style.visibility</p:attrName>
                                            </p:attrNameLst>
                                          </p:cBhvr>
                                          <p:to>
                                            <p:strVal val="visible"/>
                                          </p:to>
                                        </p:set>
                                        <p:anim calcmode="lin" valueType="num">
                                          <p:cBhvr additive="base">
                                            <p:cTn id="7" dur="500" fill="hold"/>
                                            <p:tgtEl>
                                              <p:spTgt spid="28675"/>
                                            </p:tgtEl>
                                            <p:attrNameLst>
                                              <p:attrName>ppt_x</p:attrName>
                                            </p:attrNameLst>
                                          </p:cBhvr>
                                          <p:tavLst>
                                            <p:tav tm="0">
                                              <p:val>
                                                <p:strVal val="#ppt_x"/>
                                              </p:val>
                                            </p:tav>
                                            <p:tav tm="100000">
                                              <p:val>
                                                <p:strVal val="#ppt_x"/>
                                              </p:val>
                                            </p:tav>
                                          </p:tavLst>
                                        </p:anim>
                                        <p:anim calcmode="lin" valueType="num">
                                          <p:cBhvr additive="base">
                                            <p:cTn id="8" dur="500" fill="hold"/>
                                            <p:tgtEl>
                                              <p:spTgt spid="28675"/>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8674"/>
                                            </p:tgtEl>
                                            <p:attrNameLst>
                                              <p:attrName>style.visibility</p:attrName>
                                            </p:attrNameLst>
                                          </p:cBhvr>
                                          <p:to>
                                            <p:strVal val="visible"/>
                                          </p:to>
                                        </p:set>
                                        <p:anim calcmode="lin" valueType="num">
                                          <p:cBhvr additive="base">
                                            <p:cTn id="11" dur="500" fill="hold"/>
                                            <p:tgtEl>
                                              <p:spTgt spid="28674"/>
                                            </p:tgtEl>
                                            <p:attrNameLst>
                                              <p:attrName>ppt_x</p:attrName>
                                            </p:attrNameLst>
                                          </p:cBhvr>
                                          <p:tavLst>
                                            <p:tav tm="0">
                                              <p:val>
                                                <p:strVal val="#ppt_x"/>
                                              </p:val>
                                            </p:tav>
                                            <p:tav tm="100000">
                                              <p:val>
                                                <p:strVal val="#ppt_x"/>
                                              </p:val>
                                            </p:tav>
                                          </p:tavLst>
                                        </p:anim>
                                        <p:anim calcmode="lin" valueType="num">
                                          <p:cBhvr additive="base">
                                            <p:cTn id="12" dur="500" fill="hold"/>
                                            <p:tgtEl>
                                              <p:spTgt spid="28674"/>
                                            </p:tgtEl>
                                            <p:attrNameLst>
                                              <p:attrName>ppt_y</p:attrName>
                                            </p:attrNameLst>
                                          </p:cBhvr>
                                          <p:tavLst>
                                            <p:tav tm="0">
                                              <p:val>
                                                <p:strVal val="0-#ppt_h/2"/>
                                              </p:val>
                                            </p:tav>
                                            <p:tav tm="100000">
                                              <p:val>
                                                <p:strVal val="#ppt_y"/>
                                              </p:val>
                                            </p:tav>
                                          </p:tavLst>
                                        </p:anim>
                                      </p:childTnLst>
                                    </p:cTn>
                                  </p:par>
                                  <p:par>
                                    <p:cTn id="13" presetID="2" presetClass="entr" presetSubtype="8" fill="hold" grpId="1"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19 năm sau vụ khủng bố 11/9: Những bài học cần suy ngẫm">
            <a:extLst>
              <a:ext uri="{FF2B5EF4-FFF2-40B4-BE49-F238E27FC236}">
                <a16:creationId xmlns:a16="http://schemas.microsoft.com/office/drawing/2014/main" id="{2E7F19CC-4CA8-3A46-AAA1-E192522A27F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350"/>
            <a:ext cx="9105900" cy="515004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0AC6FFA3-7CB6-B645-BC61-DA5CA76B45CA}"/>
              </a:ext>
            </a:extLst>
          </p:cNvPr>
          <p:cNvSpPr/>
          <p:nvPr/>
        </p:nvSpPr>
        <p:spPr>
          <a:xfrm>
            <a:off x="19050" y="4558725"/>
            <a:ext cx="9105900" cy="584775"/>
          </a:xfrm>
          <a:prstGeom prst="rect">
            <a:avLst/>
          </a:prstGeom>
          <a:solidFill>
            <a:schemeClr val="bg1"/>
          </a:solidFill>
        </p:spPr>
        <p:txBody>
          <a:bodyPr wrap="square">
            <a:spAutoFit/>
          </a:bodyPr>
          <a:lstStyle/>
          <a:p>
            <a:pPr fontAlgn="base"/>
            <a:r>
              <a:rPr lang="vi-VN" sz="3200" b="1" dirty="0">
                <a:solidFill>
                  <a:srgbClr val="EE3322"/>
                </a:solidFill>
                <a:latin typeface="Times New Roman" panose="02020603050405020304" pitchFamily="18" charset="0"/>
                <a:cs typeface="Times New Roman" panose="02020603050405020304" pitchFamily="18" charset="0"/>
              </a:rPr>
              <a:t>Vụ khủng bố ngày 11-9-2001 làm thay đổi nước Mỹ</a:t>
            </a:r>
          </a:p>
        </p:txBody>
      </p:sp>
      <p:pic>
        <p:nvPicPr>
          <p:cNvPr id="8196" name="Picture 4" descr="Toàn cảnh vụ khủng bố ngày 11-9-2001 làm thay đổi nước Mỹ - Ảnh 5.">
            <a:extLst>
              <a:ext uri="{FF2B5EF4-FFF2-40B4-BE49-F238E27FC236}">
                <a16:creationId xmlns:a16="http://schemas.microsoft.com/office/drawing/2014/main" id="{E8F21CDC-94DD-B145-9B51-DB9DB4FF3E8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3896" r="6721"/>
          <a:stretch/>
        </p:blipFill>
        <p:spPr bwMode="auto">
          <a:xfrm>
            <a:off x="38100" y="-6350"/>
            <a:ext cx="4533900" cy="5143500"/>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Toàn cảnh vụ khủng bố ngày 11-9-2001 làm thay đổi nước Mỹ - Ảnh 14.">
            <a:extLst>
              <a:ext uri="{FF2B5EF4-FFF2-40B4-BE49-F238E27FC236}">
                <a16:creationId xmlns:a16="http://schemas.microsoft.com/office/drawing/2014/main" id="{5ECFA16A-B7E7-EF4F-9E6B-739DDADE01B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7299" t="-988" r="25685" b="988"/>
          <a:stretch/>
        </p:blipFill>
        <p:spPr bwMode="auto">
          <a:xfrm>
            <a:off x="4584700" y="-95250"/>
            <a:ext cx="4521200" cy="5232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849638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additive="base">
                                        <p:cTn id="7" dur="500" fill="hold"/>
                                        <p:tgtEl>
                                          <p:spTgt spid="8194"/>
                                        </p:tgtEl>
                                        <p:attrNameLst>
                                          <p:attrName>ppt_x</p:attrName>
                                        </p:attrNameLst>
                                      </p:cBhvr>
                                      <p:tavLst>
                                        <p:tav tm="0">
                                          <p:val>
                                            <p:strVal val="#ppt_x"/>
                                          </p:val>
                                        </p:tav>
                                        <p:tav tm="100000">
                                          <p:val>
                                            <p:strVal val="#ppt_x"/>
                                          </p:val>
                                        </p:tav>
                                      </p:tavLst>
                                    </p:anim>
                                    <p:anim calcmode="lin" valueType="num">
                                      <p:cBhvr additive="base">
                                        <p:cTn id="8" dur="500" fill="hold"/>
                                        <p:tgtEl>
                                          <p:spTgt spid="8194"/>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1" presetClass="entr" presetSubtype="8" fill="hold" nodeType="clickEffect">
                                  <p:stCondLst>
                                    <p:cond delay="0"/>
                                  </p:stCondLst>
                                  <p:childTnLst>
                                    <p:set>
                                      <p:cBhvr>
                                        <p:cTn id="16" dur="1" fill="hold">
                                          <p:stCondLst>
                                            <p:cond delay="0"/>
                                          </p:stCondLst>
                                        </p:cTn>
                                        <p:tgtEl>
                                          <p:spTgt spid="8198"/>
                                        </p:tgtEl>
                                        <p:attrNameLst>
                                          <p:attrName>style.visibility</p:attrName>
                                        </p:attrNameLst>
                                      </p:cBhvr>
                                      <p:to>
                                        <p:strVal val="visible"/>
                                      </p:to>
                                    </p:set>
                                    <p:animEffect transition="in" filter="wheel(8)">
                                      <p:cBhvr>
                                        <p:cTn id="17" dur="500"/>
                                        <p:tgtEl>
                                          <p:spTgt spid="8198"/>
                                        </p:tgtEl>
                                      </p:cBhvr>
                                    </p:animEffect>
                                  </p:childTnLst>
                                </p:cTn>
                              </p:par>
                              <p:par>
                                <p:cTn id="18" presetID="21" presetClass="entr" presetSubtype="8" fill="hold" nodeType="withEffect">
                                  <p:stCondLst>
                                    <p:cond delay="0"/>
                                  </p:stCondLst>
                                  <p:childTnLst>
                                    <p:set>
                                      <p:cBhvr>
                                        <p:cTn id="19" dur="1" fill="hold">
                                          <p:stCondLst>
                                            <p:cond delay="0"/>
                                          </p:stCondLst>
                                        </p:cTn>
                                        <p:tgtEl>
                                          <p:spTgt spid="8196"/>
                                        </p:tgtEl>
                                        <p:attrNameLst>
                                          <p:attrName>style.visibility</p:attrName>
                                        </p:attrNameLst>
                                      </p:cBhvr>
                                      <p:to>
                                        <p:strVal val="visible"/>
                                      </p:to>
                                    </p:set>
                                    <p:animEffect transition="in" filter="wheel(8)">
                                      <p:cBhvr>
                                        <p:cTn id="20" dur="5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solidFill>
          <a:srgbClr val="FFFDE3"/>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F4785F9-CF5C-6044-AF74-56EA47904550}"/>
              </a:ext>
            </a:extLst>
          </p:cNvPr>
          <p:cNvSpPr/>
          <p:nvPr/>
        </p:nvSpPr>
        <p:spPr>
          <a:xfrm>
            <a:off x="228600" y="0"/>
            <a:ext cx="8686800" cy="461665"/>
          </a:xfrm>
          <a:prstGeom prst="rect">
            <a:avLst/>
          </a:prstGeom>
        </p:spPr>
        <p:txBody>
          <a:bodyPr wrap="square">
            <a:spAutoFit/>
          </a:bodyPr>
          <a:lstStyle/>
          <a:p>
            <a:r>
              <a:rPr lang="vi-VN" sz="2400" b="1" dirty="0">
                <a:solidFill>
                  <a:srgbClr val="A01127"/>
                </a:solidFill>
                <a:sym typeface="PT Serif"/>
              </a:rPr>
              <a:t>III. Chính sách đối nội và đối ngoại của Mĩ sau chiến tranh </a:t>
            </a:r>
            <a:endParaRPr lang="en-VN" sz="1050" dirty="0"/>
          </a:p>
        </p:txBody>
      </p:sp>
      <p:sp>
        <p:nvSpPr>
          <p:cNvPr id="3" name="Rectangle 2">
            <a:extLst>
              <a:ext uri="{FF2B5EF4-FFF2-40B4-BE49-F238E27FC236}">
                <a16:creationId xmlns:a16="http://schemas.microsoft.com/office/drawing/2014/main" id="{37E62EBE-B140-2F48-8318-A7202389EB95}"/>
              </a:ext>
            </a:extLst>
          </p:cNvPr>
          <p:cNvSpPr/>
          <p:nvPr/>
        </p:nvSpPr>
        <p:spPr>
          <a:xfrm>
            <a:off x="38100" y="742950"/>
            <a:ext cx="3358612" cy="461665"/>
          </a:xfrm>
          <a:prstGeom prst="rect">
            <a:avLst/>
          </a:prstGeom>
        </p:spPr>
        <p:txBody>
          <a:bodyPr wrap="none">
            <a:spAutoFit/>
          </a:bodyPr>
          <a:lstStyle/>
          <a:p>
            <a:r>
              <a:rPr lang="vi-VN" sz="2400" b="1" u="sng" dirty="0">
                <a:solidFill>
                  <a:srgbClr val="A01127"/>
                </a:solidFill>
                <a:sym typeface="PT Serif"/>
              </a:rPr>
              <a:t>a. Chính sách đối nội </a:t>
            </a:r>
            <a:endParaRPr lang="en-VN" sz="2400" u="sng" dirty="0"/>
          </a:p>
        </p:txBody>
      </p:sp>
      <p:sp>
        <p:nvSpPr>
          <p:cNvPr id="4" name="Rectangle 3">
            <a:extLst>
              <a:ext uri="{FF2B5EF4-FFF2-40B4-BE49-F238E27FC236}">
                <a16:creationId xmlns:a16="http://schemas.microsoft.com/office/drawing/2014/main" id="{42DDED18-6BDC-9747-9608-F148C8C1641D}"/>
              </a:ext>
            </a:extLst>
          </p:cNvPr>
          <p:cNvSpPr/>
          <p:nvPr/>
        </p:nvSpPr>
        <p:spPr>
          <a:xfrm>
            <a:off x="-25400" y="1276350"/>
            <a:ext cx="9169400" cy="830997"/>
          </a:xfrm>
          <a:prstGeom prst="rect">
            <a:avLst/>
          </a:prstGeom>
        </p:spPr>
        <p:txBody>
          <a:bodyPr wrap="square">
            <a:spAutoFit/>
          </a:bodyPr>
          <a:lstStyle/>
          <a:p>
            <a:pPr algn="just" eaLnBrk="1" hangingPunct="1">
              <a:spcBef>
                <a:spcPct val="0"/>
              </a:spcBef>
              <a:buClrTx/>
            </a:pPr>
            <a:r>
              <a:rPr lang="en-US" altLang="vi-VN" sz="2400" dirty="0">
                <a:solidFill>
                  <a:schemeClr val="tx1"/>
                </a:solidFill>
                <a:latin typeface="Times New Roman" panose="02020603050405020304" pitchFamily="18" charset="0"/>
                <a:cs typeface="Times New Roman" panose="02020603050405020304" pitchFamily="18" charset="0"/>
              </a:rPr>
              <a:t>- Ban </a:t>
            </a:r>
            <a:r>
              <a:rPr lang="en-US" altLang="vi-VN" sz="2400" dirty="0" err="1">
                <a:solidFill>
                  <a:schemeClr val="tx1"/>
                </a:solidFill>
                <a:latin typeface="Times New Roman" panose="02020603050405020304" pitchFamily="18" charset="0"/>
                <a:cs typeface="Times New Roman" panose="02020603050405020304" pitchFamily="18" charset="0"/>
              </a:rPr>
              <a:t>hành</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hàng</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loạt</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các</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đạo</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luật</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phản</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động</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nhằm</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chống</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lại</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Đảng</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cộng</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sản</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Mĩ</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phong</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trào</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công</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nhân</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và</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phong</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trào</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dân</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chủ</a:t>
            </a:r>
            <a:r>
              <a:rPr lang="en-US" altLang="vi-VN" sz="2400" dirty="0">
                <a:solidFill>
                  <a:schemeClr val="tx1"/>
                </a:solidFill>
                <a:latin typeface="Times New Roman" panose="02020603050405020304" pitchFamily="18" charset="0"/>
                <a:cs typeface="Times New Roman" panose="02020603050405020304" pitchFamily="18" charset="0"/>
              </a:rPr>
              <a:t>. </a:t>
            </a:r>
          </a:p>
        </p:txBody>
      </p:sp>
      <p:sp>
        <p:nvSpPr>
          <p:cNvPr id="5" name="Rectangle 4">
            <a:extLst>
              <a:ext uri="{FF2B5EF4-FFF2-40B4-BE49-F238E27FC236}">
                <a16:creationId xmlns:a16="http://schemas.microsoft.com/office/drawing/2014/main" id="{64762C3F-E527-0C4A-8B02-1A1990867925}"/>
              </a:ext>
            </a:extLst>
          </p:cNvPr>
          <p:cNvSpPr/>
          <p:nvPr/>
        </p:nvSpPr>
        <p:spPr>
          <a:xfrm>
            <a:off x="-25400" y="2205157"/>
            <a:ext cx="9169400" cy="830997"/>
          </a:xfrm>
          <a:prstGeom prst="rect">
            <a:avLst/>
          </a:prstGeom>
        </p:spPr>
        <p:txBody>
          <a:bodyPr wrap="square">
            <a:spAutoFit/>
          </a:bodyPr>
          <a:lstStyle/>
          <a:p>
            <a:pPr algn="just" eaLnBrk="1" hangingPunct="1"/>
            <a:r>
              <a:rPr lang="en-US" altLang="en-VN" sz="2400" dirty="0">
                <a:solidFill>
                  <a:schemeClr val="tx1"/>
                </a:solidFill>
                <a:latin typeface="Times New Roman" panose="02020603050405020304" pitchFamily="18" charset="0"/>
                <a:cs typeface="Times New Roman" panose="02020603050405020304" pitchFamily="18" charset="0"/>
              </a:rPr>
              <a:t>- </a:t>
            </a:r>
            <a:r>
              <a:rPr lang="en-US" altLang="en-VN" sz="2400" dirty="0" err="1">
                <a:solidFill>
                  <a:schemeClr val="tx1"/>
                </a:solidFill>
                <a:latin typeface="Times New Roman" panose="02020603050405020304" pitchFamily="18" charset="0"/>
                <a:cs typeface="Times New Roman" panose="02020603050405020304" pitchFamily="18" charset="0"/>
              </a:rPr>
              <a:t>Thực</a:t>
            </a:r>
            <a:r>
              <a:rPr lang="en-US" altLang="en-VN" sz="2400" dirty="0">
                <a:solidFill>
                  <a:schemeClr val="tx1"/>
                </a:solidFill>
                <a:latin typeface="Times New Roman" panose="02020603050405020304" pitchFamily="18" charset="0"/>
                <a:cs typeface="Times New Roman" panose="02020603050405020304" pitchFamily="18" charset="0"/>
              </a:rPr>
              <a:t> </a:t>
            </a:r>
            <a:r>
              <a:rPr lang="en-US" altLang="en-VN" sz="2400" dirty="0" err="1">
                <a:solidFill>
                  <a:schemeClr val="tx1"/>
                </a:solidFill>
                <a:latin typeface="Times New Roman" panose="02020603050405020304" pitchFamily="18" charset="0"/>
                <a:cs typeface="Times New Roman" panose="02020603050405020304" pitchFamily="18" charset="0"/>
              </a:rPr>
              <a:t>hiện</a:t>
            </a:r>
            <a:r>
              <a:rPr lang="en-US" altLang="en-VN" sz="2400" dirty="0">
                <a:solidFill>
                  <a:schemeClr val="tx1"/>
                </a:solidFill>
                <a:latin typeface="Times New Roman" panose="02020603050405020304" pitchFamily="18" charset="0"/>
                <a:cs typeface="Times New Roman" panose="02020603050405020304" pitchFamily="18" charset="0"/>
              </a:rPr>
              <a:t> </a:t>
            </a:r>
            <a:r>
              <a:rPr lang="en-US" altLang="en-VN" sz="2400" dirty="0" err="1">
                <a:solidFill>
                  <a:schemeClr val="tx1"/>
                </a:solidFill>
                <a:latin typeface="Times New Roman" panose="02020603050405020304" pitchFamily="18" charset="0"/>
                <a:cs typeface="Times New Roman" panose="02020603050405020304" pitchFamily="18" charset="0"/>
              </a:rPr>
              <a:t>chính</a:t>
            </a:r>
            <a:r>
              <a:rPr lang="en-US" altLang="en-VN" sz="2400" dirty="0">
                <a:solidFill>
                  <a:schemeClr val="tx1"/>
                </a:solidFill>
                <a:latin typeface="Times New Roman" panose="02020603050405020304" pitchFamily="18" charset="0"/>
                <a:cs typeface="Times New Roman" panose="02020603050405020304" pitchFamily="18" charset="0"/>
              </a:rPr>
              <a:t> </a:t>
            </a:r>
            <a:r>
              <a:rPr lang="en-US" altLang="en-VN" sz="2400" dirty="0" err="1">
                <a:solidFill>
                  <a:schemeClr val="tx1"/>
                </a:solidFill>
                <a:latin typeface="Times New Roman" panose="02020603050405020304" pitchFamily="18" charset="0"/>
                <a:cs typeface="Times New Roman" panose="02020603050405020304" pitchFamily="18" charset="0"/>
              </a:rPr>
              <a:t>sách</a:t>
            </a:r>
            <a:r>
              <a:rPr lang="en-US" altLang="en-VN" sz="2400" dirty="0">
                <a:solidFill>
                  <a:schemeClr val="tx1"/>
                </a:solidFill>
                <a:latin typeface="Times New Roman" panose="02020603050405020304" pitchFamily="18" charset="0"/>
                <a:cs typeface="Times New Roman" panose="02020603050405020304" pitchFamily="18" charset="0"/>
              </a:rPr>
              <a:t> </a:t>
            </a:r>
            <a:r>
              <a:rPr lang="en-US" altLang="en-VN" sz="2400" dirty="0" err="1">
                <a:solidFill>
                  <a:schemeClr val="tx1"/>
                </a:solidFill>
                <a:latin typeface="Times New Roman" panose="02020603050405020304" pitchFamily="18" charset="0"/>
                <a:cs typeface="Times New Roman" panose="02020603050405020304" pitchFamily="18" charset="0"/>
              </a:rPr>
              <a:t>phân</a:t>
            </a:r>
            <a:r>
              <a:rPr lang="en-US" altLang="en-VN" sz="2400" dirty="0">
                <a:solidFill>
                  <a:schemeClr val="tx1"/>
                </a:solidFill>
                <a:latin typeface="Times New Roman" panose="02020603050405020304" pitchFamily="18" charset="0"/>
                <a:cs typeface="Times New Roman" panose="02020603050405020304" pitchFamily="18" charset="0"/>
              </a:rPr>
              <a:t> </a:t>
            </a:r>
            <a:r>
              <a:rPr lang="en-US" altLang="en-VN" sz="2400" dirty="0" err="1">
                <a:solidFill>
                  <a:schemeClr val="tx1"/>
                </a:solidFill>
                <a:latin typeface="Times New Roman" panose="02020603050405020304" pitchFamily="18" charset="0"/>
                <a:cs typeface="Times New Roman" panose="02020603050405020304" pitchFamily="18" charset="0"/>
              </a:rPr>
              <a:t>biệt</a:t>
            </a:r>
            <a:r>
              <a:rPr lang="en-US" altLang="en-VN" sz="2400" dirty="0">
                <a:solidFill>
                  <a:schemeClr val="tx1"/>
                </a:solidFill>
                <a:latin typeface="Times New Roman" panose="02020603050405020304" pitchFamily="18" charset="0"/>
                <a:cs typeface="Times New Roman" panose="02020603050405020304" pitchFamily="18" charset="0"/>
              </a:rPr>
              <a:t> </a:t>
            </a:r>
            <a:r>
              <a:rPr lang="en-US" altLang="en-VN" sz="2400" dirty="0" err="1">
                <a:solidFill>
                  <a:schemeClr val="tx1"/>
                </a:solidFill>
                <a:latin typeface="Times New Roman" panose="02020603050405020304" pitchFamily="18" charset="0"/>
                <a:cs typeface="Times New Roman" panose="02020603050405020304" pitchFamily="18" charset="0"/>
              </a:rPr>
              <a:t>chủng</a:t>
            </a:r>
            <a:r>
              <a:rPr lang="en-US" altLang="en-VN" sz="2400" dirty="0">
                <a:solidFill>
                  <a:schemeClr val="tx1"/>
                </a:solidFill>
                <a:latin typeface="Times New Roman" panose="02020603050405020304" pitchFamily="18" charset="0"/>
                <a:cs typeface="Times New Roman" panose="02020603050405020304" pitchFamily="18" charset="0"/>
              </a:rPr>
              <a:t> </a:t>
            </a:r>
            <a:r>
              <a:rPr lang="en-US" altLang="en-VN" sz="2400" dirty="0" err="1">
                <a:solidFill>
                  <a:schemeClr val="tx1"/>
                </a:solidFill>
                <a:latin typeface="Times New Roman" panose="02020603050405020304" pitchFamily="18" charset="0"/>
                <a:cs typeface="Times New Roman" panose="02020603050405020304" pitchFamily="18" charset="0"/>
              </a:rPr>
              <a:t>tộc</a:t>
            </a:r>
            <a:r>
              <a:rPr lang="en-US" altLang="en-VN" sz="2400" dirty="0">
                <a:solidFill>
                  <a:schemeClr val="tx1"/>
                </a:solidFill>
                <a:latin typeface="Times New Roman" panose="02020603050405020304" pitchFamily="18" charset="0"/>
                <a:cs typeface="Times New Roman" panose="02020603050405020304" pitchFamily="18" charset="0"/>
              </a:rPr>
              <a:t> </a:t>
            </a:r>
            <a:r>
              <a:rPr lang="en-US" altLang="en-VN" sz="2400" dirty="0" err="1">
                <a:solidFill>
                  <a:schemeClr val="tx1"/>
                </a:solidFill>
                <a:latin typeface="Times New Roman" panose="02020603050405020304" pitchFamily="18" charset="0"/>
                <a:cs typeface="Times New Roman" panose="02020603050405020304" pitchFamily="18" charset="0"/>
              </a:rPr>
              <a:t>đối</a:t>
            </a:r>
            <a:r>
              <a:rPr lang="en-US" altLang="en-VN" sz="2400" dirty="0">
                <a:solidFill>
                  <a:schemeClr val="tx1"/>
                </a:solidFill>
                <a:latin typeface="Times New Roman" panose="02020603050405020304" pitchFamily="18" charset="0"/>
                <a:cs typeface="Times New Roman" panose="02020603050405020304" pitchFamily="18" charset="0"/>
              </a:rPr>
              <a:t> </a:t>
            </a:r>
            <a:r>
              <a:rPr lang="en-US" altLang="en-VN" sz="2400" dirty="0" err="1">
                <a:solidFill>
                  <a:schemeClr val="tx1"/>
                </a:solidFill>
                <a:latin typeface="Times New Roman" panose="02020603050405020304" pitchFamily="18" charset="0"/>
                <a:cs typeface="Times New Roman" panose="02020603050405020304" pitchFamily="18" charset="0"/>
              </a:rPr>
              <a:t>với</a:t>
            </a:r>
            <a:r>
              <a:rPr lang="en-US" altLang="en-VN" sz="2400" dirty="0">
                <a:solidFill>
                  <a:schemeClr val="tx1"/>
                </a:solidFill>
                <a:latin typeface="Times New Roman" panose="02020603050405020304" pitchFamily="18" charset="0"/>
                <a:cs typeface="Times New Roman" panose="02020603050405020304" pitchFamily="18" charset="0"/>
              </a:rPr>
              <a:t> </a:t>
            </a:r>
            <a:r>
              <a:rPr lang="en-US" altLang="en-VN" sz="2400" dirty="0" err="1">
                <a:solidFill>
                  <a:schemeClr val="tx1"/>
                </a:solidFill>
                <a:latin typeface="Times New Roman" panose="02020603050405020304" pitchFamily="18" charset="0"/>
                <a:cs typeface="Times New Roman" panose="02020603050405020304" pitchFamily="18" charset="0"/>
              </a:rPr>
              <a:t>người</a:t>
            </a:r>
            <a:r>
              <a:rPr lang="en-US" altLang="en-VN" sz="2400" dirty="0">
                <a:solidFill>
                  <a:schemeClr val="tx1"/>
                </a:solidFill>
                <a:latin typeface="Times New Roman" panose="02020603050405020304" pitchFamily="18" charset="0"/>
                <a:cs typeface="Times New Roman" panose="02020603050405020304" pitchFamily="18" charset="0"/>
              </a:rPr>
              <a:t> da </a:t>
            </a:r>
            <a:r>
              <a:rPr lang="en-US" altLang="en-VN" sz="2400" dirty="0" err="1">
                <a:solidFill>
                  <a:schemeClr val="tx1"/>
                </a:solidFill>
                <a:latin typeface="Times New Roman" panose="02020603050405020304" pitchFamily="18" charset="0"/>
                <a:cs typeface="Times New Roman" panose="02020603050405020304" pitchFamily="18" charset="0"/>
              </a:rPr>
              <a:t>đen</a:t>
            </a:r>
            <a:r>
              <a:rPr lang="en-US" altLang="en-VN" sz="2400" dirty="0">
                <a:solidFill>
                  <a:schemeClr val="tx1"/>
                </a:solidFill>
                <a:latin typeface="Times New Roman" panose="02020603050405020304" pitchFamily="18" charset="0"/>
                <a:cs typeface="Times New Roman" panose="02020603050405020304" pitchFamily="18" charset="0"/>
              </a:rPr>
              <a:t> </a:t>
            </a:r>
            <a:r>
              <a:rPr lang="en-US" altLang="en-VN" sz="2400" dirty="0" err="1">
                <a:solidFill>
                  <a:schemeClr val="tx1"/>
                </a:solidFill>
                <a:latin typeface="Times New Roman" panose="02020603050405020304" pitchFamily="18" charset="0"/>
                <a:cs typeface="Times New Roman" panose="02020603050405020304" pitchFamily="18" charset="0"/>
              </a:rPr>
              <a:t>và</a:t>
            </a:r>
            <a:r>
              <a:rPr lang="en-US" altLang="en-VN" sz="2400" dirty="0">
                <a:solidFill>
                  <a:schemeClr val="tx1"/>
                </a:solidFill>
                <a:latin typeface="Times New Roman" panose="02020603050405020304" pitchFamily="18" charset="0"/>
                <a:cs typeface="Times New Roman" panose="02020603050405020304" pitchFamily="18" charset="0"/>
              </a:rPr>
              <a:t> da </a:t>
            </a:r>
            <a:r>
              <a:rPr lang="en-US" altLang="en-VN" sz="2400" dirty="0" err="1">
                <a:solidFill>
                  <a:schemeClr val="tx1"/>
                </a:solidFill>
                <a:latin typeface="Times New Roman" panose="02020603050405020304" pitchFamily="18" charset="0"/>
                <a:cs typeface="Times New Roman" panose="02020603050405020304" pitchFamily="18" charset="0"/>
              </a:rPr>
              <a:t>màu</a:t>
            </a:r>
            <a:r>
              <a:rPr lang="en-US" altLang="en-VN" sz="2400" dirty="0">
                <a:solidFill>
                  <a:schemeClr val="tx1"/>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1455982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wd">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4"/>
                                        </p:tgtEl>
                                        <p:attrNameLst>
                                          <p:attrName>ppt_y</p:attrName>
                                        </p:attrNameLst>
                                      </p:cBhvr>
                                      <p:tavLst>
                                        <p:tav tm="0">
                                          <p:val>
                                            <p:strVal val="#ppt_y"/>
                                          </p:val>
                                        </p:tav>
                                        <p:tav tm="100000">
                                          <p:val>
                                            <p:strVal val="#ppt_y"/>
                                          </p:val>
                                        </p:tav>
                                      </p:tavLst>
                                    </p:anim>
                                    <p:anim calcmode="lin" valueType="num">
                                      <p:cBhvr>
                                        <p:cTn id="9"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4"/>
                                        </p:tgtEl>
                                      </p:cBhvr>
                                    </p:animEffect>
                                  </p:childTnLst>
                                </p:cTn>
                              </p:par>
                              <p:par>
                                <p:cTn id="12" presetID="41" presetClass="entr" presetSubtype="0" fill="hold" grpId="0" nodeType="withEffect">
                                  <p:stCondLst>
                                    <p:cond delay="0"/>
                                  </p:stCondLst>
                                  <p:iterate type="wd">
                                    <p:tmPct val="10000"/>
                                  </p:iterate>
                                  <p:childTnLst>
                                    <p:set>
                                      <p:cBhvr>
                                        <p:cTn id="13" dur="1" fill="hold">
                                          <p:stCondLst>
                                            <p:cond delay="0"/>
                                          </p:stCondLst>
                                        </p:cTn>
                                        <p:tgtEl>
                                          <p:spTgt spid="5"/>
                                        </p:tgtEl>
                                        <p:attrNameLst>
                                          <p:attrName>style.visibility</p:attrName>
                                        </p:attrNameLst>
                                      </p:cBhvr>
                                      <p:to>
                                        <p:strVal val="visible"/>
                                      </p:to>
                                    </p:set>
                                    <p:anim calcmode="lin" valueType="num">
                                      <p:cBhvr>
                                        <p:cTn id="14" dur="25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5" dur="250" fill="hold"/>
                                        <p:tgtEl>
                                          <p:spTgt spid="5"/>
                                        </p:tgtEl>
                                        <p:attrNameLst>
                                          <p:attrName>ppt_y</p:attrName>
                                        </p:attrNameLst>
                                      </p:cBhvr>
                                      <p:tavLst>
                                        <p:tav tm="0">
                                          <p:val>
                                            <p:strVal val="#ppt_y"/>
                                          </p:val>
                                        </p:tav>
                                        <p:tav tm="100000">
                                          <p:val>
                                            <p:strVal val="#ppt_y"/>
                                          </p:val>
                                        </p:tav>
                                      </p:tavLst>
                                    </p:anim>
                                    <p:anim calcmode="lin" valueType="num">
                                      <p:cBhvr>
                                        <p:cTn id="16" dur="25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7" dur="25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8" dur="25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305;p35">
            <a:extLst>
              <a:ext uri="{FF2B5EF4-FFF2-40B4-BE49-F238E27FC236}">
                <a16:creationId xmlns:a16="http://schemas.microsoft.com/office/drawing/2014/main" id="{CA61DFC8-CBF1-FA49-A4C0-691B2CE56C02}"/>
              </a:ext>
            </a:extLst>
          </p:cNvPr>
          <p:cNvSpPr/>
          <p:nvPr/>
        </p:nvSpPr>
        <p:spPr>
          <a:xfrm>
            <a:off x="4191000" y="742950"/>
            <a:ext cx="4343400" cy="4110588"/>
          </a:xfrm>
          <a:custGeom>
            <a:avLst/>
            <a:gdLst/>
            <a:ahLst/>
            <a:cxnLst/>
            <a:rect l="l" t="t" r="r" b="b"/>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000000"/>
          </a:solidFill>
          <a:ln w="1905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 name="Rectangle 3">
            <a:extLst>
              <a:ext uri="{FF2B5EF4-FFF2-40B4-BE49-F238E27FC236}">
                <a16:creationId xmlns:a16="http://schemas.microsoft.com/office/drawing/2014/main" id="{F4103153-993A-D246-A155-DC45B9B0590A}"/>
              </a:ext>
            </a:extLst>
          </p:cNvPr>
          <p:cNvSpPr/>
          <p:nvPr/>
        </p:nvSpPr>
        <p:spPr>
          <a:xfrm>
            <a:off x="4404543" y="876994"/>
            <a:ext cx="3666388" cy="830997"/>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4800" b="1" dirty="0">
                <a:ln w="0"/>
                <a:solidFill>
                  <a:srgbClr val="C00000"/>
                </a:solidFill>
                <a:effectLst>
                  <a:reflection blurRad="6350" stA="53000" endA="300" endPos="35500" dir="5400000" sy="-90000" algn="bl" rotWithShape="0"/>
                </a:effectLst>
                <a:latin typeface="Snell Roundhand Black" panose="02000603080000090004" pitchFamily="2" charset="77"/>
              </a:rPr>
              <a:t>b</a:t>
            </a:r>
            <a:r>
              <a:rPr kumimoji="0" lang="en-US" sz="4800" b="1" i="0" u="none" strike="noStrike" kern="0" cap="none" spc="0" normalizeH="0" baseline="0" noProof="0" dirty="0">
                <a:ln w="0"/>
                <a:solidFill>
                  <a:srgbClr val="C00000"/>
                </a:solidFill>
                <a:effectLst>
                  <a:reflection blurRad="6350" stA="53000" endA="300" endPos="35500" dir="5400000" sy="-90000" algn="bl" rotWithShape="0"/>
                </a:effectLst>
                <a:uLnTx/>
                <a:uFillTx/>
                <a:latin typeface="Snell Roundhand Black" panose="02000603080000090004" pitchFamily="2" charset="77"/>
                <a:sym typeface="Arial"/>
              </a:rPr>
              <a:t>.</a:t>
            </a:r>
            <a:r>
              <a:rPr kumimoji="0" lang="en-US" sz="4800" b="1" i="0" u="none" strike="noStrike" kern="0" cap="none" spc="0" normalizeH="0" noProof="0" dirty="0">
                <a:ln w="0"/>
                <a:solidFill>
                  <a:srgbClr val="C00000"/>
                </a:solidFill>
                <a:effectLst>
                  <a:reflection blurRad="6350" stA="53000" endA="300" endPos="35500" dir="5400000" sy="-90000" algn="bl" rotWithShape="0"/>
                </a:effectLst>
                <a:uLnTx/>
                <a:uFillTx/>
                <a:latin typeface="Snell Roundhand Black" panose="02000603080000090004" pitchFamily="2" charset="77"/>
                <a:sym typeface="Arial"/>
              </a:rPr>
              <a:t> </a:t>
            </a:r>
            <a:r>
              <a:rPr kumimoji="0" lang="en-US" sz="4800" b="1" i="0" u="none" strike="noStrike" kern="0" cap="none" spc="0" normalizeH="0" noProof="0" dirty="0" err="1">
                <a:ln w="0"/>
                <a:solidFill>
                  <a:srgbClr val="C00000"/>
                </a:solidFill>
                <a:effectLst>
                  <a:reflection blurRad="6350" stA="53000" endA="300" endPos="35500" dir="5400000" sy="-90000" algn="bl" rotWithShape="0"/>
                </a:effectLst>
                <a:uLnTx/>
                <a:uFillTx/>
                <a:latin typeface="Snell Roundhand Black" panose="02000603080000090004" pitchFamily="2" charset="77"/>
                <a:sym typeface="Arial"/>
              </a:rPr>
              <a:t>Đối</a:t>
            </a:r>
            <a:r>
              <a:rPr kumimoji="0" lang="en-US" sz="4800" b="1" i="0" u="none" strike="noStrike" kern="0" cap="none" spc="0" normalizeH="0" noProof="0" dirty="0">
                <a:ln w="0"/>
                <a:solidFill>
                  <a:srgbClr val="C00000"/>
                </a:solidFill>
                <a:effectLst>
                  <a:reflection blurRad="6350" stA="53000" endA="300" endPos="35500" dir="5400000" sy="-90000" algn="bl" rotWithShape="0"/>
                </a:effectLst>
                <a:uLnTx/>
                <a:uFillTx/>
                <a:latin typeface="Snell Roundhand Black" panose="02000603080000090004" pitchFamily="2" charset="77"/>
                <a:sym typeface="Arial"/>
              </a:rPr>
              <a:t> </a:t>
            </a:r>
            <a:r>
              <a:rPr kumimoji="0" lang="en-US" sz="4800" b="1" i="0" u="none" strike="noStrike" kern="0" cap="none" spc="0" normalizeH="0" noProof="0" dirty="0" err="1">
                <a:ln w="0"/>
                <a:solidFill>
                  <a:srgbClr val="C00000"/>
                </a:solidFill>
                <a:effectLst>
                  <a:reflection blurRad="6350" stA="53000" endA="300" endPos="35500" dir="5400000" sy="-90000" algn="bl" rotWithShape="0"/>
                </a:effectLst>
                <a:uLnTx/>
                <a:uFillTx/>
                <a:latin typeface="Snell Roundhand Black" panose="02000603080000090004" pitchFamily="2" charset="77"/>
                <a:sym typeface="Arial"/>
              </a:rPr>
              <a:t>ngoại</a:t>
            </a:r>
            <a:endParaRPr kumimoji="0" lang="en-US" sz="4800" b="1" i="0" u="none" strike="noStrike" kern="0" cap="none" spc="0" normalizeH="0" baseline="0" noProof="0" dirty="0">
              <a:ln w="0"/>
              <a:solidFill>
                <a:srgbClr val="C00000"/>
              </a:solidFill>
              <a:effectLst>
                <a:reflection blurRad="6350" stA="53000" endA="300" endPos="35500" dir="5400000" sy="-90000" algn="bl" rotWithShape="0"/>
              </a:effectLst>
              <a:uLnTx/>
              <a:uFillTx/>
              <a:latin typeface="Snell Roundhand Black" panose="02000603080000090004" pitchFamily="2" charset="77"/>
              <a:sym typeface="Arial"/>
            </a:endParaRPr>
          </a:p>
        </p:txBody>
      </p:sp>
      <p:pic>
        <p:nvPicPr>
          <p:cNvPr id="7" name="Picture 6">
            <a:extLst>
              <a:ext uri="{FF2B5EF4-FFF2-40B4-BE49-F238E27FC236}">
                <a16:creationId xmlns:a16="http://schemas.microsoft.com/office/drawing/2014/main" id="{8A37F06C-35A8-2F49-80F0-864180482336}"/>
              </a:ext>
            </a:extLst>
          </p:cNvPr>
          <p:cNvPicPr>
            <a:picLocks noChangeAspect="1"/>
          </p:cNvPicPr>
          <p:nvPr/>
        </p:nvPicPr>
        <p:blipFill>
          <a:blip r:embed="rId2"/>
          <a:stretch>
            <a:fillRect/>
          </a:stretch>
        </p:blipFill>
        <p:spPr>
          <a:xfrm>
            <a:off x="6302873" y="1707990"/>
            <a:ext cx="2177064" cy="2420085"/>
          </a:xfrm>
          <a:prstGeom prst="rect">
            <a:avLst/>
          </a:prstGeom>
        </p:spPr>
      </p:pic>
      <p:pic>
        <p:nvPicPr>
          <p:cNvPr id="9" name="Picture 8">
            <a:extLst>
              <a:ext uri="{FF2B5EF4-FFF2-40B4-BE49-F238E27FC236}">
                <a16:creationId xmlns:a16="http://schemas.microsoft.com/office/drawing/2014/main" id="{F7175670-311D-E74C-B124-C08B60A944AB}"/>
              </a:ext>
            </a:extLst>
          </p:cNvPr>
          <p:cNvPicPr>
            <a:picLocks noChangeAspect="1"/>
          </p:cNvPicPr>
          <p:nvPr/>
        </p:nvPicPr>
        <p:blipFill>
          <a:blip r:embed="rId3"/>
          <a:stretch>
            <a:fillRect/>
          </a:stretch>
        </p:blipFill>
        <p:spPr>
          <a:xfrm>
            <a:off x="6019800" y="4251900"/>
            <a:ext cx="638175" cy="638175"/>
          </a:xfrm>
          <a:prstGeom prst="rect">
            <a:avLst/>
          </a:prstGeom>
        </p:spPr>
      </p:pic>
      <p:grpSp>
        <p:nvGrpSpPr>
          <p:cNvPr id="8" name="Google Shape;518;p39">
            <a:extLst>
              <a:ext uri="{FF2B5EF4-FFF2-40B4-BE49-F238E27FC236}">
                <a16:creationId xmlns:a16="http://schemas.microsoft.com/office/drawing/2014/main" id="{21739A91-3998-644F-B6C9-DBF68E9C77FB}"/>
              </a:ext>
            </a:extLst>
          </p:cNvPr>
          <p:cNvGrpSpPr/>
          <p:nvPr/>
        </p:nvGrpSpPr>
        <p:grpSpPr>
          <a:xfrm>
            <a:off x="5056744" y="2074945"/>
            <a:ext cx="975756" cy="716949"/>
            <a:chOff x="3936375" y="3703750"/>
            <a:chExt cx="453050" cy="332175"/>
          </a:xfrm>
        </p:grpSpPr>
        <p:sp>
          <p:nvSpPr>
            <p:cNvPr id="10" name="Google Shape;519;p39">
              <a:extLst>
                <a:ext uri="{FF2B5EF4-FFF2-40B4-BE49-F238E27FC236}">
                  <a16:creationId xmlns:a16="http://schemas.microsoft.com/office/drawing/2014/main" id="{243C177E-D981-264E-9855-D404230860C8}"/>
                </a:ext>
              </a:extLst>
            </p:cNvPr>
            <p:cNvSpPr/>
            <p:nvPr/>
          </p:nvSpPr>
          <p:spPr>
            <a:xfrm>
              <a:off x="3936375" y="3703750"/>
              <a:ext cx="453050" cy="332175"/>
            </a:xfrm>
            <a:custGeom>
              <a:avLst/>
              <a:gdLst/>
              <a:ahLst/>
              <a:cxnLst/>
              <a:rect l="l" t="t" r="r" b="b"/>
              <a:pathLst>
                <a:path w="18122" h="13287" extrusionOk="0">
                  <a:moveTo>
                    <a:pt x="366" y="0"/>
                  </a:moveTo>
                  <a:lnTo>
                    <a:pt x="293" y="49"/>
                  </a:lnTo>
                  <a:lnTo>
                    <a:pt x="195" y="74"/>
                  </a:lnTo>
                  <a:lnTo>
                    <a:pt x="122" y="147"/>
                  </a:lnTo>
                  <a:lnTo>
                    <a:pt x="73" y="220"/>
                  </a:lnTo>
                  <a:lnTo>
                    <a:pt x="24" y="293"/>
                  </a:lnTo>
                  <a:lnTo>
                    <a:pt x="0" y="391"/>
                  </a:lnTo>
                  <a:lnTo>
                    <a:pt x="0" y="489"/>
                  </a:lnTo>
                  <a:lnTo>
                    <a:pt x="0" y="12798"/>
                  </a:lnTo>
                  <a:lnTo>
                    <a:pt x="0" y="12896"/>
                  </a:lnTo>
                  <a:lnTo>
                    <a:pt x="24" y="12993"/>
                  </a:lnTo>
                  <a:lnTo>
                    <a:pt x="73" y="13067"/>
                  </a:lnTo>
                  <a:lnTo>
                    <a:pt x="122" y="13140"/>
                  </a:lnTo>
                  <a:lnTo>
                    <a:pt x="195" y="13213"/>
                  </a:lnTo>
                  <a:lnTo>
                    <a:pt x="293" y="13238"/>
                  </a:lnTo>
                  <a:lnTo>
                    <a:pt x="366" y="13287"/>
                  </a:lnTo>
                  <a:lnTo>
                    <a:pt x="17756" y="13287"/>
                  </a:lnTo>
                  <a:lnTo>
                    <a:pt x="17829" y="13238"/>
                  </a:lnTo>
                  <a:lnTo>
                    <a:pt x="17927" y="13213"/>
                  </a:lnTo>
                  <a:lnTo>
                    <a:pt x="18000" y="13140"/>
                  </a:lnTo>
                  <a:lnTo>
                    <a:pt x="18049" y="13067"/>
                  </a:lnTo>
                  <a:lnTo>
                    <a:pt x="18098" y="12993"/>
                  </a:lnTo>
                  <a:lnTo>
                    <a:pt x="18122" y="12896"/>
                  </a:lnTo>
                  <a:lnTo>
                    <a:pt x="18122" y="12798"/>
                  </a:lnTo>
                  <a:lnTo>
                    <a:pt x="18122" y="12700"/>
                  </a:lnTo>
                  <a:lnTo>
                    <a:pt x="18098" y="12603"/>
                  </a:lnTo>
                  <a:lnTo>
                    <a:pt x="18049" y="12529"/>
                  </a:lnTo>
                  <a:lnTo>
                    <a:pt x="18000" y="12456"/>
                  </a:lnTo>
                  <a:lnTo>
                    <a:pt x="17927" y="12383"/>
                  </a:lnTo>
                  <a:lnTo>
                    <a:pt x="17829" y="12358"/>
                  </a:lnTo>
                  <a:lnTo>
                    <a:pt x="17756" y="12310"/>
                  </a:lnTo>
                  <a:lnTo>
                    <a:pt x="977" y="12310"/>
                  </a:lnTo>
                  <a:lnTo>
                    <a:pt x="977" y="489"/>
                  </a:lnTo>
                  <a:lnTo>
                    <a:pt x="953" y="391"/>
                  </a:lnTo>
                  <a:lnTo>
                    <a:pt x="928" y="293"/>
                  </a:lnTo>
                  <a:lnTo>
                    <a:pt x="879" y="220"/>
                  </a:lnTo>
                  <a:lnTo>
                    <a:pt x="830" y="147"/>
                  </a:lnTo>
                  <a:lnTo>
                    <a:pt x="757" y="74"/>
                  </a:lnTo>
                  <a:lnTo>
                    <a:pt x="659" y="49"/>
                  </a:lnTo>
                  <a:lnTo>
                    <a:pt x="586" y="0"/>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 name="Google Shape;520;p39">
              <a:extLst>
                <a:ext uri="{FF2B5EF4-FFF2-40B4-BE49-F238E27FC236}">
                  <a16:creationId xmlns:a16="http://schemas.microsoft.com/office/drawing/2014/main" id="{3F647B92-6267-F24B-9976-A9AF284CFF6A}"/>
                </a:ext>
              </a:extLst>
            </p:cNvPr>
            <p:cNvSpPr/>
            <p:nvPr/>
          </p:nvSpPr>
          <p:spPr>
            <a:xfrm>
              <a:off x="3988875" y="3864325"/>
              <a:ext cx="77575" cy="133125"/>
            </a:xfrm>
            <a:custGeom>
              <a:avLst/>
              <a:gdLst/>
              <a:ahLst/>
              <a:cxnLst/>
              <a:rect l="l" t="t" r="r" b="b"/>
              <a:pathLst>
                <a:path w="3103" h="5325" extrusionOk="0">
                  <a:moveTo>
                    <a:pt x="489" y="1"/>
                  </a:moveTo>
                  <a:lnTo>
                    <a:pt x="391" y="25"/>
                  </a:lnTo>
                  <a:lnTo>
                    <a:pt x="294" y="50"/>
                  </a:lnTo>
                  <a:lnTo>
                    <a:pt x="196" y="98"/>
                  </a:lnTo>
                  <a:lnTo>
                    <a:pt x="147" y="147"/>
                  </a:lnTo>
                  <a:lnTo>
                    <a:pt x="74" y="220"/>
                  </a:lnTo>
                  <a:lnTo>
                    <a:pt x="25" y="294"/>
                  </a:lnTo>
                  <a:lnTo>
                    <a:pt x="0" y="391"/>
                  </a:lnTo>
                  <a:lnTo>
                    <a:pt x="0" y="489"/>
                  </a:lnTo>
                  <a:lnTo>
                    <a:pt x="0" y="5325"/>
                  </a:lnTo>
                  <a:lnTo>
                    <a:pt x="3102" y="5325"/>
                  </a:lnTo>
                  <a:lnTo>
                    <a:pt x="3102" y="489"/>
                  </a:lnTo>
                  <a:lnTo>
                    <a:pt x="3102" y="391"/>
                  </a:lnTo>
                  <a:lnTo>
                    <a:pt x="3053" y="294"/>
                  </a:lnTo>
                  <a:lnTo>
                    <a:pt x="3029" y="220"/>
                  </a:lnTo>
                  <a:lnTo>
                    <a:pt x="2956" y="147"/>
                  </a:lnTo>
                  <a:lnTo>
                    <a:pt x="2882" y="98"/>
                  </a:lnTo>
                  <a:lnTo>
                    <a:pt x="2809" y="50"/>
                  </a:lnTo>
                  <a:lnTo>
                    <a:pt x="2711" y="25"/>
                  </a:lnTo>
                  <a:lnTo>
                    <a:pt x="2614"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 name="Google Shape;521;p39">
              <a:extLst>
                <a:ext uri="{FF2B5EF4-FFF2-40B4-BE49-F238E27FC236}">
                  <a16:creationId xmlns:a16="http://schemas.microsoft.com/office/drawing/2014/main" id="{BC7001FD-B3D4-754E-A939-59501B412DD5}"/>
                </a:ext>
              </a:extLst>
            </p:cNvPr>
            <p:cNvSpPr/>
            <p:nvPr/>
          </p:nvSpPr>
          <p:spPr>
            <a:xfrm>
              <a:off x="4259350" y="3864325"/>
              <a:ext cx="77575" cy="133125"/>
            </a:xfrm>
            <a:custGeom>
              <a:avLst/>
              <a:gdLst/>
              <a:ahLst/>
              <a:cxnLst/>
              <a:rect l="l" t="t" r="r" b="b"/>
              <a:pathLst>
                <a:path w="3103" h="5325" extrusionOk="0">
                  <a:moveTo>
                    <a:pt x="489" y="1"/>
                  </a:moveTo>
                  <a:lnTo>
                    <a:pt x="392" y="25"/>
                  </a:lnTo>
                  <a:lnTo>
                    <a:pt x="294" y="50"/>
                  </a:lnTo>
                  <a:lnTo>
                    <a:pt x="221" y="98"/>
                  </a:lnTo>
                  <a:lnTo>
                    <a:pt x="147" y="147"/>
                  </a:lnTo>
                  <a:lnTo>
                    <a:pt x="74" y="220"/>
                  </a:lnTo>
                  <a:lnTo>
                    <a:pt x="50" y="294"/>
                  </a:lnTo>
                  <a:lnTo>
                    <a:pt x="1" y="391"/>
                  </a:lnTo>
                  <a:lnTo>
                    <a:pt x="1" y="489"/>
                  </a:lnTo>
                  <a:lnTo>
                    <a:pt x="1" y="5325"/>
                  </a:lnTo>
                  <a:lnTo>
                    <a:pt x="3103" y="5325"/>
                  </a:lnTo>
                  <a:lnTo>
                    <a:pt x="3103" y="489"/>
                  </a:lnTo>
                  <a:lnTo>
                    <a:pt x="3103" y="391"/>
                  </a:lnTo>
                  <a:lnTo>
                    <a:pt x="3078" y="294"/>
                  </a:lnTo>
                  <a:lnTo>
                    <a:pt x="3029" y="220"/>
                  </a:lnTo>
                  <a:lnTo>
                    <a:pt x="2956" y="147"/>
                  </a:lnTo>
                  <a:lnTo>
                    <a:pt x="2907" y="98"/>
                  </a:lnTo>
                  <a:lnTo>
                    <a:pt x="2810" y="50"/>
                  </a:lnTo>
                  <a:lnTo>
                    <a:pt x="2712" y="25"/>
                  </a:lnTo>
                  <a:lnTo>
                    <a:pt x="2614" y="1"/>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 name="Google Shape;522;p39">
              <a:extLst>
                <a:ext uri="{FF2B5EF4-FFF2-40B4-BE49-F238E27FC236}">
                  <a16:creationId xmlns:a16="http://schemas.microsoft.com/office/drawing/2014/main" id="{AF9993A7-6037-584D-B6BB-8006F538EFC6}"/>
                </a:ext>
              </a:extLst>
            </p:cNvPr>
            <p:cNvSpPr/>
            <p:nvPr/>
          </p:nvSpPr>
          <p:spPr>
            <a:xfrm>
              <a:off x="4078625" y="3717800"/>
              <a:ext cx="77575" cy="279650"/>
            </a:xfrm>
            <a:custGeom>
              <a:avLst/>
              <a:gdLst/>
              <a:ahLst/>
              <a:cxnLst/>
              <a:rect l="l" t="t" r="r" b="b"/>
              <a:pathLst>
                <a:path w="3103" h="11186" extrusionOk="0">
                  <a:moveTo>
                    <a:pt x="489" y="0"/>
                  </a:moveTo>
                  <a:lnTo>
                    <a:pt x="391" y="25"/>
                  </a:lnTo>
                  <a:lnTo>
                    <a:pt x="294" y="49"/>
                  </a:lnTo>
                  <a:lnTo>
                    <a:pt x="220" y="98"/>
                  </a:lnTo>
                  <a:lnTo>
                    <a:pt x="147" y="147"/>
                  </a:lnTo>
                  <a:lnTo>
                    <a:pt x="74" y="220"/>
                  </a:lnTo>
                  <a:lnTo>
                    <a:pt x="49" y="293"/>
                  </a:lnTo>
                  <a:lnTo>
                    <a:pt x="1" y="391"/>
                  </a:lnTo>
                  <a:lnTo>
                    <a:pt x="1" y="489"/>
                  </a:lnTo>
                  <a:lnTo>
                    <a:pt x="1" y="11186"/>
                  </a:lnTo>
                  <a:lnTo>
                    <a:pt x="3102" y="11186"/>
                  </a:lnTo>
                  <a:lnTo>
                    <a:pt x="3102" y="489"/>
                  </a:lnTo>
                  <a:lnTo>
                    <a:pt x="3102" y="391"/>
                  </a:lnTo>
                  <a:lnTo>
                    <a:pt x="3078" y="293"/>
                  </a:lnTo>
                  <a:lnTo>
                    <a:pt x="3029" y="220"/>
                  </a:lnTo>
                  <a:lnTo>
                    <a:pt x="2956" y="147"/>
                  </a:lnTo>
                  <a:lnTo>
                    <a:pt x="2907" y="98"/>
                  </a:lnTo>
                  <a:lnTo>
                    <a:pt x="2809" y="49"/>
                  </a:lnTo>
                  <a:lnTo>
                    <a:pt x="2712" y="25"/>
                  </a:lnTo>
                  <a:lnTo>
                    <a:pt x="2614" y="0"/>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 name="Google Shape;523;p39">
              <a:extLst>
                <a:ext uri="{FF2B5EF4-FFF2-40B4-BE49-F238E27FC236}">
                  <a16:creationId xmlns:a16="http://schemas.microsoft.com/office/drawing/2014/main" id="{550D1AEA-585F-C545-B57B-D80E3338FD84}"/>
                </a:ext>
              </a:extLst>
            </p:cNvPr>
            <p:cNvSpPr/>
            <p:nvPr/>
          </p:nvSpPr>
          <p:spPr>
            <a:xfrm>
              <a:off x="4168375" y="3788625"/>
              <a:ext cx="78175" cy="208825"/>
            </a:xfrm>
            <a:custGeom>
              <a:avLst/>
              <a:gdLst/>
              <a:ahLst/>
              <a:cxnLst/>
              <a:rect l="l" t="t" r="r" b="b"/>
              <a:pathLst>
                <a:path w="3127" h="8353" extrusionOk="0">
                  <a:moveTo>
                    <a:pt x="489" y="0"/>
                  </a:moveTo>
                  <a:lnTo>
                    <a:pt x="392" y="25"/>
                  </a:lnTo>
                  <a:lnTo>
                    <a:pt x="318" y="49"/>
                  </a:lnTo>
                  <a:lnTo>
                    <a:pt x="221" y="98"/>
                  </a:lnTo>
                  <a:lnTo>
                    <a:pt x="147" y="147"/>
                  </a:lnTo>
                  <a:lnTo>
                    <a:pt x="99" y="220"/>
                  </a:lnTo>
                  <a:lnTo>
                    <a:pt x="50" y="293"/>
                  </a:lnTo>
                  <a:lnTo>
                    <a:pt x="25" y="391"/>
                  </a:lnTo>
                  <a:lnTo>
                    <a:pt x="1" y="489"/>
                  </a:lnTo>
                  <a:lnTo>
                    <a:pt x="1" y="8353"/>
                  </a:lnTo>
                  <a:lnTo>
                    <a:pt x="3127" y="8353"/>
                  </a:lnTo>
                  <a:lnTo>
                    <a:pt x="3127" y="489"/>
                  </a:lnTo>
                  <a:lnTo>
                    <a:pt x="3103" y="391"/>
                  </a:lnTo>
                  <a:lnTo>
                    <a:pt x="3078" y="293"/>
                  </a:lnTo>
                  <a:lnTo>
                    <a:pt x="3029" y="220"/>
                  </a:lnTo>
                  <a:lnTo>
                    <a:pt x="2980" y="147"/>
                  </a:lnTo>
                  <a:lnTo>
                    <a:pt x="2907" y="98"/>
                  </a:lnTo>
                  <a:lnTo>
                    <a:pt x="2809" y="49"/>
                  </a:lnTo>
                  <a:lnTo>
                    <a:pt x="2736" y="25"/>
                  </a:lnTo>
                  <a:lnTo>
                    <a:pt x="2639" y="0"/>
                  </a:lnTo>
                  <a:close/>
                </a:path>
              </a:pathLst>
            </a:custGeom>
            <a:solidFill>
              <a:srgbClr val="FFFF0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5" name="Google Shape;615;p39">
            <a:extLst>
              <a:ext uri="{FF2B5EF4-FFF2-40B4-BE49-F238E27FC236}">
                <a16:creationId xmlns:a16="http://schemas.microsoft.com/office/drawing/2014/main" id="{2404D07D-2616-AD4D-ABAC-9BF8A0325ABF}"/>
              </a:ext>
            </a:extLst>
          </p:cNvPr>
          <p:cNvGrpSpPr/>
          <p:nvPr/>
        </p:nvGrpSpPr>
        <p:grpSpPr>
          <a:xfrm>
            <a:off x="609600" y="438150"/>
            <a:ext cx="1075937" cy="1047989"/>
            <a:chOff x="5926225" y="921350"/>
            <a:chExt cx="517800" cy="504350"/>
          </a:xfrm>
        </p:grpSpPr>
        <p:sp>
          <p:nvSpPr>
            <p:cNvPr id="16" name="Google Shape;616;p39">
              <a:extLst>
                <a:ext uri="{FF2B5EF4-FFF2-40B4-BE49-F238E27FC236}">
                  <a16:creationId xmlns:a16="http://schemas.microsoft.com/office/drawing/2014/main" id="{3ADBC3B0-B1B0-CB4E-89FB-C78C80A290FE}"/>
                </a:ext>
              </a:extLst>
            </p:cNvPr>
            <p:cNvSpPr/>
            <p:nvPr/>
          </p:nvSpPr>
          <p:spPr>
            <a:xfrm>
              <a:off x="5926225" y="921350"/>
              <a:ext cx="517800" cy="504350"/>
            </a:xfrm>
            <a:custGeom>
              <a:avLst/>
              <a:gdLst/>
              <a:ahLst/>
              <a:cxnLst/>
              <a:rect l="l" t="t" r="r" b="b"/>
              <a:pathLst>
                <a:path w="20712" h="20174" extrusionOk="0">
                  <a:moveTo>
                    <a:pt x="10356" y="2858"/>
                  </a:moveTo>
                  <a:lnTo>
                    <a:pt x="10722" y="2882"/>
                  </a:lnTo>
                  <a:lnTo>
                    <a:pt x="11089" y="2907"/>
                  </a:lnTo>
                  <a:lnTo>
                    <a:pt x="11455" y="2956"/>
                  </a:lnTo>
                  <a:lnTo>
                    <a:pt x="11821" y="3004"/>
                  </a:lnTo>
                  <a:lnTo>
                    <a:pt x="12163" y="3102"/>
                  </a:lnTo>
                  <a:lnTo>
                    <a:pt x="12505" y="3200"/>
                  </a:lnTo>
                  <a:lnTo>
                    <a:pt x="12847" y="3298"/>
                  </a:lnTo>
                  <a:lnTo>
                    <a:pt x="13165" y="3444"/>
                  </a:lnTo>
                  <a:lnTo>
                    <a:pt x="13482" y="3591"/>
                  </a:lnTo>
                  <a:lnTo>
                    <a:pt x="13800" y="3737"/>
                  </a:lnTo>
                  <a:lnTo>
                    <a:pt x="14093" y="3908"/>
                  </a:lnTo>
                  <a:lnTo>
                    <a:pt x="14386" y="4104"/>
                  </a:lnTo>
                  <a:lnTo>
                    <a:pt x="14679" y="4299"/>
                  </a:lnTo>
                  <a:lnTo>
                    <a:pt x="14948" y="4519"/>
                  </a:lnTo>
                  <a:lnTo>
                    <a:pt x="15216" y="4739"/>
                  </a:lnTo>
                  <a:lnTo>
                    <a:pt x="15460" y="4983"/>
                  </a:lnTo>
                  <a:lnTo>
                    <a:pt x="15705" y="5227"/>
                  </a:lnTo>
                  <a:lnTo>
                    <a:pt x="15925" y="5496"/>
                  </a:lnTo>
                  <a:lnTo>
                    <a:pt x="16144" y="5764"/>
                  </a:lnTo>
                  <a:lnTo>
                    <a:pt x="16340" y="6057"/>
                  </a:lnTo>
                  <a:lnTo>
                    <a:pt x="16535" y="6350"/>
                  </a:lnTo>
                  <a:lnTo>
                    <a:pt x="16706" y="6644"/>
                  </a:lnTo>
                  <a:lnTo>
                    <a:pt x="16853" y="6961"/>
                  </a:lnTo>
                  <a:lnTo>
                    <a:pt x="16999" y="7279"/>
                  </a:lnTo>
                  <a:lnTo>
                    <a:pt x="17146" y="7596"/>
                  </a:lnTo>
                  <a:lnTo>
                    <a:pt x="17243" y="7938"/>
                  </a:lnTo>
                  <a:lnTo>
                    <a:pt x="17341" y="8280"/>
                  </a:lnTo>
                  <a:lnTo>
                    <a:pt x="17439" y="8622"/>
                  </a:lnTo>
                  <a:lnTo>
                    <a:pt x="17488" y="8988"/>
                  </a:lnTo>
                  <a:lnTo>
                    <a:pt x="17536" y="9354"/>
                  </a:lnTo>
                  <a:lnTo>
                    <a:pt x="17561" y="9721"/>
                  </a:lnTo>
                  <a:lnTo>
                    <a:pt x="17585" y="10087"/>
                  </a:lnTo>
                  <a:lnTo>
                    <a:pt x="17561" y="10454"/>
                  </a:lnTo>
                  <a:lnTo>
                    <a:pt x="17536" y="10820"/>
                  </a:lnTo>
                  <a:lnTo>
                    <a:pt x="17488" y="11186"/>
                  </a:lnTo>
                  <a:lnTo>
                    <a:pt x="17439" y="11553"/>
                  </a:lnTo>
                  <a:lnTo>
                    <a:pt x="17341" y="11894"/>
                  </a:lnTo>
                  <a:lnTo>
                    <a:pt x="17243" y="12236"/>
                  </a:lnTo>
                  <a:lnTo>
                    <a:pt x="17146" y="12578"/>
                  </a:lnTo>
                  <a:lnTo>
                    <a:pt x="16999" y="12896"/>
                  </a:lnTo>
                  <a:lnTo>
                    <a:pt x="16853" y="13213"/>
                  </a:lnTo>
                  <a:lnTo>
                    <a:pt x="16706" y="13531"/>
                  </a:lnTo>
                  <a:lnTo>
                    <a:pt x="16535" y="13824"/>
                  </a:lnTo>
                  <a:lnTo>
                    <a:pt x="16340" y="14117"/>
                  </a:lnTo>
                  <a:lnTo>
                    <a:pt x="16144" y="14410"/>
                  </a:lnTo>
                  <a:lnTo>
                    <a:pt x="15925" y="14679"/>
                  </a:lnTo>
                  <a:lnTo>
                    <a:pt x="15705" y="14947"/>
                  </a:lnTo>
                  <a:lnTo>
                    <a:pt x="15460" y="15192"/>
                  </a:lnTo>
                  <a:lnTo>
                    <a:pt x="15216" y="15436"/>
                  </a:lnTo>
                  <a:lnTo>
                    <a:pt x="14948" y="15656"/>
                  </a:lnTo>
                  <a:lnTo>
                    <a:pt x="14679" y="15875"/>
                  </a:lnTo>
                  <a:lnTo>
                    <a:pt x="14386" y="16071"/>
                  </a:lnTo>
                  <a:lnTo>
                    <a:pt x="14093" y="16266"/>
                  </a:lnTo>
                  <a:lnTo>
                    <a:pt x="13800" y="16437"/>
                  </a:lnTo>
                  <a:lnTo>
                    <a:pt x="13482" y="16584"/>
                  </a:lnTo>
                  <a:lnTo>
                    <a:pt x="13165" y="16730"/>
                  </a:lnTo>
                  <a:lnTo>
                    <a:pt x="12847" y="16877"/>
                  </a:lnTo>
                  <a:lnTo>
                    <a:pt x="12505" y="16974"/>
                  </a:lnTo>
                  <a:lnTo>
                    <a:pt x="12163" y="17072"/>
                  </a:lnTo>
                  <a:lnTo>
                    <a:pt x="11821" y="17170"/>
                  </a:lnTo>
                  <a:lnTo>
                    <a:pt x="11455" y="17219"/>
                  </a:lnTo>
                  <a:lnTo>
                    <a:pt x="11089" y="17268"/>
                  </a:lnTo>
                  <a:lnTo>
                    <a:pt x="10722" y="17292"/>
                  </a:lnTo>
                  <a:lnTo>
                    <a:pt x="10356" y="17316"/>
                  </a:lnTo>
                  <a:lnTo>
                    <a:pt x="9990" y="17292"/>
                  </a:lnTo>
                  <a:lnTo>
                    <a:pt x="9623" y="17268"/>
                  </a:lnTo>
                  <a:lnTo>
                    <a:pt x="9257" y="17219"/>
                  </a:lnTo>
                  <a:lnTo>
                    <a:pt x="8891" y="17170"/>
                  </a:lnTo>
                  <a:lnTo>
                    <a:pt x="8549" y="17072"/>
                  </a:lnTo>
                  <a:lnTo>
                    <a:pt x="8207" y="16974"/>
                  </a:lnTo>
                  <a:lnTo>
                    <a:pt x="7865" y="16877"/>
                  </a:lnTo>
                  <a:lnTo>
                    <a:pt x="7547" y="16730"/>
                  </a:lnTo>
                  <a:lnTo>
                    <a:pt x="7230" y="16584"/>
                  </a:lnTo>
                  <a:lnTo>
                    <a:pt x="6912" y="16437"/>
                  </a:lnTo>
                  <a:lnTo>
                    <a:pt x="6619" y="16266"/>
                  </a:lnTo>
                  <a:lnTo>
                    <a:pt x="6326" y="16071"/>
                  </a:lnTo>
                  <a:lnTo>
                    <a:pt x="6033" y="15875"/>
                  </a:lnTo>
                  <a:lnTo>
                    <a:pt x="5765" y="15656"/>
                  </a:lnTo>
                  <a:lnTo>
                    <a:pt x="5496" y="15436"/>
                  </a:lnTo>
                  <a:lnTo>
                    <a:pt x="5252" y="15192"/>
                  </a:lnTo>
                  <a:lnTo>
                    <a:pt x="5007" y="14947"/>
                  </a:lnTo>
                  <a:lnTo>
                    <a:pt x="4788" y="14679"/>
                  </a:lnTo>
                  <a:lnTo>
                    <a:pt x="4568" y="14410"/>
                  </a:lnTo>
                  <a:lnTo>
                    <a:pt x="4372" y="14117"/>
                  </a:lnTo>
                  <a:lnTo>
                    <a:pt x="4177" y="13824"/>
                  </a:lnTo>
                  <a:lnTo>
                    <a:pt x="4006" y="13531"/>
                  </a:lnTo>
                  <a:lnTo>
                    <a:pt x="3860" y="13213"/>
                  </a:lnTo>
                  <a:lnTo>
                    <a:pt x="3713" y="12896"/>
                  </a:lnTo>
                  <a:lnTo>
                    <a:pt x="3566" y="12578"/>
                  </a:lnTo>
                  <a:lnTo>
                    <a:pt x="3469" y="12236"/>
                  </a:lnTo>
                  <a:lnTo>
                    <a:pt x="3371" y="11894"/>
                  </a:lnTo>
                  <a:lnTo>
                    <a:pt x="3273" y="11553"/>
                  </a:lnTo>
                  <a:lnTo>
                    <a:pt x="3225" y="11186"/>
                  </a:lnTo>
                  <a:lnTo>
                    <a:pt x="3176" y="10820"/>
                  </a:lnTo>
                  <a:lnTo>
                    <a:pt x="3151" y="10454"/>
                  </a:lnTo>
                  <a:lnTo>
                    <a:pt x="3127" y="10087"/>
                  </a:lnTo>
                  <a:lnTo>
                    <a:pt x="3151" y="9721"/>
                  </a:lnTo>
                  <a:lnTo>
                    <a:pt x="3176" y="9354"/>
                  </a:lnTo>
                  <a:lnTo>
                    <a:pt x="3225" y="8988"/>
                  </a:lnTo>
                  <a:lnTo>
                    <a:pt x="3273" y="8622"/>
                  </a:lnTo>
                  <a:lnTo>
                    <a:pt x="3371" y="8280"/>
                  </a:lnTo>
                  <a:lnTo>
                    <a:pt x="3469" y="7938"/>
                  </a:lnTo>
                  <a:lnTo>
                    <a:pt x="3566" y="7596"/>
                  </a:lnTo>
                  <a:lnTo>
                    <a:pt x="3713" y="7279"/>
                  </a:lnTo>
                  <a:lnTo>
                    <a:pt x="3860" y="6961"/>
                  </a:lnTo>
                  <a:lnTo>
                    <a:pt x="4006" y="6644"/>
                  </a:lnTo>
                  <a:lnTo>
                    <a:pt x="4177" y="6350"/>
                  </a:lnTo>
                  <a:lnTo>
                    <a:pt x="4372" y="6057"/>
                  </a:lnTo>
                  <a:lnTo>
                    <a:pt x="4568" y="5764"/>
                  </a:lnTo>
                  <a:lnTo>
                    <a:pt x="4788" y="5496"/>
                  </a:lnTo>
                  <a:lnTo>
                    <a:pt x="5007" y="5227"/>
                  </a:lnTo>
                  <a:lnTo>
                    <a:pt x="5252" y="4983"/>
                  </a:lnTo>
                  <a:lnTo>
                    <a:pt x="5496" y="4739"/>
                  </a:lnTo>
                  <a:lnTo>
                    <a:pt x="5765" y="4519"/>
                  </a:lnTo>
                  <a:lnTo>
                    <a:pt x="6033" y="4299"/>
                  </a:lnTo>
                  <a:lnTo>
                    <a:pt x="6326" y="4104"/>
                  </a:lnTo>
                  <a:lnTo>
                    <a:pt x="6619" y="3908"/>
                  </a:lnTo>
                  <a:lnTo>
                    <a:pt x="6912" y="3737"/>
                  </a:lnTo>
                  <a:lnTo>
                    <a:pt x="7230" y="3591"/>
                  </a:lnTo>
                  <a:lnTo>
                    <a:pt x="7547" y="3444"/>
                  </a:lnTo>
                  <a:lnTo>
                    <a:pt x="7865" y="3298"/>
                  </a:lnTo>
                  <a:lnTo>
                    <a:pt x="8207" y="3200"/>
                  </a:lnTo>
                  <a:lnTo>
                    <a:pt x="8549" y="3102"/>
                  </a:lnTo>
                  <a:lnTo>
                    <a:pt x="8891" y="3004"/>
                  </a:lnTo>
                  <a:lnTo>
                    <a:pt x="9257" y="2956"/>
                  </a:lnTo>
                  <a:lnTo>
                    <a:pt x="9623" y="2907"/>
                  </a:lnTo>
                  <a:lnTo>
                    <a:pt x="9990" y="2882"/>
                  </a:lnTo>
                  <a:lnTo>
                    <a:pt x="10356" y="2858"/>
                  </a:lnTo>
                  <a:close/>
                  <a:moveTo>
                    <a:pt x="8060" y="0"/>
                  </a:moveTo>
                  <a:lnTo>
                    <a:pt x="6717" y="2516"/>
                  </a:lnTo>
                  <a:lnTo>
                    <a:pt x="3908" y="2003"/>
                  </a:lnTo>
                  <a:lnTo>
                    <a:pt x="3786" y="4861"/>
                  </a:lnTo>
                  <a:lnTo>
                    <a:pt x="1026" y="5593"/>
                  </a:lnTo>
                  <a:lnTo>
                    <a:pt x="2174" y="8207"/>
                  </a:lnTo>
                  <a:lnTo>
                    <a:pt x="1" y="10087"/>
                  </a:lnTo>
                  <a:lnTo>
                    <a:pt x="2174" y="11968"/>
                  </a:lnTo>
                  <a:lnTo>
                    <a:pt x="1026" y="14581"/>
                  </a:lnTo>
                  <a:lnTo>
                    <a:pt x="3786" y="15314"/>
                  </a:lnTo>
                  <a:lnTo>
                    <a:pt x="3908" y="18171"/>
                  </a:lnTo>
                  <a:lnTo>
                    <a:pt x="6717" y="17658"/>
                  </a:lnTo>
                  <a:lnTo>
                    <a:pt x="8060" y="20174"/>
                  </a:lnTo>
                  <a:lnTo>
                    <a:pt x="10356" y="18489"/>
                  </a:lnTo>
                  <a:lnTo>
                    <a:pt x="12652" y="20174"/>
                  </a:lnTo>
                  <a:lnTo>
                    <a:pt x="13995" y="17658"/>
                  </a:lnTo>
                  <a:lnTo>
                    <a:pt x="16804" y="18171"/>
                  </a:lnTo>
                  <a:lnTo>
                    <a:pt x="16926" y="15314"/>
                  </a:lnTo>
                  <a:lnTo>
                    <a:pt x="19686" y="14581"/>
                  </a:lnTo>
                  <a:lnTo>
                    <a:pt x="18538" y="11968"/>
                  </a:lnTo>
                  <a:lnTo>
                    <a:pt x="20711" y="10087"/>
                  </a:lnTo>
                  <a:lnTo>
                    <a:pt x="18538" y="8207"/>
                  </a:lnTo>
                  <a:lnTo>
                    <a:pt x="19686" y="5593"/>
                  </a:lnTo>
                  <a:lnTo>
                    <a:pt x="16926" y="4861"/>
                  </a:lnTo>
                  <a:lnTo>
                    <a:pt x="16804" y="2003"/>
                  </a:lnTo>
                  <a:lnTo>
                    <a:pt x="13995" y="2516"/>
                  </a:lnTo>
                  <a:lnTo>
                    <a:pt x="12652" y="0"/>
                  </a:lnTo>
                  <a:lnTo>
                    <a:pt x="10356" y="1686"/>
                  </a:lnTo>
                  <a:lnTo>
                    <a:pt x="8060" y="0"/>
                  </a:lnTo>
                  <a:close/>
                </a:path>
              </a:pathLst>
            </a:custGeom>
            <a:solidFill>
              <a:srgbClr val="FFFF00"/>
            </a:solidFill>
            <a:ln w="38100" cap="flat" cmpd="sng">
              <a:solidFill>
                <a:srgbClr val="F1C232"/>
              </a:solidFill>
              <a:prstDash val="solid"/>
              <a:bevel/>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 name="Google Shape;617;p39">
              <a:extLst>
                <a:ext uri="{FF2B5EF4-FFF2-40B4-BE49-F238E27FC236}">
                  <a16:creationId xmlns:a16="http://schemas.microsoft.com/office/drawing/2014/main" id="{5519ADE2-3C98-654F-8EDB-33D7F6A0F6A4}"/>
                </a:ext>
              </a:extLst>
            </p:cNvPr>
            <p:cNvSpPr/>
            <p:nvPr/>
          </p:nvSpPr>
          <p:spPr>
            <a:xfrm>
              <a:off x="6016600" y="1005000"/>
              <a:ext cx="337050" cy="337050"/>
            </a:xfrm>
            <a:custGeom>
              <a:avLst/>
              <a:gdLst/>
              <a:ahLst/>
              <a:cxnLst/>
              <a:rect l="l" t="t" r="r" b="b"/>
              <a:pathLst>
                <a:path w="13482" h="13482" extrusionOk="0">
                  <a:moveTo>
                    <a:pt x="6741" y="0"/>
                  </a:moveTo>
                  <a:lnTo>
                    <a:pt x="6399" y="25"/>
                  </a:lnTo>
                  <a:lnTo>
                    <a:pt x="6057" y="49"/>
                  </a:lnTo>
                  <a:lnTo>
                    <a:pt x="5715" y="98"/>
                  </a:lnTo>
                  <a:lnTo>
                    <a:pt x="5398" y="147"/>
                  </a:lnTo>
                  <a:lnTo>
                    <a:pt x="5056" y="220"/>
                  </a:lnTo>
                  <a:lnTo>
                    <a:pt x="4738" y="318"/>
                  </a:lnTo>
                  <a:lnTo>
                    <a:pt x="4421" y="416"/>
                  </a:lnTo>
                  <a:lnTo>
                    <a:pt x="4128" y="538"/>
                  </a:lnTo>
                  <a:lnTo>
                    <a:pt x="3835" y="684"/>
                  </a:lnTo>
                  <a:lnTo>
                    <a:pt x="3542" y="831"/>
                  </a:lnTo>
                  <a:lnTo>
                    <a:pt x="3249" y="977"/>
                  </a:lnTo>
                  <a:lnTo>
                    <a:pt x="2980" y="1173"/>
                  </a:lnTo>
                  <a:lnTo>
                    <a:pt x="2711" y="1344"/>
                  </a:lnTo>
                  <a:lnTo>
                    <a:pt x="2467" y="1539"/>
                  </a:lnTo>
                  <a:lnTo>
                    <a:pt x="2223" y="1759"/>
                  </a:lnTo>
                  <a:lnTo>
                    <a:pt x="1979" y="1979"/>
                  </a:lnTo>
                  <a:lnTo>
                    <a:pt x="1759" y="2223"/>
                  </a:lnTo>
                  <a:lnTo>
                    <a:pt x="1539" y="2467"/>
                  </a:lnTo>
                  <a:lnTo>
                    <a:pt x="1344" y="2711"/>
                  </a:lnTo>
                  <a:lnTo>
                    <a:pt x="1173" y="2980"/>
                  </a:lnTo>
                  <a:lnTo>
                    <a:pt x="977" y="3249"/>
                  </a:lnTo>
                  <a:lnTo>
                    <a:pt x="831" y="3542"/>
                  </a:lnTo>
                  <a:lnTo>
                    <a:pt x="684" y="3835"/>
                  </a:lnTo>
                  <a:lnTo>
                    <a:pt x="538" y="4128"/>
                  </a:lnTo>
                  <a:lnTo>
                    <a:pt x="416" y="4421"/>
                  </a:lnTo>
                  <a:lnTo>
                    <a:pt x="318" y="4738"/>
                  </a:lnTo>
                  <a:lnTo>
                    <a:pt x="220" y="5056"/>
                  </a:lnTo>
                  <a:lnTo>
                    <a:pt x="147" y="5398"/>
                  </a:lnTo>
                  <a:lnTo>
                    <a:pt x="98" y="5715"/>
                  </a:lnTo>
                  <a:lnTo>
                    <a:pt x="49" y="6057"/>
                  </a:lnTo>
                  <a:lnTo>
                    <a:pt x="25" y="6399"/>
                  </a:lnTo>
                  <a:lnTo>
                    <a:pt x="0" y="6741"/>
                  </a:lnTo>
                  <a:lnTo>
                    <a:pt x="25" y="7083"/>
                  </a:lnTo>
                  <a:lnTo>
                    <a:pt x="49" y="7425"/>
                  </a:lnTo>
                  <a:lnTo>
                    <a:pt x="98" y="7767"/>
                  </a:lnTo>
                  <a:lnTo>
                    <a:pt x="147" y="8084"/>
                  </a:lnTo>
                  <a:lnTo>
                    <a:pt x="220" y="8426"/>
                  </a:lnTo>
                  <a:lnTo>
                    <a:pt x="318" y="8744"/>
                  </a:lnTo>
                  <a:lnTo>
                    <a:pt x="416" y="9061"/>
                  </a:lnTo>
                  <a:lnTo>
                    <a:pt x="538" y="9354"/>
                  </a:lnTo>
                  <a:lnTo>
                    <a:pt x="684" y="9648"/>
                  </a:lnTo>
                  <a:lnTo>
                    <a:pt x="831" y="9941"/>
                  </a:lnTo>
                  <a:lnTo>
                    <a:pt x="977" y="10234"/>
                  </a:lnTo>
                  <a:lnTo>
                    <a:pt x="1173" y="10502"/>
                  </a:lnTo>
                  <a:lnTo>
                    <a:pt x="1344" y="10771"/>
                  </a:lnTo>
                  <a:lnTo>
                    <a:pt x="1539" y="11015"/>
                  </a:lnTo>
                  <a:lnTo>
                    <a:pt x="1759" y="11259"/>
                  </a:lnTo>
                  <a:lnTo>
                    <a:pt x="1979" y="11504"/>
                  </a:lnTo>
                  <a:lnTo>
                    <a:pt x="2223" y="11723"/>
                  </a:lnTo>
                  <a:lnTo>
                    <a:pt x="2467" y="11943"/>
                  </a:lnTo>
                  <a:lnTo>
                    <a:pt x="2711" y="12139"/>
                  </a:lnTo>
                  <a:lnTo>
                    <a:pt x="2980" y="12310"/>
                  </a:lnTo>
                  <a:lnTo>
                    <a:pt x="3249" y="12505"/>
                  </a:lnTo>
                  <a:lnTo>
                    <a:pt x="3542" y="12652"/>
                  </a:lnTo>
                  <a:lnTo>
                    <a:pt x="3835" y="12798"/>
                  </a:lnTo>
                  <a:lnTo>
                    <a:pt x="4128" y="12945"/>
                  </a:lnTo>
                  <a:lnTo>
                    <a:pt x="4421" y="13067"/>
                  </a:lnTo>
                  <a:lnTo>
                    <a:pt x="4738" y="13164"/>
                  </a:lnTo>
                  <a:lnTo>
                    <a:pt x="5056" y="13262"/>
                  </a:lnTo>
                  <a:lnTo>
                    <a:pt x="5398" y="13335"/>
                  </a:lnTo>
                  <a:lnTo>
                    <a:pt x="5715" y="13384"/>
                  </a:lnTo>
                  <a:lnTo>
                    <a:pt x="6057" y="13433"/>
                  </a:lnTo>
                  <a:lnTo>
                    <a:pt x="6399" y="13458"/>
                  </a:lnTo>
                  <a:lnTo>
                    <a:pt x="6741" y="13482"/>
                  </a:lnTo>
                  <a:lnTo>
                    <a:pt x="7083" y="13458"/>
                  </a:lnTo>
                  <a:lnTo>
                    <a:pt x="7425" y="13433"/>
                  </a:lnTo>
                  <a:lnTo>
                    <a:pt x="7767" y="13384"/>
                  </a:lnTo>
                  <a:lnTo>
                    <a:pt x="8084" y="13335"/>
                  </a:lnTo>
                  <a:lnTo>
                    <a:pt x="8426" y="13262"/>
                  </a:lnTo>
                  <a:lnTo>
                    <a:pt x="8744" y="13164"/>
                  </a:lnTo>
                  <a:lnTo>
                    <a:pt x="9061" y="13067"/>
                  </a:lnTo>
                  <a:lnTo>
                    <a:pt x="9354" y="12945"/>
                  </a:lnTo>
                  <a:lnTo>
                    <a:pt x="9647" y="12798"/>
                  </a:lnTo>
                  <a:lnTo>
                    <a:pt x="9940" y="12652"/>
                  </a:lnTo>
                  <a:lnTo>
                    <a:pt x="10234" y="12505"/>
                  </a:lnTo>
                  <a:lnTo>
                    <a:pt x="10502" y="12310"/>
                  </a:lnTo>
                  <a:lnTo>
                    <a:pt x="10771" y="12139"/>
                  </a:lnTo>
                  <a:lnTo>
                    <a:pt x="11015" y="11943"/>
                  </a:lnTo>
                  <a:lnTo>
                    <a:pt x="11259" y="11723"/>
                  </a:lnTo>
                  <a:lnTo>
                    <a:pt x="11504" y="11504"/>
                  </a:lnTo>
                  <a:lnTo>
                    <a:pt x="11723" y="11259"/>
                  </a:lnTo>
                  <a:lnTo>
                    <a:pt x="11943" y="11015"/>
                  </a:lnTo>
                  <a:lnTo>
                    <a:pt x="12139" y="10771"/>
                  </a:lnTo>
                  <a:lnTo>
                    <a:pt x="12310" y="10502"/>
                  </a:lnTo>
                  <a:lnTo>
                    <a:pt x="12505" y="10234"/>
                  </a:lnTo>
                  <a:lnTo>
                    <a:pt x="12651" y="9941"/>
                  </a:lnTo>
                  <a:lnTo>
                    <a:pt x="12798" y="9648"/>
                  </a:lnTo>
                  <a:lnTo>
                    <a:pt x="12945" y="9354"/>
                  </a:lnTo>
                  <a:lnTo>
                    <a:pt x="13067" y="9061"/>
                  </a:lnTo>
                  <a:lnTo>
                    <a:pt x="13164" y="8744"/>
                  </a:lnTo>
                  <a:lnTo>
                    <a:pt x="13262" y="8426"/>
                  </a:lnTo>
                  <a:lnTo>
                    <a:pt x="13335" y="8084"/>
                  </a:lnTo>
                  <a:lnTo>
                    <a:pt x="13384" y="7767"/>
                  </a:lnTo>
                  <a:lnTo>
                    <a:pt x="13433" y="7425"/>
                  </a:lnTo>
                  <a:lnTo>
                    <a:pt x="13457" y="7083"/>
                  </a:lnTo>
                  <a:lnTo>
                    <a:pt x="13482" y="6741"/>
                  </a:lnTo>
                  <a:lnTo>
                    <a:pt x="13457" y="6399"/>
                  </a:lnTo>
                  <a:lnTo>
                    <a:pt x="13433" y="6057"/>
                  </a:lnTo>
                  <a:lnTo>
                    <a:pt x="13384" y="5715"/>
                  </a:lnTo>
                  <a:lnTo>
                    <a:pt x="13335" y="5398"/>
                  </a:lnTo>
                  <a:lnTo>
                    <a:pt x="13262" y="5056"/>
                  </a:lnTo>
                  <a:lnTo>
                    <a:pt x="13164" y="4738"/>
                  </a:lnTo>
                  <a:lnTo>
                    <a:pt x="13067" y="4421"/>
                  </a:lnTo>
                  <a:lnTo>
                    <a:pt x="12945" y="4128"/>
                  </a:lnTo>
                  <a:lnTo>
                    <a:pt x="12798" y="3835"/>
                  </a:lnTo>
                  <a:lnTo>
                    <a:pt x="12651" y="3542"/>
                  </a:lnTo>
                  <a:lnTo>
                    <a:pt x="12505" y="3249"/>
                  </a:lnTo>
                  <a:lnTo>
                    <a:pt x="12310" y="2980"/>
                  </a:lnTo>
                  <a:lnTo>
                    <a:pt x="12139" y="2711"/>
                  </a:lnTo>
                  <a:lnTo>
                    <a:pt x="11943" y="2467"/>
                  </a:lnTo>
                  <a:lnTo>
                    <a:pt x="11723" y="2223"/>
                  </a:lnTo>
                  <a:lnTo>
                    <a:pt x="11504" y="1979"/>
                  </a:lnTo>
                  <a:lnTo>
                    <a:pt x="11259" y="1759"/>
                  </a:lnTo>
                  <a:lnTo>
                    <a:pt x="11015" y="1539"/>
                  </a:lnTo>
                  <a:lnTo>
                    <a:pt x="10771" y="1344"/>
                  </a:lnTo>
                  <a:lnTo>
                    <a:pt x="10502" y="1173"/>
                  </a:lnTo>
                  <a:lnTo>
                    <a:pt x="10234" y="977"/>
                  </a:lnTo>
                  <a:lnTo>
                    <a:pt x="9940" y="831"/>
                  </a:lnTo>
                  <a:lnTo>
                    <a:pt x="9647" y="684"/>
                  </a:lnTo>
                  <a:lnTo>
                    <a:pt x="9354" y="538"/>
                  </a:lnTo>
                  <a:lnTo>
                    <a:pt x="9061" y="416"/>
                  </a:lnTo>
                  <a:lnTo>
                    <a:pt x="8744" y="318"/>
                  </a:lnTo>
                  <a:lnTo>
                    <a:pt x="8426" y="220"/>
                  </a:lnTo>
                  <a:lnTo>
                    <a:pt x="8084" y="147"/>
                  </a:lnTo>
                  <a:lnTo>
                    <a:pt x="7767" y="98"/>
                  </a:lnTo>
                  <a:lnTo>
                    <a:pt x="7425" y="49"/>
                  </a:lnTo>
                  <a:lnTo>
                    <a:pt x="7083" y="25"/>
                  </a:lnTo>
                  <a:lnTo>
                    <a:pt x="6741" y="0"/>
                  </a:lnTo>
                  <a:close/>
                </a:path>
              </a:pathLst>
            </a:custGeom>
            <a:solidFill>
              <a:srgbClr val="FFFF00"/>
            </a:solidFill>
            <a:ln w="38100" cap="flat" cmpd="sng">
              <a:solidFill>
                <a:srgbClr val="F1C232"/>
              </a:solidFill>
              <a:prstDash val="solid"/>
              <a:bevel/>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8" name="Google Shape;618;p39">
            <a:extLst>
              <a:ext uri="{FF2B5EF4-FFF2-40B4-BE49-F238E27FC236}">
                <a16:creationId xmlns:a16="http://schemas.microsoft.com/office/drawing/2014/main" id="{60BDDEC4-4F87-A848-9D6F-7430CE0C74CD}"/>
              </a:ext>
            </a:extLst>
          </p:cNvPr>
          <p:cNvSpPr/>
          <p:nvPr/>
        </p:nvSpPr>
        <p:spPr>
          <a:xfrm>
            <a:off x="1186892" y="1030636"/>
            <a:ext cx="997288" cy="563371"/>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chemeClr val="bg1"/>
          </a:solidFill>
          <a:ln w="9525" cap="flat" cmpd="sng">
            <a:solidFill>
              <a:srgbClr val="00FFFF"/>
            </a:solidFill>
            <a:prstDash val="dot"/>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19" name="Picture 2">
            <a:extLst>
              <a:ext uri="{FF2B5EF4-FFF2-40B4-BE49-F238E27FC236}">
                <a16:creationId xmlns:a16="http://schemas.microsoft.com/office/drawing/2014/main" id="{8D4B18F3-5EDB-0742-8991-97688D69580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0296" y="1362668"/>
            <a:ext cx="3707600" cy="1843887"/>
          </a:xfrm>
          <a:prstGeom prst="rect">
            <a:avLst/>
          </a:prstGeom>
          <a:noFill/>
          <a:extLst>
            <a:ext uri="{909E8E84-426E-40DD-AFC4-6F175D3DCCD1}">
              <a14:hiddenFill xmlns:a14="http://schemas.microsoft.com/office/drawing/2010/main">
                <a:solidFill>
                  <a:srgbClr val="FFFFFF"/>
                </a:solidFill>
              </a14:hiddenFill>
            </a:ext>
          </a:extLst>
        </p:spPr>
      </p:pic>
      <p:sp>
        <p:nvSpPr>
          <p:cNvPr id="20" name="Google Shape;618;p39">
            <a:extLst>
              <a:ext uri="{FF2B5EF4-FFF2-40B4-BE49-F238E27FC236}">
                <a16:creationId xmlns:a16="http://schemas.microsoft.com/office/drawing/2014/main" id="{D8B07FBC-212F-5E4D-A3F5-04D86EDD3BC3}"/>
              </a:ext>
            </a:extLst>
          </p:cNvPr>
          <p:cNvSpPr/>
          <p:nvPr/>
        </p:nvSpPr>
        <p:spPr>
          <a:xfrm>
            <a:off x="2439624" y="492439"/>
            <a:ext cx="997288" cy="563371"/>
          </a:xfrm>
          <a:custGeom>
            <a:avLst/>
            <a:gdLst/>
            <a:ahLst/>
            <a:cxnLst/>
            <a:rect l="l" t="t" r="r" b="b"/>
            <a:pathLst>
              <a:path w="19198" h="10845" extrusionOk="0">
                <a:moveTo>
                  <a:pt x="7572" y="1"/>
                </a:moveTo>
                <a:lnTo>
                  <a:pt x="7108" y="25"/>
                </a:lnTo>
                <a:lnTo>
                  <a:pt x="6668" y="98"/>
                </a:lnTo>
                <a:lnTo>
                  <a:pt x="6229" y="196"/>
                </a:lnTo>
                <a:lnTo>
                  <a:pt x="5813" y="343"/>
                </a:lnTo>
                <a:lnTo>
                  <a:pt x="5423" y="538"/>
                </a:lnTo>
                <a:lnTo>
                  <a:pt x="5056" y="758"/>
                </a:lnTo>
                <a:lnTo>
                  <a:pt x="4714" y="1026"/>
                </a:lnTo>
                <a:lnTo>
                  <a:pt x="4397" y="1319"/>
                </a:lnTo>
                <a:lnTo>
                  <a:pt x="4104" y="1637"/>
                </a:lnTo>
                <a:lnTo>
                  <a:pt x="3835" y="1979"/>
                </a:lnTo>
                <a:lnTo>
                  <a:pt x="3615" y="2345"/>
                </a:lnTo>
                <a:lnTo>
                  <a:pt x="3420" y="2736"/>
                </a:lnTo>
                <a:lnTo>
                  <a:pt x="3273" y="3151"/>
                </a:lnTo>
                <a:lnTo>
                  <a:pt x="3151" y="3591"/>
                </a:lnTo>
                <a:lnTo>
                  <a:pt x="3102" y="4030"/>
                </a:lnTo>
                <a:lnTo>
                  <a:pt x="3078" y="4494"/>
                </a:lnTo>
                <a:lnTo>
                  <a:pt x="3078" y="4788"/>
                </a:lnTo>
                <a:lnTo>
                  <a:pt x="2712" y="4788"/>
                </a:lnTo>
                <a:lnTo>
                  <a:pt x="2419" y="4836"/>
                </a:lnTo>
                <a:lnTo>
                  <a:pt x="2125" y="4910"/>
                </a:lnTo>
                <a:lnTo>
                  <a:pt x="1832" y="5032"/>
                </a:lnTo>
                <a:lnTo>
                  <a:pt x="1588" y="5154"/>
                </a:lnTo>
                <a:lnTo>
                  <a:pt x="1320" y="5300"/>
                </a:lnTo>
                <a:lnTo>
                  <a:pt x="1100" y="5471"/>
                </a:lnTo>
                <a:lnTo>
                  <a:pt x="880" y="5667"/>
                </a:lnTo>
                <a:lnTo>
                  <a:pt x="685" y="5887"/>
                </a:lnTo>
                <a:lnTo>
                  <a:pt x="514" y="6131"/>
                </a:lnTo>
                <a:lnTo>
                  <a:pt x="367" y="6375"/>
                </a:lnTo>
                <a:lnTo>
                  <a:pt x="220" y="6644"/>
                </a:lnTo>
                <a:lnTo>
                  <a:pt x="123" y="6912"/>
                </a:lnTo>
                <a:lnTo>
                  <a:pt x="50" y="7205"/>
                </a:lnTo>
                <a:lnTo>
                  <a:pt x="1" y="7499"/>
                </a:lnTo>
                <a:lnTo>
                  <a:pt x="1" y="7816"/>
                </a:lnTo>
                <a:lnTo>
                  <a:pt x="1" y="8134"/>
                </a:lnTo>
                <a:lnTo>
                  <a:pt x="50" y="8427"/>
                </a:lnTo>
                <a:lnTo>
                  <a:pt x="123" y="8720"/>
                </a:lnTo>
                <a:lnTo>
                  <a:pt x="220" y="8988"/>
                </a:lnTo>
                <a:lnTo>
                  <a:pt x="367" y="9257"/>
                </a:lnTo>
                <a:lnTo>
                  <a:pt x="514" y="9501"/>
                </a:lnTo>
                <a:lnTo>
                  <a:pt x="685" y="9745"/>
                </a:lnTo>
                <a:lnTo>
                  <a:pt x="880" y="9965"/>
                </a:lnTo>
                <a:lnTo>
                  <a:pt x="1100" y="10161"/>
                </a:lnTo>
                <a:lnTo>
                  <a:pt x="1320" y="10332"/>
                </a:lnTo>
                <a:lnTo>
                  <a:pt x="1588" y="10478"/>
                </a:lnTo>
                <a:lnTo>
                  <a:pt x="1832" y="10600"/>
                </a:lnTo>
                <a:lnTo>
                  <a:pt x="2125" y="10722"/>
                </a:lnTo>
                <a:lnTo>
                  <a:pt x="2419" y="10796"/>
                </a:lnTo>
                <a:lnTo>
                  <a:pt x="2712" y="10844"/>
                </a:lnTo>
                <a:lnTo>
                  <a:pt x="16486" y="10844"/>
                </a:lnTo>
                <a:lnTo>
                  <a:pt x="16779" y="10796"/>
                </a:lnTo>
                <a:lnTo>
                  <a:pt x="17072" y="10722"/>
                </a:lnTo>
                <a:lnTo>
                  <a:pt x="17365" y="10600"/>
                </a:lnTo>
                <a:lnTo>
                  <a:pt x="17610" y="10478"/>
                </a:lnTo>
                <a:lnTo>
                  <a:pt x="17878" y="10332"/>
                </a:lnTo>
                <a:lnTo>
                  <a:pt x="18098" y="10161"/>
                </a:lnTo>
                <a:lnTo>
                  <a:pt x="18318" y="9965"/>
                </a:lnTo>
                <a:lnTo>
                  <a:pt x="18513" y="9745"/>
                </a:lnTo>
                <a:lnTo>
                  <a:pt x="18684" y="9501"/>
                </a:lnTo>
                <a:lnTo>
                  <a:pt x="18831" y="9257"/>
                </a:lnTo>
                <a:lnTo>
                  <a:pt x="18977" y="8988"/>
                </a:lnTo>
                <a:lnTo>
                  <a:pt x="19075" y="8720"/>
                </a:lnTo>
                <a:lnTo>
                  <a:pt x="19148" y="8427"/>
                </a:lnTo>
                <a:lnTo>
                  <a:pt x="19197" y="8134"/>
                </a:lnTo>
                <a:lnTo>
                  <a:pt x="19197" y="7816"/>
                </a:lnTo>
                <a:lnTo>
                  <a:pt x="19197" y="7499"/>
                </a:lnTo>
                <a:lnTo>
                  <a:pt x="19148" y="7205"/>
                </a:lnTo>
                <a:lnTo>
                  <a:pt x="19075" y="6912"/>
                </a:lnTo>
                <a:lnTo>
                  <a:pt x="18977" y="6644"/>
                </a:lnTo>
                <a:lnTo>
                  <a:pt x="18831" y="6375"/>
                </a:lnTo>
                <a:lnTo>
                  <a:pt x="18684" y="6131"/>
                </a:lnTo>
                <a:lnTo>
                  <a:pt x="18513" y="5887"/>
                </a:lnTo>
                <a:lnTo>
                  <a:pt x="18318" y="5667"/>
                </a:lnTo>
                <a:lnTo>
                  <a:pt x="18098" y="5471"/>
                </a:lnTo>
                <a:lnTo>
                  <a:pt x="17878" y="5300"/>
                </a:lnTo>
                <a:lnTo>
                  <a:pt x="17610" y="5154"/>
                </a:lnTo>
                <a:lnTo>
                  <a:pt x="17365" y="5032"/>
                </a:lnTo>
                <a:lnTo>
                  <a:pt x="17072" y="4910"/>
                </a:lnTo>
                <a:lnTo>
                  <a:pt x="16779" y="4836"/>
                </a:lnTo>
                <a:lnTo>
                  <a:pt x="16486" y="4788"/>
                </a:lnTo>
                <a:lnTo>
                  <a:pt x="15412" y="4788"/>
                </a:lnTo>
                <a:lnTo>
                  <a:pt x="15436" y="4494"/>
                </a:lnTo>
                <a:lnTo>
                  <a:pt x="15412" y="4201"/>
                </a:lnTo>
                <a:lnTo>
                  <a:pt x="15387" y="3933"/>
                </a:lnTo>
                <a:lnTo>
                  <a:pt x="15314" y="3664"/>
                </a:lnTo>
                <a:lnTo>
                  <a:pt x="15216" y="3420"/>
                </a:lnTo>
                <a:lnTo>
                  <a:pt x="15094" y="3176"/>
                </a:lnTo>
                <a:lnTo>
                  <a:pt x="14972" y="2956"/>
                </a:lnTo>
                <a:lnTo>
                  <a:pt x="14801" y="2736"/>
                </a:lnTo>
                <a:lnTo>
                  <a:pt x="14630" y="2541"/>
                </a:lnTo>
                <a:lnTo>
                  <a:pt x="14435" y="2370"/>
                </a:lnTo>
                <a:lnTo>
                  <a:pt x="14215" y="2199"/>
                </a:lnTo>
                <a:lnTo>
                  <a:pt x="13995" y="2077"/>
                </a:lnTo>
                <a:lnTo>
                  <a:pt x="13751" y="1954"/>
                </a:lnTo>
                <a:lnTo>
                  <a:pt x="13507" y="1857"/>
                </a:lnTo>
                <a:lnTo>
                  <a:pt x="13238" y="1784"/>
                </a:lnTo>
                <a:lnTo>
                  <a:pt x="12969" y="1759"/>
                </a:lnTo>
                <a:lnTo>
                  <a:pt x="12676" y="1735"/>
                </a:lnTo>
                <a:lnTo>
                  <a:pt x="12334" y="1759"/>
                </a:lnTo>
                <a:lnTo>
                  <a:pt x="11992" y="1832"/>
                </a:lnTo>
                <a:lnTo>
                  <a:pt x="11650" y="1930"/>
                </a:lnTo>
                <a:lnTo>
                  <a:pt x="11357" y="2077"/>
                </a:lnTo>
                <a:lnTo>
                  <a:pt x="11186" y="1857"/>
                </a:lnTo>
                <a:lnTo>
                  <a:pt x="11015" y="1637"/>
                </a:lnTo>
                <a:lnTo>
                  <a:pt x="10844" y="1417"/>
                </a:lnTo>
                <a:lnTo>
                  <a:pt x="10649" y="1222"/>
                </a:lnTo>
                <a:lnTo>
                  <a:pt x="10454" y="1051"/>
                </a:lnTo>
                <a:lnTo>
                  <a:pt x="10234" y="880"/>
                </a:lnTo>
                <a:lnTo>
                  <a:pt x="9990" y="709"/>
                </a:lnTo>
                <a:lnTo>
                  <a:pt x="9745" y="562"/>
                </a:lnTo>
                <a:lnTo>
                  <a:pt x="9501" y="440"/>
                </a:lnTo>
                <a:lnTo>
                  <a:pt x="9257" y="318"/>
                </a:lnTo>
                <a:lnTo>
                  <a:pt x="8988" y="220"/>
                </a:lnTo>
                <a:lnTo>
                  <a:pt x="8720" y="147"/>
                </a:lnTo>
                <a:lnTo>
                  <a:pt x="8427" y="74"/>
                </a:lnTo>
                <a:lnTo>
                  <a:pt x="8158" y="25"/>
                </a:lnTo>
                <a:lnTo>
                  <a:pt x="7865" y="1"/>
                </a:lnTo>
                <a:close/>
              </a:path>
            </a:pathLst>
          </a:custGeom>
          <a:solidFill>
            <a:schemeClr val="bg1"/>
          </a:solidFill>
          <a:ln w="9525" cap="flat" cmpd="sng">
            <a:solidFill>
              <a:srgbClr val="00FFFF"/>
            </a:solidFill>
            <a:prstDash val="dot"/>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201407421"/>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8)">
                                      <p:cBhvr>
                                        <p:cTn id="7" dur="500"/>
                                        <p:tgtEl>
                                          <p:spTgt spid="7"/>
                                        </p:tgtEl>
                                      </p:cBhvr>
                                    </p:animEffect>
                                  </p:childTnLst>
                                </p:cTn>
                              </p:par>
                              <p:par>
                                <p:cTn id="8" presetID="21" presetClass="entr" presetSubtype="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8)">
                                      <p:cBhvr>
                                        <p:cTn id="10" dur="500"/>
                                        <p:tgtEl>
                                          <p:spTgt spid="4"/>
                                        </p:tgtEl>
                                      </p:cBhvr>
                                    </p:animEffect>
                                  </p:childTnLst>
                                </p:cTn>
                              </p:par>
                              <p:par>
                                <p:cTn id="11" presetID="3" presetClass="entr" presetSubtype="1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F1EDB44B-C013-D34F-A282-C8C29AB521A6}"/>
              </a:ext>
            </a:extLst>
          </p:cNvPr>
          <p:cNvPicPr>
            <a:picLocks noChangeAspect="1"/>
          </p:cNvPicPr>
          <p:nvPr/>
        </p:nvPicPr>
        <p:blipFill rotWithShape="1">
          <a:blip r:embed="rId2"/>
          <a:srcRect l="32061" t="23333" r="25537" b="5555"/>
          <a:stretch/>
        </p:blipFill>
        <p:spPr>
          <a:xfrm>
            <a:off x="533400" y="2454043"/>
            <a:ext cx="1410904" cy="2604746"/>
          </a:xfrm>
          <a:prstGeom prst="rect">
            <a:avLst/>
          </a:prstGeom>
        </p:spPr>
      </p:pic>
      <p:sp>
        <p:nvSpPr>
          <p:cNvPr id="12" name="Google Shape;370;p31">
            <a:extLst>
              <a:ext uri="{FF2B5EF4-FFF2-40B4-BE49-F238E27FC236}">
                <a16:creationId xmlns:a16="http://schemas.microsoft.com/office/drawing/2014/main" id="{A39623D4-3075-F642-AB79-E4EB75950C1F}"/>
              </a:ext>
            </a:extLst>
          </p:cNvPr>
          <p:cNvSpPr/>
          <p:nvPr/>
        </p:nvSpPr>
        <p:spPr>
          <a:xfrm>
            <a:off x="1671861" y="84711"/>
            <a:ext cx="5719539" cy="4552424"/>
          </a:xfrm>
          <a:custGeom>
            <a:avLst/>
            <a:gdLst/>
            <a:ahLst/>
            <a:cxnLst/>
            <a:rect l="l" t="t" r="r" b="b"/>
            <a:pathLst>
              <a:path w="341459" h="131457" extrusionOk="0">
                <a:moveTo>
                  <a:pt x="1956" y="131457"/>
                </a:moveTo>
                <a:cubicBezTo>
                  <a:pt x="-8832" y="107188"/>
                  <a:pt x="27441" y="73739"/>
                  <a:pt x="53858" y="71006"/>
                </a:cubicBezTo>
                <a:cubicBezTo>
                  <a:pt x="72175" y="69111"/>
                  <a:pt x="89827" y="78983"/>
                  <a:pt x="107592" y="83829"/>
                </a:cubicBezTo>
                <a:cubicBezTo>
                  <a:pt x="119024" y="86947"/>
                  <a:pt x="131185" y="87670"/>
                  <a:pt x="143008" y="86882"/>
                </a:cubicBezTo>
                <a:cubicBezTo>
                  <a:pt x="165931" y="85354"/>
                  <a:pt x="187005" y="69324"/>
                  <a:pt x="202849" y="52687"/>
                </a:cubicBezTo>
                <a:cubicBezTo>
                  <a:pt x="216151" y="38720"/>
                  <a:pt x="226877" y="21520"/>
                  <a:pt x="243150" y="11165"/>
                </a:cubicBezTo>
                <a:cubicBezTo>
                  <a:pt x="257231" y="2205"/>
                  <a:pt x="275323" y="-521"/>
                  <a:pt x="291999" y="174"/>
                </a:cubicBezTo>
                <a:cubicBezTo>
                  <a:pt x="308471" y="861"/>
                  <a:pt x="326713" y="7548"/>
                  <a:pt x="341459" y="174"/>
                </a:cubicBezTo>
              </a:path>
            </a:pathLst>
          </a:custGeom>
          <a:noFill/>
          <a:ln w="19050" cap="flat" cmpd="sng">
            <a:solidFill>
              <a:schemeClr val="dk2"/>
            </a:solidFill>
            <a:prstDash val="dash"/>
            <a:round/>
            <a:headEnd type="none" w="med" len="med"/>
            <a:tailEnd type="stealth" w="med" len="med"/>
          </a:ln>
        </p:spPr>
      </p:sp>
      <p:pic>
        <p:nvPicPr>
          <p:cNvPr id="13" name="Picture 12">
            <a:extLst>
              <a:ext uri="{FF2B5EF4-FFF2-40B4-BE49-F238E27FC236}">
                <a16:creationId xmlns:a16="http://schemas.microsoft.com/office/drawing/2014/main" id="{CDC952B9-848B-C142-9C4B-6EC9F11F1429}"/>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7391400" y="114403"/>
            <a:ext cx="1387366" cy="1866693"/>
          </a:xfrm>
          <a:prstGeom prst="rect">
            <a:avLst/>
          </a:prstGeom>
          <a:ln>
            <a:noFill/>
          </a:ln>
        </p:spPr>
      </p:pic>
      <p:sp>
        <p:nvSpPr>
          <p:cNvPr id="7" name="Rectangle 6">
            <a:extLst>
              <a:ext uri="{FF2B5EF4-FFF2-40B4-BE49-F238E27FC236}">
                <a16:creationId xmlns:a16="http://schemas.microsoft.com/office/drawing/2014/main" id="{015328B6-55A2-A944-86CC-B1D6C32548BC}"/>
              </a:ext>
            </a:extLst>
          </p:cNvPr>
          <p:cNvSpPr/>
          <p:nvPr/>
        </p:nvSpPr>
        <p:spPr>
          <a:xfrm>
            <a:off x="4191887" y="2454043"/>
            <a:ext cx="4139275" cy="1200329"/>
          </a:xfrm>
          <a:prstGeom prst="rect">
            <a:avLst/>
          </a:prstGeom>
          <a:noFill/>
        </p:spPr>
        <p:txBody>
          <a:bodyPr wrap="none" lIns="91440" tIns="45720" rIns="91440" bIns="45720">
            <a:spAutoFit/>
          </a:bodyPr>
          <a:lstStyle/>
          <a:p>
            <a:pPr algn="ctr"/>
            <a:r>
              <a:rPr lang="en-US" sz="7200" b="1" cap="none" spc="0" dirty="0" err="1">
                <a:ln w="0"/>
                <a:solidFill>
                  <a:srgbClr val="C00000"/>
                </a:solidFill>
                <a:effectLst>
                  <a:reflection blurRad="6350" stA="53000" endA="300" endPos="35500" dir="5400000" sy="-90000" algn="bl" rotWithShape="0"/>
                </a:effectLst>
                <a:latin typeface="Snell Roundhand" panose="02000603080000090004" pitchFamily="2" charset="77"/>
              </a:rPr>
              <a:t>Thảo</a:t>
            </a:r>
            <a:r>
              <a:rPr lang="en-US" sz="7200" b="1" cap="none" spc="0" dirty="0">
                <a:ln w="0"/>
                <a:solidFill>
                  <a:srgbClr val="C00000"/>
                </a:solidFill>
                <a:effectLst>
                  <a:reflection blurRad="6350" stA="53000" endA="300" endPos="35500" dir="5400000" sy="-90000" algn="bl" rotWithShape="0"/>
                </a:effectLst>
                <a:latin typeface="Snell Roundhand" panose="02000603080000090004" pitchFamily="2" charset="77"/>
              </a:rPr>
              <a:t> </a:t>
            </a:r>
            <a:r>
              <a:rPr lang="en-US" sz="7200" b="1" cap="none" spc="0" dirty="0" err="1">
                <a:ln w="0"/>
                <a:solidFill>
                  <a:srgbClr val="C00000"/>
                </a:solidFill>
                <a:effectLst>
                  <a:reflection blurRad="6350" stA="53000" endA="300" endPos="35500" dir="5400000" sy="-90000" algn="bl" rotWithShape="0"/>
                </a:effectLst>
                <a:latin typeface="Snell Roundhand" panose="02000603080000090004" pitchFamily="2" charset="77"/>
              </a:rPr>
              <a:t>luận</a:t>
            </a:r>
            <a:endParaRPr lang="en-US" sz="7200" b="1" cap="none" spc="0" dirty="0">
              <a:ln w="0"/>
              <a:solidFill>
                <a:srgbClr val="C00000"/>
              </a:solidFill>
              <a:effectLst>
                <a:reflection blurRad="6350" stA="53000" endA="300" endPos="35500" dir="5400000" sy="-90000" algn="bl" rotWithShape="0"/>
              </a:effectLst>
              <a:latin typeface="Snell Roundhand" panose="02000603080000090004" pitchFamily="2" charset="77"/>
            </a:endParaRPr>
          </a:p>
        </p:txBody>
      </p:sp>
      <p:grpSp>
        <p:nvGrpSpPr>
          <p:cNvPr id="4" name="Group 3">
            <a:extLst>
              <a:ext uri="{FF2B5EF4-FFF2-40B4-BE49-F238E27FC236}">
                <a16:creationId xmlns:a16="http://schemas.microsoft.com/office/drawing/2014/main" id="{8E8E4C9A-C457-5A49-90AD-753B11202DD9}"/>
              </a:ext>
            </a:extLst>
          </p:cNvPr>
          <p:cNvGrpSpPr/>
          <p:nvPr/>
        </p:nvGrpSpPr>
        <p:grpSpPr>
          <a:xfrm>
            <a:off x="732099" y="665262"/>
            <a:ext cx="5111197" cy="1600200"/>
            <a:chOff x="838200" y="742950"/>
            <a:chExt cx="3886200" cy="1600200"/>
          </a:xfrm>
        </p:grpSpPr>
        <p:sp>
          <p:nvSpPr>
            <p:cNvPr id="3" name="Rounded Rectangular Callout 2">
              <a:extLst>
                <a:ext uri="{FF2B5EF4-FFF2-40B4-BE49-F238E27FC236}">
                  <a16:creationId xmlns:a16="http://schemas.microsoft.com/office/drawing/2014/main" id="{A8369091-78DC-3F4D-A3A5-D8370F22F1A5}"/>
                </a:ext>
              </a:extLst>
            </p:cNvPr>
            <p:cNvSpPr/>
            <p:nvPr/>
          </p:nvSpPr>
          <p:spPr>
            <a:xfrm>
              <a:off x="838200" y="742950"/>
              <a:ext cx="3886200" cy="1600200"/>
            </a:xfrm>
            <a:prstGeom prst="wedgeRoundRectCallout">
              <a:avLst>
                <a:gd name="adj1" fmla="val -31682"/>
                <a:gd name="adj2" fmla="val 71835"/>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VN" dirty="0"/>
            </a:p>
          </p:txBody>
        </p:sp>
        <p:sp>
          <p:nvSpPr>
            <p:cNvPr id="2" name="Rectangle 1">
              <a:extLst>
                <a:ext uri="{FF2B5EF4-FFF2-40B4-BE49-F238E27FC236}">
                  <a16:creationId xmlns:a16="http://schemas.microsoft.com/office/drawing/2014/main" id="{3CA26D09-DDE9-2C45-8BF7-174300EF9DDE}"/>
                </a:ext>
              </a:extLst>
            </p:cNvPr>
            <p:cNvSpPr/>
            <p:nvPr/>
          </p:nvSpPr>
          <p:spPr>
            <a:xfrm>
              <a:off x="914400" y="890704"/>
              <a:ext cx="3733800" cy="1200329"/>
            </a:xfrm>
            <a:prstGeom prst="rect">
              <a:avLst/>
            </a:prstGeom>
          </p:spPr>
          <p:txBody>
            <a:bodyPr wrap="square">
              <a:spAutoFit/>
            </a:bodyPr>
            <a:lstStyle/>
            <a:p>
              <a:pPr algn="just" eaLnBrk="1" hangingPunct="1">
                <a:spcBef>
                  <a:spcPct val="0"/>
                </a:spcBef>
                <a:buClrTx/>
                <a:buFontTx/>
                <a:buNone/>
              </a:pPr>
              <a:r>
                <a:rPr lang="vi-VN" altLang="vi-VN" sz="2400" dirty="0">
                  <a:solidFill>
                    <a:srgbClr val="0070C0"/>
                  </a:solidFill>
                  <a:latin typeface="Times New Roman" panose="02020603050405020304" pitchFamily="18" charset="0"/>
                </a:rPr>
                <a:t>Để phục vụ mưu đồ bá chủ thế giới chính  phủ Mĩ đã có những chính sách đối ngoại như thế nào ?</a:t>
              </a:r>
              <a:endParaRPr lang="en-VN" sz="2400" dirty="0">
                <a:solidFill>
                  <a:srgbClr val="0070C0"/>
                </a:solidFill>
              </a:endParaRPr>
            </a:p>
          </p:txBody>
        </p:sp>
      </p:grpSp>
    </p:spTree>
    <p:extLst>
      <p:ext uri="{BB962C8B-B14F-4D97-AF65-F5344CB8AC3E}">
        <p14:creationId xmlns:p14="http://schemas.microsoft.com/office/powerpoint/2010/main" val="1355174309"/>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50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0000">
                                          <p:cBhvr additive="base">
                                            <p:cTn id="7" dur="5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50000">
                                          <p:cBhvr additive="base">
                                            <p:cTn id="11" dur="5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38" presetClass="entr" presetSubtype="0" accel="50000" fill="hold" grpId="0" nodeType="afterEffect">
                                      <p:stCondLst>
                                        <p:cond delay="0"/>
                                      </p:stCondLst>
                                      <p:iterate type="lt">
                                        <p:tmPct val="50000"/>
                                      </p:iterate>
                                      <p:childTnLst>
                                        <p:set>
                                          <p:cBhvr>
                                            <p:cTn id="15" dur="1" fill="hold">
                                              <p:stCondLst>
                                                <p:cond delay="0"/>
                                              </p:stCondLst>
                                            </p:cTn>
                                            <p:tgtEl>
                                              <p:spTgt spid="7"/>
                                            </p:tgtEl>
                                            <p:attrNameLst>
                                              <p:attrName>style.visibility</p:attrName>
                                            </p:attrNameLst>
                                          </p:cBhvr>
                                          <p:to>
                                            <p:strVal val="visible"/>
                                          </p:to>
                                        </p:set>
                                        <p:set>
                                          <p:cBhvr>
                                            <p:cTn id="16" dur="227" fill="hold">
                                              <p:stCondLst>
                                                <p:cond delay="0"/>
                                              </p:stCondLst>
                                            </p:cTn>
                                            <p:tgtEl>
                                              <p:spTgt spid="7"/>
                                            </p:tgtEl>
                                            <p:attrNameLst>
                                              <p:attrName>style.rotation</p:attrName>
                                            </p:attrNameLst>
                                          </p:cBhvr>
                                          <p:to>
                                            <p:strVal val="-45.0"/>
                                          </p:to>
                                        </p:set>
                                        <p:anim calcmode="lin" valueType="num">
                                          <p:cBhvr>
                                            <p:cTn id="17" dur="227" fill="hold">
                                              <p:stCondLst>
                                                <p:cond delay="227"/>
                                              </p:stCondLst>
                                            </p:cTn>
                                            <p:tgtEl>
                                              <p:spTgt spid="7"/>
                                            </p:tgtEl>
                                            <p:attrNameLst>
                                              <p:attrName>style.rotation</p:attrName>
                                            </p:attrNameLst>
                                          </p:cBhvr>
                                          <p:tavLst>
                                            <p:tav tm="0">
                                              <p:val>
                                                <p:fltVal val="-45"/>
                                              </p:val>
                                            </p:tav>
                                            <p:tav tm="69900">
                                              <p:val>
                                                <p:fltVal val="45"/>
                                              </p:val>
                                            </p:tav>
                                            <p:tav tm="100000">
                                              <p:val>
                                                <p:fltVal val="0"/>
                                              </p:val>
                                            </p:tav>
                                          </p:tavLst>
                                        </p:anim>
                                        <p:anim calcmode="lin" valueType="num">
                                          <p:cBhvr>
                                            <p:cTn id="18" dur="227" fill="hold">
                                              <p:stCondLst>
                                                <p:cond delay="0"/>
                                              </p:stCondLst>
                                            </p:cTn>
                                            <p:tgtEl>
                                              <p:spTgt spid="7"/>
                                            </p:tgtEl>
                                            <p:attrNameLst>
                                              <p:attrName>ppt_y</p:attrName>
                                            </p:attrNameLst>
                                          </p:cBhvr>
                                          <p:tavLst>
                                            <p:tav tm="0">
                                              <p:val>
                                                <p:strVal val="#ppt_y-1"/>
                                              </p:val>
                                            </p:tav>
                                            <p:tav tm="100000">
                                              <p:val>
                                                <p:strVal val="#ppt_y-(0.354*#ppt_w-0.172*#ppt_h)"/>
                                              </p:val>
                                            </p:tav>
                                          </p:tavLst>
                                        </p:anim>
                                        <p:anim calcmode="lin" valueType="num">
                                          <p:cBhvr>
                                            <p:cTn id="19" dur="78" decel="50000" autoRev="1" fill="hold">
                                              <p:stCondLst>
                                                <p:cond delay="227"/>
                                              </p:stCondLst>
                                            </p:cTn>
                                            <p:tgtEl>
                                              <p:spTgt spid="7"/>
                                            </p:tgtEl>
                                            <p:attrNameLst>
                                              <p:attrName>ppt_y</p:attrName>
                                            </p:attrNameLst>
                                          </p:cBhvr>
                                          <p:tavLst>
                                            <p:tav tm="0">
                                              <p:val>
                                                <p:strVal val="#ppt_y-(0.354*#ppt_w-0.172*#ppt_h)"/>
                                              </p:val>
                                            </p:tav>
                                            <p:tav tm="100000">
                                              <p:val>
                                                <p:strVal val="#ppt_y-(0.354*#ppt_w-0.172*#ppt_h)-#ppt_h/2"/>
                                              </p:val>
                                            </p:tav>
                                          </p:tavLst>
                                        </p:anim>
                                        <p:anim calcmode="lin" valueType="num">
                                          <p:cBhvr>
                                            <p:cTn id="20" dur="68" fill="hold">
                                              <p:stCondLst>
                                                <p:cond delay="432"/>
                                              </p:stCondLst>
                                            </p:cTn>
                                            <p:tgtEl>
                                              <p:spTgt spid="7"/>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38" presetClass="entr" presetSubtype="0" accel="50000" fill="hold" grpId="0" nodeType="afterEffect">
                                      <p:stCondLst>
                                        <p:cond delay="0"/>
                                      </p:stCondLst>
                                      <p:iterate type="lt">
                                        <p:tmPct val="50000"/>
                                      </p:iterate>
                                      <p:childTnLst>
                                        <p:set>
                                          <p:cBhvr>
                                            <p:cTn id="15" dur="1" fill="hold">
                                              <p:stCondLst>
                                                <p:cond delay="0"/>
                                              </p:stCondLst>
                                            </p:cTn>
                                            <p:tgtEl>
                                              <p:spTgt spid="7"/>
                                            </p:tgtEl>
                                            <p:attrNameLst>
                                              <p:attrName>style.visibility</p:attrName>
                                            </p:attrNameLst>
                                          </p:cBhvr>
                                          <p:to>
                                            <p:strVal val="visible"/>
                                          </p:to>
                                        </p:set>
                                        <p:set>
                                          <p:cBhvr>
                                            <p:cTn id="16" dur="227" fill="hold">
                                              <p:stCondLst>
                                                <p:cond delay="0"/>
                                              </p:stCondLst>
                                            </p:cTn>
                                            <p:tgtEl>
                                              <p:spTgt spid="7"/>
                                            </p:tgtEl>
                                            <p:attrNameLst>
                                              <p:attrName>style.rotation</p:attrName>
                                            </p:attrNameLst>
                                          </p:cBhvr>
                                          <p:to>
                                            <p:strVal val="-45.0"/>
                                          </p:to>
                                        </p:set>
                                        <p:anim calcmode="lin" valueType="num">
                                          <p:cBhvr>
                                            <p:cTn id="17" dur="227" fill="hold">
                                              <p:stCondLst>
                                                <p:cond delay="227"/>
                                              </p:stCondLst>
                                            </p:cTn>
                                            <p:tgtEl>
                                              <p:spTgt spid="7"/>
                                            </p:tgtEl>
                                            <p:attrNameLst>
                                              <p:attrName>style.rotation</p:attrName>
                                            </p:attrNameLst>
                                          </p:cBhvr>
                                          <p:tavLst>
                                            <p:tav tm="0">
                                              <p:val>
                                                <p:fltVal val="-45"/>
                                              </p:val>
                                            </p:tav>
                                            <p:tav tm="69900">
                                              <p:val>
                                                <p:fltVal val="45"/>
                                              </p:val>
                                            </p:tav>
                                            <p:tav tm="100000">
                                              <p:val>
                                                <p:fltVal val="0"/>
                                              </p:val>
                                            </p:tav>
                                          </p:tavLst>
                                        </p:anim>
                                        <p:anim calcmode="lin" valueType="num">
                                          <p:cBhvr>
                                            <p:cTn id="18" dur="227" fill="hold">
                                              <p:stCondLst>
                                                <p:cond delay="0"/>
                                              </p:stCondLst>
                                            </p:cTn>
                                            <p:tgtEl>
                                              <p:spTgt spid="7"/>
                                            </p:tgtEl>
                                            <p:attrNameLst>
                                              <p:attrName>ppt_y</p:attrName>
                                            </p:attrNameLst>
                                          </p:cBhvr>
                                          <p:tavLst>
                                            <p:tav tm="0">
                                              <p:val>
                                                <p:strVal val="#ppt_y-1"/>
                                              </p:val>
                                            </p:tav>
                                            <p:tav tm="100000">
                                              <p:val>
                                                <p:strVal val="#ppt_y-(0.354*#ppt_w-0.172*#ppt_h)"/>
                                              </p:val>
                                            </p:tav>
                                          </p:tavLst>
                                        </p:anim>
                                        <p:anim calcmode="lin" valueType="num">
                                          <p:cBhvr>
                                            <p:cTn id="19" dur="78" decel="50000" autoRev="1" fill="hold">
                                              <p:stCondLst>
                                                <p:cond delay="227"/>
                                              </p:stCondLst>
                                            </p:cTn>
                                            <p:tgtEl>
                                              <p:spTgt spid="7"/>
                                            </p:tgtEl>
                                            <p:attrNameLst>
                                              <p:attrName>ppt_y</p:attrName>
                                            </p:attrNameLst>
                                          </p:cBhvr>
                                          <p:tavLst>
                                            <p:tav tm="0">
                                              <p:val>
                                                <p:strVal val="#ppt_y-(0.354*#ppt_w-0.172*#ppt_h)"/>
                                              </p:val>
                                            </p:tav>
                                            <p:tav tm="100000">
                                              <p:val>
                                                <p:strVal val="#ppt_y-(0.354*#ppt_w-0.172*#ppt_h)-#ppt_h/2"/>
                                              </p:val>
                                            </p:tav>
                                          </p:tavLst>
                                        </p:anim>
                                        <p:anim calcmode="lin" valueType="num">
                                          <p:cBhvr>
                                            <p:cTn id="20" dur="68" fill="hold">
                                              <p:stCondLst>
                                                <p:cond delay="432"/>
                                              </p:stCondLst>
                                            </p:cTn>
                                            <p:tgtEl>
                                              <p:spTgt spid="7"/>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Ý nghĩa Quốc Kỳ Mỹ">
            <a:extLst>
              <a:ext uri="{FF2B5EF4-FFF2-40B4-BE49-F238E27FC236}">
                <a16:creationId xmlns:a16="http://schemas.microsoft.com/office/drawing/2014/main" id="{764CB20C-99C6-E044-AAFD-88D1F1635C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572000" cy="25717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1 Tượng nữ thần tự do ở đâu? - Ý NGHĨA và LỊCH SỬ">
            <a:extLst>
              <a:ext uri="{FF2B5EF4-FFF2-40B4-BE49-F238E27FC236}">
                <a16:creationId xmlns:a16="http://schemas.microsoft.com/office/drawing/2014/main" id="{5DD48111-F3E0-6F40-800E-93C904231D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0767"/>
            <a:ext cx="4572000" cy="51435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Ông Joe Biden chính thức trở thành Tổng thống đắc cử Mỹ - Báo Nhân Dân">
            <a:extLst>
              <a:ext uri="{FF2B5EF4-FFF2-40B4-BE49-F238E27FC236}">
                <a16:creationId xmlns:a16="http://schemas.microsoft.com/office/drawing/2014/main" id="{9CE58FBA-CBF8-DC4D-8EC7-27DE07615CA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2571222"/>
            <a:ext cx="4572000" cy="25722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649614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checkerboard(across)">
                                      <p:cBhvr>
                                        <p:cTn id="7" dur="500"/>
                                        <p:tgtEl>
                                          <p:spTgt spid="1026"/>
                                        </p:tgtEl>
                                      </p:cBhvr>
                                    </p:animEffect>
                                  </p:childTnLst>
                                </p:cTn>
                              </p:par>
                              <p:par>
                                <p:cTn id="8" presetID="5" presetClass="entr" presetSubtype="10" fill="hold" nodeType="withEffect">
                                  <p:stCondLst>
                                    <p:cond delay="0"/>
                                  </p:stCondLst>
                                  <p:childTnLst>
                                    <p:set>
                                      <p:cBhvr>
                                        <p:cTn id="9" dur="1" fill="hold">
                                          <p:stCondLst>
                                            <p:cond delay="0"/>
                                          </p:stCondLst>
                                        </p:cTn>
                                        <p:tgtEl>
                                          <p:spTgt spid="1028"/>
                                        </p:tgtEl>
                                        <p:attrNameLst>
                                          <p:attrName>style.visibility</p:attrName>
                                        </p:attrNameLst>
                                      </p:cBhvr>
                                      <p:to>
                                        <p:strVal val="visible"/>
                                      </p:to>
                                    </p:set>
                                    <p:animEffect transition="in" filter="checkerboard(across)">
                                      <p:cBhvr>
                                        <p:cTn id="10" dur="500"/>
                                        <p:tgtEl>
                                          <p:spTgt spid="1028"/>
                                        </p:tgtEl>
                                      </p:cBhvr>
                                    </p:animEffect>
                                  </p:childTnLst>
                                </p:cTn>
                              </p:par>
                              <p:par>
                                <p:cTn id="11" presetID="5" presetClass="entr" presetSubtype="10" fill="hold" nodeType="withEffect">
                                  <p:stCondLst>
                                    <p:cond delay="0"/>
                                  </p:stCondLst>
                                  <p:childTnLst>
                                    <p:set>
                                      <p:cBhvr>
                                        <p:cTn id="12" dur="1" fill="hold">
                                          <p:stCondLst>
                                            <p:cond delay="0"/>
                                          </p:stCondLst>
                                        </p:cTn>
                                        <p:tgtEl>
                                          <p:spTgt spid="1030"/>
                                        </p:tgtEl>
                                        <p:attrNameLst>
                                          <p:attrName>style.visibility</p:attrName>
                                        </p:attrNameLst>
                                      </p:cBhvr>
                                      <p:to>
                                        <p:strVal val="visible"/>
                                      </p:to>
                                    </p:set>
                                    <p:animEffect transition="in" filter="checkerboard(across)">
                                      <p:cBhvr>
                                        <p:cTn id="13" dur="500"/>
                                        <p:tgtEl>
                                          <p:spTgt spid="1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solidFill>
          <a:srgbClr val="FFFDE3"/>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020B5580-7D73-C44A-A7A8-A81BA68FAF16}"/>
              </a:ext>
            </a:extLst>
          </p:cNvPr>
          <p:cNvSpPr/>
          <p:nvPr/>
        </p:nvSpPr>
        <p:spPr>
          <a:xfrm>
            <a:off x="15240" y="-761"/>
            <a:ext cx="9095232" cy="954107"/>
          </a:xfrm>
          <a:prstGeom prst="rect">
            <a:avLst/>
          </a:prstGeom>
          <a:solidFill>
            <a:srgbClr val="FFFF00"/>
          </a:solidFill>
        </p:spPr>
        <p:txBody>
          <a:bodyPr wrap="square">
            <a:spAutoFit/>
          </a:bodyPr>
          <a:lstStyle/>
          <a:p>
            <a:pPr algn="ctr"/>
            <a:r>
              <a:rPr lang="en-US" altLang="en-VN" sz="2800" b="1" i="1" dirty="0">
                <a:solidFill>
                  <a:srgbClr val="C00000"/>
                </a:solidFill>
                <a:latin typeface="Times New Roman" panose="02020603050405020304" pitchFamily="18" charset="0"/>
                <a:cs typeface="Times New Roman" panose="02020603050405020304" pitchFamily="18" charset="0"/>
              </a:rPr>
              <a:t>( </a:t>
            </a:r>
            <a:r>
              <a:rPr lang="en-US" altLang="en-VN" sz="2800" b="1" i="1" dirty="0" err="1">
                <a:solidFill>
                  <a:srgbClr val="C00000"/>
                </a:solidFill>
                <a:latin typeface="Times New Roman" panose="02020603050405020304" pitchFamily="18" charset="0"/>
                <a:cs typeface="Times New Roman" panose="02020603050405020304" pitchFamily="18" charset="0"/>
              </a:rPr>
              <a:t>Điền</a:t>
            </a:r>
            <a:r>
              <a:rPr lang="en-US" altLang="en-VN" sz="2800" b="1" i="1" dirty="0">
                <a:solidFill>
                  <a:srgbClr val="C00000"/>
                </a:solidFill>
                <a:latin typeface="Times New Roman" panose="02020603050405020304" pitchFamily="18" charset="0"/>
                <a:cs typeface="Times New Roman" panose="02020603050405020304" pitchFamily="18" charset="0"/>
              </a:rPr>
              <a:t> </a:t>
            </a:r>
            <a:r>
              <a:rPr lang="en-US" altLang="en-VN" sz="2800" b="1" i="1" dirty="0" err="1">
                <a:solidFill>
                  <a:srgbClr val="C00000"/>
                </a:solidFill>
                <a:latin typeface="Times New Roman" panose="02020603050405020304" pitchFamily="18" charset="0"/>
                <a:cs typeface="Times New Roman" panose="02020603050405020304" pitchFamily="18" charset="0"/>
              </a:rPr>
              <a:t>khuyết</a:t>
            </a:r>
            <a:r>
              <a:rPr lang="en-US" altLang="en-VN" sz="2800" b="1" i="1" dirty="0">
                <a:solidFill>
                  <a:srgbClr val="C00000"/>
                </a:solidFill>
                <a:latin typeface="Times New Roman" panose="02020603050405020304" pitchFamily="18" charset="0"/>
                <a:cs typeface="Times New Roman" panose="02020603050405020304" pitchFamily="18" charset="0"/>
              </a:rPr>
              <a:t>) </a:t>
            </a:r>
            <a:r>
              <a:rPr lang="en-US" altLang="en-VN" sz="2800" i="1" dirty="0" err="1">
                <a:solidFill>
                  <a:schemeClr val="tx1">
                    <a:lumMod val="95000"/>
                    <a:lumOff val="5000"/>
                  </a:schemeClr>
                </a:solidFill>
                <a:latin typeface="Times New Roman" panose="02020603050405020304" pitchFamily="18" charset="0"/>
                <a:cs typeface="Times New Roman" panose="02020603050405020304" pitchFamily="18" charset="0"/>
              </a:rPr>
              <a:t>Để</a:t>
            </a:r>
            <a:r>
              <a:rPr lang="en-US" altLang="en-VN" sz="2800"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800" i="1" dirty="0" err="1">
                <a:solidFill>
                  <a:schemeClr val="tx1">
                    <a:lumMod val="95000"/>
                    <a:lumOff val="5000"/>
                  </a:schemeClr>
                </a:solidFill>
                <a:latin typeface="Times New Roman" panose="02020603050405020304" pitchFamily="18" charset="0"/>
                <a:cs typeface="Times New Roman" panose="02020603050405020304" pitchFamily="18" charset="0"/>
              </a:rPr>
              <a:t>phục</a:t>
            </a:r>
            <a:r>
              <a:rPr lang="en-US" altLang="en-VN" sz="2800"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800" i="1" dirty="0" err="1">
                <a:solidFill>
                  <a:schemeClr val="tx1">
                    <a:lumMod val="95000"/>
                    <a:lumOff val="5000"/>
                  </a:schemeClr>
                </a:solidFill>
                <a:latin typeface="Times New Roman" panose="02020603050405020304" pitchFamily="18" charset="0"/>
                <a:cs typeface="Times New Roman" panose="02020603050405020304" pitchFamily="18" charset="0"/>
              </a:rPr>
              <a:t>vụ</a:t>
            </a:r>
            <a:r>
              <a:rPr lang="en-US" altLang="en-VN" sz="2800"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800" i="1" dirty="0" err="1">
                <a:solidFill>
                  <a:schemeClr val="tx1">
                    <a:lumMod val="95000"/>
                    <a:lumOff val="5000"/>
                  </a:schemeClr>
                </a:solidFill>
                <a:latin typeface="Times New Roman" panose="02020603050405020304" pitchFamily="18" charset="0"/>
                <a:cs typeface="Times New Roman" panose="02020603050405020304" pitchFamily="18" charset="0"/>
              </a:rPr>
              <a:t>mưu</a:t>
            </a:r>
            <a:r>
              <a:rPr lang="en-US" altLang="en-VN" sz="2800"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800" i="1" dirty="0" err="1">
                <a:solidFill>
                  <a:schemeClr val="tx1">
                    <a:lumMod val="95000"/>
                    <a:lumOff val="5000"/>
                  </a:schemeClr>
                </a:solidFill>
                <a:latin typeface="Times New Roman" panose="02020603050405020304" pitchFamily="18" charset="0"/>
                <a:cs typeface="Times New Roman" panose="02020603050405020304" pitchFamily="18" charset="0"/>
              </a:rPr>
              <a:t>đồ</a:t>
            </a:r>
            <a:r>
              <a:rPr lang="en-US" altLang="en-VN" sz="2800"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800" i="1" dirty="0" err="1">
                <a:solidFill>
                  <a:schemeClr val="tx1">
                    <a:lumMod val="95000"/>
                    <a:lumOff val="5000"/>
                  </a:schemeClr>
                </a:solidFill>
                <a:latin typeface="Times New Roman" panose="02020603050405020304" pitchFamily="18" charset="0"/>
                <a:cs typeface="Times New Roman" panose="02020603050405020304" pitchFamily="18" charset="0"/>
              </a:rPr>
              <a:t>bá</a:t>
            </a:r>
            <a:r>
              <a:rPr lang="en-US" altLang="en-VN" sz="2800"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800" i="1" dirty="0" err="1">
                <a:solidFill>
                  <a:schemeClr val="tx1">
                    <a:lumMod val="95000"/>
                    <a:lumOff val="5000"/>
                  </a:schemeClr>
                </a:solidFill>
                <a:latin typeface="Times New Roman" panose="02020603050405020304" pitchFamily="18" charset="0"/>
                <a:cs typeface="Times New Roman" panose="02020603050405020304" pitchFamily="18" charset="0"/>
              </a:rPr>
              <a:t>chủ</a:t>
            </a:r>
            <a:r>
              <a:rPr lang="en-US" altLang="en-VN" sz="2800"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800" i="1" dirty="0" err="1">
                <a:solidFill>
                  <a:schemeClr val="tx1">
                    <a:lumMod val="95000"/>
                    <a:lumOff val="5000"/>
                  </a:schemeClr>
                </a:solidFill>
                <a:latin typeface="Times New Roman" panose="02020603050405020304" pitchFamily="18" charset="0"/>
                <a:cs typeface="Times New Roman" panose="02020603050405020304" pitchFamily="18" charset="0"/>
              </a:rPr>
              <a:t>thế</a:t>
            </a:r>
            <a:r>
              <a:rPr lang="en-US" altLang="en-VN" sz="2800"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800" i="1" dirty="0" err="1">
                <a:solidFill>
                  <a:schemeClr val="tx1">
                    <a:lumMod val="95000"/>
                    <a:lumOff val="5000"/>
                  </a:schemeClr>
                </a:solidFill>
                <a:latin typeface="Times New Roman" panose="02020603050405020304" pitchFamily="18" charset="0"/>
                <a:cs typeface="Times New Roman" panose="02020603050405020304" pitchFamily="18" charset="0"/>
              </a:rPr>
              <a:t>giới</a:t>
            </a:r>
            <a:r>
              <a:rPr lang="en-US" altLang="en-VN" sz="2800"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800" i="1" dirty="0" err="1">
                <a:solidFill>
                  <a:schemeClr val="tx1">
                    <a:lumMod val="95000"/>
                    <a:lumOff val="5000"/>
                  </a:schemeClr>
                </a:solidFill>
                <a:latin typeface="Times New Roman" panose="02020603050405020304" pitchFamily="18" charset="0"/>
                <a:cs typeface="Times New Roman" panose="02020603050405020304" pitchFamily="18" charset="0"/>
              </a:rPr>
              <a:t>chính</a:t>
            </a:r>
            <a:r>
              <a:rPr lang="en-US" altLang="en-VN" sz="2800"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800" i="1" dirty="0" err="1">
                <a:solidFill>
                  <a:schemeClr val="tx1">
                    <a:lumMod val="95000"/>
                    <a:lumOff val="5000"/>
                  </a:schemeClr>
                </a:solidFill>
                <a:latin typeface="Times New Roman" panose="02020603050405020304" pitchFamily="18" charset="0"/>
                <a:cs typeface="Times New Roman" panose="02020603050405020304" pitchFamily="18" charset="0"/>
              </a:rPr>
              <a:t>phủ</a:t>
            </a:r>
            <a:r>
              <a:rPr lang="en-US" altLang="en-VN" sz="2800"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800" i="1" dirty="0" err="1">
                <a:solidFill>
                  <a:schemeClr val="tx1">
                    <a:lumMod val="95000"/>
                    <a:lumOff val="5000"/>
                  </a:schemeClr>
                </a:solidFill>
                <a:latin typeface="Times New Roman" panose="02020603050405020304" pitchFamily="18" charset="0"/>
                <a:cs typeface="Times New Roman" panose="02020603050405020304" pitchFamily="18" charset="0"/>
              </a:rPr>
              <a:t>Mĩ</a:t>
            </a:r>
            <a:r>
              <a:rPr lang="en-US" altLang="en-VN" sz="2800"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800" i="1" dirty="0" err="1">
                <a:solidFill>
                  <a:schemeClr val="tx1">
                    <a:lumMod val="95000"/>
                    <a:lumOff val="5000"/>
                  </a:schemeClr>
                </a:solidFill>
                <a:latin typeface="Times New Roman" panose="02020603050405020304" pitchFamily="18" charset="0"/>
                <a:cs typeface="Times New Roman" panose="02020603050405020304" pitchFamily="18" charset="0"/>
              </a:rPr>
              <a:t>đã</a:t>
            </a:r>
            <a:r>
              <a:rPr lang="en-US" altLang="en-VN" sz="2800"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800" i="1" dirty="0" err="1">
                <a:solidFill>
                  <a:schemeClr val="tx1">
                    <a:lumMod val="95000"/>
                    <a:lumOff val="5000"/>
                  </a:schemeClr>
                </a:solidFill>
                <a:latin typeface="Times New Roman" panose="02020603050405020304" pitchFamily="18" charset="0"/>
                <a:cs typeface="Times New Roman" panose="02020603050405020304" pitchFamily="18" charset="0"/>
              </a:rPr>
              <a:t>có</a:t>
            </a:r>
            <a:r>
              <a:rPr lang="en-US" altLang="en-VN" sz="2800"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800" i="1" dirty="0" err="1">
                <a:solidFill>
                  <a:schemeClr val="tx1">
                    <a:lumMod val="95000"/>
                    <a:lumOff val="5000"/>
                  </a:schemeClr>
                </a:solidFill>
                <a:latin typeface="Times New Roman" panose="02020603050405020304" pitchFamily="18" charset="0"/>
                <a:cs typeface="Times New Roman" panose="02020603050405020304" pitchFamily="18" charset="0"/>
              </a:rPr>
              <a:t>những</a:t>
            </a:r>
            <a:r>
              <a:rPr lang="en-US" altLang="en-VN" sz="2800"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800" i="1" dirty="0" err="1">
                <a:solidFill>
                  <a:schemeClr val="tx1">
                    <a:lumMod val="95000"/>
                    <a:lumOff val="5000"/>
                  </a:schemeClr>
                </a:solidFill>
                <a:latin typeface="Times New Roman" panose="02020603050405020304" pitchFamily="18" charset="0"/>
                <a:cs typeface="Times New Roman" panose="02020603050405020304" pitchFamily="18" charset="0"/>
              </a:rPr>
              <a:t>chính</a:t>
            </a:r>
            <a:r>
              <a:rPr lang="en-US" altLang="en-VN" sz="2800"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800" i="1" dirty="0" err="1">
                <a:solidFill>
                  <a:schemeClr val="tx1">
                    <a:lumMod val="95000"/>
                    <a:lumOff val="5000"/>
                  </a:schemeClr>
                </a:solidFill>
                <a:latin typeface="Times New Roman" panose="02020603050405020304" pitchFamily="18" charset="0"/>
                <a:cs typeface="Times New Roman" panose="02020603050405020304" pitchFamily="18" charset="0"/>
              </a:rPr>
              <a:t>sách</a:t>
            </a:r>
            <a:r>
              <a:rPr lang="en-US" altLang="en-VN" sz="2800"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800" i="1" dirty="0" err="1">
                <a:solidFill>
                  <a:schemeClr val="tx1">
                    <a:lumMod val="95000"/>
                    <a:lumOff val="5000"/>
                  </a:schemeClr>
                </a:solidFill>
                <a:latin typeface="Times New Roman" panose="02020603050405020304" pitchFamily="18" charset="0"/>
                <a:cs typeface="Times New Roman" panose="02020603050405020304" pitchFamily="18" charset="0"/>
              </a:rPr>
              <a:t>đối</a:t>
            </a:r>
            <a:r>
              <a:rPr lang="en-US" altLang="en-VN" sz="2800"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800" i="1" dirty="0" err="1">
                <a:solidFill>
                  <a:schemeClr val="tx1">
                    <a:lumMod val="95000"/>
                    <a:lumOff val="5000"/>
                  </a:schemeClr>
                </a:solidFill>
                <a:latin typeface="Times New Roman" panose="02020603050405020304" pitchFamily="18" charset="0"/>
                <a:cs typeface="Times New Roman" panose="02020603050405020304" pitchFamily="18" charset="0"/>
              </a:rPr>
              <a:t>ngoại</a:t>
            </a:r>
            <a:r>
              <a:rPr lang="en-US" altLang="en-VN" sz="2800"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800" i="1" dirty="0" err="1">
                <a:solidFill>
                  <a:schemeClr val="tx1">
                    <a:lumMod val="95000"/>
                    <a:lumOff val="5000"/>
                  </a:schemeClr>
                </a:solidFill>
                <a:latin typeface="Times New Roman" panose="02020603050405020304" pitchFamily="18" charset="0"/>
                <a:cs typeface="Times New Roman" panose="02020603050405020304" pitchFamily="18" charset="0"/>
              </a:rPr>
              <a:t>như</a:t>
            </a:r>
            <a:r>
              <a:rPr lang="en-US" altLang="en-VN" sz="2800"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800" i="1" dirty="0" err="1">
                <a:solidFill>
                  <a:schemeClr val="tx1">
                    <a:lumMod val="95000"/>
                    <a:lumOff val="5000"/>
                  </a:schemeClr>
                </a:solidFill>
                <a:latin typeface="Times New Roman" panose="02020603050405020304" pitchFamily="18" charset="0"/>
                <a:cs typeface="Times New Roman" panose="02020603050405020304" pitchFamily="18" charset="0"/>
              </a:rPr>
              <a:t>thế</a:t>
            </a:r>
            <a:r>
              <a:rPr lang="en-US" altLang="en-VN" sz="2800"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800" i="1" dirty="0" err="1">
                <a:solidFill>
                  <a:schemeClr val="tx1">
                    <a:lumMod val="95000"/>
                    <a:lumOff val="5000"/>
                  </a:schemeClr>
                </a:solidFill>
                <a:latin typeface="Times New Roman" panose="02020603050405020304" pitchFamily="18" charset="0"/>
                <a:cs typeface="Times New Roman" panose="02020603050405020304" pitchFamily="18" charset="0"/>
              </a:rPr>
              <a:t>nào</a:t>
            </a:r>
            <a:r>
              <a:rPr lang="en-US" altLang="en-VN" sz="2800" i="1" dirty="0">
                <a:solidFill>
                  <a:schemeClr val="tx1">
                    <a:lumMod val="95000"/>
                    <a:lumOff val="5000"/>
                  </a:schemeClr>
                </a:solidFill>
                <a:latin typeface="Times New Roman" panose="02020603050405020304" pitchFamily="18" charset="0"/>
                <a:cs typeface="Times New Roman" panose="02020603050405020304" pitchFamily="18" charset="0"/>
              </a:rPr>
              <a:t> ? </a:t>
            </a:r>
            <a:endParaRPr lang="en-VN" sz="2800" i="1" dirty="0">
              <a:solidFill>
                <a:schemeClr val="tx1">
                  <a:lumMod val="95000"/>
                  <a:lumOff val="5000"/>
                </a:schemeClr>
              </a:solidFill>
              <a:latin typeface="Times New Roman" panose="02020603050405020304" pitchFamily="18" charset="0"/>
              <a:cs typeface="Times New Roman" panose="02020603050405020304" pitchFamily="18" charset="0"/>
            </a:endParaRPr>
          </a:p>
        </p:txBody>
      </p:sp>
      <p:sp>
        <p:nvSpPr>
          <p:cNvPr id="19" name="Rectangle 18">
            <a:extLst>
              <a:ext uri="{FF2B5EF4-FFF2-40B4-BE49-F238E27FC236}">
                <a16:creationId xmlns:a16="http://schemas.microsoft.com/office/drawing/2014/main" id="{785A0821-5FE6-524B-B1EB-9C249B554664}"/>
              </a:ext>
            </a:extLst>
          </p:cNvPr>
          <p:cNvSpPr/>
          <p:nvPr/>
        </p:nvSpPr>
        <p:spPr>
          <a:xfrm>
            <a:off x="48768" y="1677118"/>
            <a:ext cx="4440639" cy="577850"/>
          </a:xfrm>
          <a:prstGeom prst="rect">
            <a:avLst/>
          </a:prstGeom>
        </p:spPr>
        <p:txBody>
          <a:bodyPr wrap="none">
            <a:spAutoFit/>
          </a:bodyPr>
          <a:lstStyle/>
          <a:p>
            <a:pPr algn="just" eaLnBrk="1" hangingPunct="1">
              <a:lnSpc>
                <a:spcPct val="150000"/>
              </a:lnSpc>
              <a:buFontTx/>
              <a:buChar char="-"/>
              <a:defRPr/>
            </a:pPr>
            <a:r>
              <a:rPr lang="en-US" sz="24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24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Đề</a:t>
            </a:r>
            <a:r>
              <a:rPr lang="en-US" sz="24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ra “………………………..”.</a:t>
            </a:r>
          </a:p>
        </p:txBody>
      </p:sp>
      <p:sp>
        <p:nvSpPr>
          <p:cNvPr id="20" name="Rectangle 19">
            <a:extLst>
              <a:ext uri="{FF2B5EF4-FFF2-40B4-BE49-F238E27FC236}">
                <a16:creationId xmlns:a16="http://schemas.microsoft.com/office/drawing/2014/main" id="{7F323864-5928-8B4D-86EF-0DAA92558FC1}"/>
              </a:ext>
            </a:extLst>
          </p:cNvPr>
          <p:cNvSpPr/>
          <p:nvPr/>
        </p:nvSpPr>
        <p:spPr>
          <a:xfrm>
            <a:off x="121145" y="2351432"/>
            <a:ext cx="3956532" cy="579967"/>
          </a:xfrm>
          <a:prstGeom prst="rect">
            <a:avLst/>
          </a:prstGeom>
        </p:spPr>
        <p:txBody>
          <a:bodyPr wrap="none">
            <a:spAutoFit/>
          </a:bodyPr>
          <a:lstStyle/>
          <a:p>
            <a:pPr algn="just" eaLnBrk="1" hangingPunct="1">
              <a:lnSpc>
                <a:spcPct val="150000"/>
              </a:lnSpc>
              <a:buFontTx/>
              <a:buChar char="-"/>
              <a:defRPr/>
            </a:pPr>
            <a:r>
              <a:rPr lang="en-US" sz="2400" dirty="0">
                <a:latin typeface="Times New Roman" panose="02020603050405020304" pitchFamily="18" charset="0"/>
                <a:cs typeface="Times New Roman" panose="02020603050405020304" pitchFamily="18" charset="0"/>
              </a:rPr>
              <a:t>“ ……………”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nước</a:t>
            </a:r>
            <a:r>
              <a:rPr lang="en-US" sz="2400" dirty="0">
                <a:latin typeface="Times New Roman" panose="02020603050405020304" pitchFamily="18" charset="0"/>
                <a:cs typeface="Times New Roman" panose="02020603050405020304" pitchFamily="18" charset="0"/>
              </a:rPr>
              <a:t>.</a:t>
            </a:r>
          </a:p>
        </p:txBody>
      </p:sp>
      <p:sp>
        <p:nvSpPr>
          <p:cNvPr id="21" name="Rectangle 20">
            <a:extLst>
              <a:ext uri="{FF2B5EF4-FFF2-40B4-BE49-F238E27FC236}">
                <a16:creationId xmlns:a16="http://schemas.microsoft.com/office/drawing/2014/main" id="{DB3D09AB-5767-AC43-B98C-83DCA5673735}"/>
              </a:ext>
            </a:extLst>
          </p:cNvPr>
          <p:cNvSpPr/>
          <p:nvPr/>
        </p:nvSpPr>
        <p:spPr>
          <a:xfrm>
            <a:off x="15240" y="3245827"/>
            <a:ext cx="4737194" cy="579967"/>
          </a:xfrm>
          <a:prstGeom prst="rect">
            <a:avLst/>
          </a:prstGeom>
        </p:spPr>
        <p:txBody>
          <a:bodyPr wrap="none">
            <a:spAutoFit/>
          </a:bodyPr>
          <a:lstStyle/>
          <a:p>
            <a:pPr algn="just" eaLnBrk="1" hangingPunct="1">
              <a:lnSpc>
                <a:spcPct val="150000"/>
              </a:lnSpc>
              <a:defRPr/>
            </a:pP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Thành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lập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khối</a:t>
            </a:r>
            <a:r>
              <a:rPr lang="en-US" sz="2400" dirty="0">
                <a:latin typeface="Times New Roman" panose="02020603050405020304" pitchFamily="18" charset="0"/>
                <a:cs typeface="Times New Roman" panose="02020603050405020304" pitchFamily="18" charset="0"/>
              </a:rPr>
              <a:t>……………….</a:t>
            </a:r>
          </a:p>
        </p:txBody>
      </p:sp>
      <p:sp>
        <p:nvSpPr>
          <p:cNvPr id="22" name="Rectangle 21">
            <a:extLst>
              <a:ext uri="{FF2B5EF4-FFF2-40B4-BE49-F238E27FC236}">
                <a16:creationId xmlns:a16="http://schemas.microsoft.com/office/drawing/2014/main" id="{875C34D1-CB19-A34D-89BE-2A809A4AA312}"/>
              </a:ext>
            </a:extLst>
          </p:cNvPr>
          <p:cNvSpPr/>
          <p:nvPr/>
        </p:nvSpPr>
        <p:spPr>
          <a:xfrm>
            <a:off x="121145" y="4009534"/>
            <a:ext cx="4737194" cy="1133965"/>
          </a:xfrm>
          <a:prstGeom prst="rect">
            <a:avLst/>
          </a:prstGeom>
        </p:spPr>
        <p:txBody>
          <a:bodyPr wrap="square">
            <a:spAutoFit/>
          </a:bodyPr>
          <a:lstStyle/>
          <a:p>
            <a:pPr eaLnBrk="1" hangingPunct="1">
              <a:lnSpc>
                <a:spcPct val="150000"/>
              </a:lnSpc>
              <a:defRPr/>
            </a:pP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lập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trật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tự</a:t>
            </a:r>
            <a:r>
              <a:rPr lang="en-US" sz="2400" dirty="0">
                <a:latin typeface="Times New Roman" panose="02020603050405020304" pitchFamily="18" charset="0"/>
                <a:cs typeface="Times New Roman" panose="02020603050405020304" pitchFamily="18" charset="0"/>
              </a:rPr>
              <a:t> “……………….” do </a:t>
            </a:r>
            <a:r>
              <a:rPr lang="en-US" sz="2400" dirty="0" err="1">
                <a:latin typeface="Times New Roman" panose="02020603050405020304" pitchFamily="18" charset="0"/>
                <a:cs typeface="Times New Roman" panose="02020603050405020304" pitchFamily="18" charset="0"/>
              </a:rPr>
              <a:t>Mỹ</a:t>
            </a:r>
            <a:r>
              <a:rPr lang="en-US" sz="2400" dirty="0">
                <a:latin typeface="Times New Roman" panose="02020603050405020304" pitchFamily="18" charset="0"/>
                <a:cs typeface="Times New Roman" panose="02020603050405020304" pitchFamily="18" charset="0"/>
              </a:rPr>
              <a:t> chi </a:t>
            </a:r>
            <a:r>
              <a:rPr lang="en-US" sz="2400" dirty="0" err="1">
                <a:latin typeface="Times New Roman" panose="02020603050405020304" pitchFamily="18" charset="0"/>
                <a:cs typeface="Times New Roman" panose="02020603050405020304" pitchFamily="18" charset="0"/>
              </a:rPr>
              <a:t>phối</a:t>
            </a:r>
            <a:endParaRPr lang="en-US" sz="2400" dirty="0">
              <a:latin typeface="Times New Roman" panose="02020603050405020304" pitchFamily="18" charset="0"/>
              <a:cs typeface="Times New Roman" panose="02020603050405020304" pitchFamily="18" charset="0"/>
            </a:endParaRPr>
          </a:p>
        </p:txBody>
      </p:sp>
      <p:sp>
        <p:nvSpPr>
          <p:cNvPr id="27" name="Text Box 49">
            <a:extLst>
              <a:ext uri="{FF2B5EF4-FFF2-40B4-BE49-F238E27FC236}">
                <a16:creationId xmlns:a16="http://schemas.microsoft.com/office/drawing/2014/main" id="{AD1CD5B5-0C7D-0448-B5E1-3844D7FCA60C}"/>
              </a:ext>
            </a:extLst>
          </p:cNvPr>
          <p:cNvSpPr txBox="1">
            <a:spLocks noChangeArrowheads="1"/>
          </p:cNvSpPr>
          <p:nvPr/>
        </p:nvSpPr>
        <p:spPr bwMode="auto">
          <a:xfrm>
            <a:off x="4743961" y="1501897"/>
            <a:ext cx="432344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912813">
              <a:spcBef>
                <a:spcPct val="20000"/>
              </a:spcBef>
              <a:buChar char="•"/>
              <a:defRPr sz="3200">
                <a:solidFill>
                  <a:schemeClr val="tx1"/>
                </a:solidFill>
                <a:latin typeface="Times New Roman" panose="02020603050405020304" pitchFamily="18" charset="0"/>
              </a:defRPr>
            </a:lvl1pPr>
            <a:lvl2pPr marL="742950" indent="-285750" defTabSz="912813">
              <a:spcBef>
                <a:spcPct val="20000"/>
              </a:spcBef>
              <a:buChar char="–"/>
              <a:defRPr sz="2800">
                <a:solidFill>
                  <a:schemeClr val="tx1"/>
                </a:solidFill>
                <a:latin typeface="Times New Roman" panose="02020603050405020304" pitchFamily="18" charset="0"/>
              </a:defRPr>
            </a:lvl2pPr>
            <a:lvl3pPr marL="1143000" indent="-230188" defTabSz="912813">
              <a:spcBef>
                <a:spcPct val="20000"/>
              </a:spcBef>
              <a:buChar char="•"/>
              <a:defRPr sz="2400">
                <a:solidFill>
                  <a:schemeClr val="tx1"/>
                </a:solidFill>
                <a:latin typeface="Times New Roman" panose="02020603050405020304" pitchFamily="18" charset="0"/>
              </a:defRPr>
            </a:lvl3pPr>
            <a:lvl4pPr marL="1600200" indent="-228600" defTabSz="912813">
              <a:spcBef>
                <a:spcPct val="20000"/>
              </a:spcBef>
              <a:buChar char="–"/>
              <a:defRPr sz="2000">
                <a:solidFill>
                  <a:schemeClr val="tx1"/>
                </a:solidFill>
                <a:latin typeface="Times New Roman" panose="02020603050405020304" pitchFamily="18" charset="0"/>
              </a:defRPr>
            </a:lvl4pPr>
            <a:lvl5pPr marL="2057400" indent="-228600" defTabSz="912813">
              <a:spcBef>
                <a:spcPct val="20000"/>
              </a:spcBef>
              <a:buChar char="»"/>
              <a:defRPr sz="2000">
                <a:solidFill>
                  <a:schemeClr val="tx1"/>
                </a:solidFill>
                <a:latin typeface="Times New Roman" panose="02020603050405020304" pitchFamily="18" charset="0"/>
              </a:defRPr>
            </a:lvl5pPr>
            <a:lvl6pPr marL="25146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fontAlgn="base">
              <a:spcAft>
                <a:spcPct val="0"/>
              </a:spcAft>
              <a:buClrTx/>
              <a:buFontTx/>
              <a:buNone/>
              <a:defRPr/>
            </a:pPr>
            <a:r>
              <a:rPr lang="en-US" sz="2400" kern="1200" dirty="0">
                <a:solidFill>
                  <a:srgbClr val="000000"/>
                </a:solidFill>
                <a:ea typeface="+mn-ea"/>
                <a:cs typeface="Times New Roman" panose="02020603050405020304" pitchFamily="18" charset="0"/>
              </a:rPr>
              <a:t>- </a:t>
            </a:r>
            <a:r>
              <a:rPr lang="en-US" sz="2400" kern="1200" dirty="0" err="1">
                <a:solidFill>
                  <a:srgbClr val="000000"/>
                </a:solidFill>
                <a:ea typeface="+mn-ea"/>
                <a:cs typeface="Times New Roman" panose="02020603050405020304" pitchFamily="18" charset="0"/>
              </a:rPr>
              <a:t>Chống</a:t>
            </a:r>
            <a:r>
              <a:rPr lang="en-US" sz="2400" kern="1200" dirty="0">
                <a:solidFill>
                  <a:srgbClr val="000000"/>
                </a:solidFill>
                <a:ea typeface="+mn-ea"/>
                <a:cs typeface="Times New Roman" panose="02020603050405020304" pitchFamily="18" charset="0"/>
              </a:rPr>
              <a:t> </a:t>
            </a:r>
            <a:r>
              <a:rPr lang="en-US" sz="2400" kern="1200" dirty="0" err="1">
                <a:solidFill>
                  <a:srgbClr val="000000"/>
                </a:solidFill>
                <a:ea typeface="+mn-ea"/>
                <a:cs typeface="Times New Roman" panose="02020603050405020304" pitchFamily="18" charset="0"/>
              </a:rPr>
              <a:t>phá</a:t>
            </a:r>
            <a:r>
              <a:rPr lang="en-US" sz="2400" kern="1200" dirty="0">
                <a:solidFill>
                  <a:srgbClr val="000000"/>
                </a:solidFill>
                <a:ea typeface="+mn-ea"/>
                <a:cs typeface="Times New Roman" panose="02020603050405020304" pitchFamily="18" charset="0"/>
              </a:rPr>
              <a:t> </a:t>
            </a:r>
            <a:r>
              <a:rPr lang="en-US" sz="2400" kern="1200" dirty="0" err="1">
                <a:solidFill>
                  <a:srgbClr val="000000"/>
                </a:solidFill>
                <a:ea typeface="+mn-ea"/>
                <a:cs typeface="Times New Roman" panose="02020603050405020304" pitchFamily="18" charset="0"/>
              </a:rPr>
              <a:t>các</a:t>
            </a:r>
            <a:r>
              <a:rPr lang="en-US" sz="2400" kern="1200" dirty="0">
                <a:solidFill>
                  <a:srgbClr val="000000"/>
                </a:solidFill>
                <a:ea typeface="+mn-ea"/>
                <a:cs typeface="Times New Roman" panose="02020603050405020304" pitchFamily="18" charset="0"/>
              </a:rPr>
              <a:t> </a:t>
            </a:r>
            <a:r>
              <a:rPr lang="en-US" sz="2400" kern="1200" dirty="0" err="1">
                <a:solidFill>
                  <a:srgbClr val="000000"/>
                </a:solidFill>
                <a:ea typeface="+mn-ea"/>
                <a:cs typeface="Times New Roman" panose="02020603050405020304" pitchFamily="18" charset="0"/>
              </a:rPr>
              <a:t>nước</a:t>
            </a:r>
            <a:r>
              <a:rPr lang="en-US" sz="2400" kern="1200" dirty="0">
                <a:solidFill>
                  <a:srgbClr val="000000"/>
                </a:solidFill>
                <a:ea typeface="+mn-ea"/>
                <a:cs typeface="Times New Roman" panose="02020603050405020304" pitchFamily="18" charset="0"/>
              </a:rPr>
              <a:t>………., </a:t>
            </a:r>
            <a:r>
              <a:rPr lang="en-US" sz="2400" kern="1200" dirty="0" err="1">
                <a:solidFill>
                  <a:srgbClr val="000000"/>
                </a:solidFill>
                <a:ea typeface="+mn-ea"/>
                <a:cs typeface="Times New Roman" panose="02020603050405020304" pitchFamily="18" charset="0"/>
              </a:rPr>
              <a:t>đẩy</a:t>
            </a:r>
            <a:r>
              <a:rPr lang="en-US" sz="2400" kern="1200" dirty="0">
                <a:solidFill>
                  <a:srgbClr val="000000"/>
                </a:solidFill>
                <a:ea typeface="+mn-ea"/>
                <a:cs typeface="Times New Roman" panose="02020603050405020304" pitchFamily="18" charset="0"/>
              </a:rPr>
              <a:t> </a:t>
            </a:r>
            <a:r>
              <a:rPr lang="en-US" sz="2400" kern="1200" dirty="0" err="1">
                <a:solidFill>
                  <a:srgbClr val="000000"/>
                </a:solidFill>
                <a:ea typeface="+mn-ea"/>
                <a:cs typeface="Times New Roman" panose="02020603050405020304" pitchFamily="18" charset="0"/>
              </a:rPr>
              <a:t>lùi</a:t>
            </a:r>
            <a:r>
              <a:rPr lang="en-US" sz="2400" kern="1200" dirty="0">
                <a:solidFill>
                  <a:srgbClr val="000000"/>
                </a:solidFill>
                <a:ea typeface="+mn-ea"/>
                <a:cs typeface="Times New Roman" panose="02020603050405020304" pitchFamily="18" charset="0"/>
              </a:rPr>
              <a:t> </a:t>
            </a:r>
            <a:r>
              <a:rPr lang="en-US" sz="2400" kern="1200" dirty="0" err="1">
                <a:solidFill>
                  <a:srgbClr val="000000"/>
                </a:solidFill>
                <a:ea typeface="+mn-ea"/>
                <a:cs typeface="Times New Roman" panose="02020603050405020304" pitchFamily="18" charset="0"/>
              </a:rPr>
              <a:t>phong</a:t>
            </a:r>
            <a:r>
              <a:rPr lang="en-US" sz="2400" kern="1200" dirty="0">
                <a:solidFill>
                  <a:srgbClr val="000000"/>
                </a:solidFill>
                <a:ea typeface="+mn-ea"/>
                <a:cs typeface="Times New Roman" panose="02020603050405020304" pitchFamily="18" charset="0"/>
              </a:rPr>
              <a:t> </a:t>
            </a:r>
            <a:r>
              <a:rPr lang="en-US" sz="2400" kern="1200" dirty="0" err="1">
                <a:solidFill>
                  <a:srgbClr val="000000"/>
                </a:solidFill>
                <a:ea typeface="+mn-ea"/>
                <a:cs typeface="Times New Roman" panose="02020603050405020304" pitchFamily="18" charset="0"/>
              </a:rPr>
              <a:t>trào</a:t>
            </a:r>
            <a:r>
              <a:rPr lang="en-US" sz="2400" kern="1200" dirty="0">
                <a:solidFill>
                  <a:srgbClr val="000000"/>
                </a:solidFill>
                <a:ea typeface="+mn-ea"/>
                <a:cs typeface="Times New Roman" panose="02020603050405020304" pitchFamily="18" charset="0"/>
              </a:rPr>
              <a:t> GPDT</a:t>
            </a:r>
          </a:p>
        </p:txBody>
      </p:sp>
      <p:sp>
        <p:nvSpPr>
          <p:cNvPr id="28" name="Text Box 51">
            <a:extLst>
              <a:ext uri="{FF2B5EF4-FFF2-40B4-BE49-F238E27FC236}">
                <a16:creationId xmlns:a16="http://schemas.microsoft.com/office/drawing/2014/main" id="{E2C3A2DD-8C59-644D-9134-48C330D29B60}"/>
              </a:ext>
            </a:extLst>
          </p:cNvPr>
          <p:cNvSpPr txBox="1">
            <a:spLocks noChangeArrowheads="1"/>
          </p:cNvSpPr>
          <p:nvPr/>
        </p:nvSpPr>
        <p:spPr bwMode="auto">
          <a:xfrm>
            <a:off x="4906747" y="3318671"/>
            <a:ext cx="402336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912813">
              <a:spcBef>
                <a:spcPct val="20000"/>
              </a:spcBef>
              <a:buChar char="•"/>
              <a:defRPr sz="3200">
                <a:solidFill>
                  <a:schemeClr val="tx1"/>
                </a:solidFill>
                <a:latin typeface="Times New Roman" panose="02020603050405020304" pitchFamily="18" charset="0"/>
              </a:defRPr>
            </a:lvl1pPr>
            <a:lvl2pPr marL="742950" indent="-285750" defTabSz="912813">
              <a:spcBef>
                <a:spcPct val="20000"/>
              </a:spcBef>
              <a:buChar char="–"/>
              <a:defRPr sz="2800">
                <a:solidFill>
                  <a:schemeClr val="tx1"/>
                </a:solidFill>
                <a:latin typeface="Times New Roman" panose="02020603050405020304" pitchFamily="18" charset="0"/>
              </a:defRPr>
            </a:lvl2pPr>
            <a:lvl3pPr marL="1143000" indent="-230188" defTabSz="912813">
              <a:spcBef>
                <a:spcPct val="20000"/>
              </a:spcBef>
              <a:buChar char="•"/>
              <a:defRPr sz="2400">
                <a:solidFill>
                  <a:schemeClr val="tx1"/>
                </a:solidFill>
                <a:latin typeface="Times New Roman" panose="02020603050405020304" pitchFamily="18" charset="0"/>
              </a:defRPr>
            </a:lvl3pPr>
            <a:lvl4pPr marL="1600200" indent="-228600" defTabSz="912813">
              <a:spcBef>
                <a:spcPct val="20000"/>
              </a:spcBef>
              <a:buChar char="–"/>
              <a:defRPr sz="2000">
                <a:solidFill>
                  <a:schemeClr val="tx1"/>
                </a:solidFill>
                <a:latin typeface="Times New Roman" panose="02020603050405020304" pitchFamily="18" charset="0"/>
              </a:defRPr>
            </a:lvl4pPr>
            <a:lvl5pPr marL="2057400" indent="-228600" defTabSz="912813">
              <a:spcBef>
                <a:spcPct val="20000"/>
              </a:spcBef>
              <a:buChar char="»"/>
              <a:defRPr sz="2000">
                <a:solidFill>
                  <a:schemeClr val="tx1"/>
                </a:solidFill>
                <a:latin typeface="Times New Roman" panose="02020603050405020304" pitchFamily="18" charset="0"/>
              </a:defRPr>
            </a:lvl5pPr>
            <a:lvl6pPr marL="25146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fontAlgn="base">
              <a:spcAft>
                <a:spcPct val="0"/>
              </a:spcAft>
              <a:buClrTx/>
              <a:buFontTx/>
              <a:buNone/>
              <a:defRPr/>
            </a:pPr>
            <a:r>
              <a:rPr lang="en-US" sz="2400" kern="1200" dirty="0">
                <a:solidFill>
                  <a:srgbClr val="000000"/>
                </a:solidFill>
                <a:ea typeface="+mn-ea"/>
                <a:cs typeface="Times New Roman" panose="02020603050405020304" pitchFamily="18" charset="0"/>
              </a:rPr>
              <a:t>-  </a:t>
            </a:r>
            <a:r>
              <a:rPr lang="en-US" sz="2400" kern="1200" dirty="0" err="1">
                <a:solidFill>
                  <a:srgbClr val="000000"/>
                </a:solidFill>
                <a:ea typeface="+mn-ea"/>
                <a:cs typeface="Times New Roman" panose="02020603050405020304" pitchFamily="18" charset="0"/>
              </a:rPr>
              <a:t>Gây</a:t>
            </a:r>
            <a:r>
              <a:rPr lang="en-US" sz="2400" kern="1200" dirty="0">
                <a:solidFill>
                  <a:srgbClr val="000000"/>
                </a:solidFill>
                <a:ea typeface="+mn-ea"/>
                <a:cs typeface="Times New Roman" panose="02020603050405020304" pitchFamily="18" charset="0"/>
              </a:rPr>
              <a:t>……………...</a:t>
            </a:r>
            <a:r>
              <a:rPr lang="en-US" sz="2400" kern="1200" dirty="0" err="1">
                <a:solidFill>
                  <a:srgbClr val="000000"/>
                </a:solidFill>
                <a:ea typeface="+mn-ea"/>
                <a:cs typeface="Times New Roman" panose="02020603050405020304" pitchFamily="18" charset="0"/>
              </a:rPr>
              <a:t>xâm</a:t>
            </a:r>
            <a:r>
              <a:rPr lang="en-US" sz="2400" kern="1200" dirty="0">
                <a:solidFill>
                  <a:srgbClr val="000000"/>
                </a:solidFill>
                <a:ea typeface="+mn-ea"/>
                <a:cs typeface="Times New Roman" panose="02020603050405020304" pitchFamily="18" charset="0"/>
              </a:rPr>
              <a:t> </a:t>
            </a:r>
            <a:r>
              <a:rPr lang="en-US" sz="2400" kern="1200" dirty="0" err="1">
                <a:solidFill>
                  <a:srgbClr val="000000"/>
                </a:solidFill>
                <a:ea typeface="+mn-ea"/>
                <a:cs typeface="Times New Roman" panose="02020603050405020304" pitchFamily="18" charset="0"/>
              </a:rPr>
              <a:t>lược</a:t>
            </a:r>
            <a:endParaRPr lang="en-US" sz="2400" kern="1200" dirty="0">
              <a:solidFill>
                <a:srgbClr val="000000"/>
              </a:solidFill>
              <a:ea typeface="+mn-ea"/>
              <a:cs typeface="Times New Roman" panose="02020603050405020304" pitchFamily="18" charset="0"/>
            </a:endParaRPr>
          </a:p>
        </p:txBody>
      </p:sp>
      <p:sp>
        <p:nvSpPr>
          <p:cNvPr id="29" name="Text Box 52">
            <a:extLst>
              <a:ext uri="{FF2B5EF4-FFF2-40B4-BE49-F238E27FC236}">
                <a16:creationId xmlns:a16="http://schemas.microsoft.com/office/drawing/2014/main" id="{E5B255B5-79FC-3F4F-8E5C-48DAE75CF8F2}"/>
              </a:ext>
            </a:extLst>
          </p:cNvPr>
          <p:cNvSpPr txBox="1">
            <a:spLocks noChangeArrowheads="1"/>
          </p:cNvSpPr>
          <p:nvPr/>
        </p:nvSpPr>
        <p:spPr bwMode="auto">
          <a:xfrm>
            <a:off x="4820561" y="4488204"/>
            <a:ext cx="388083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912813">
              <a:spcBef>
                <a:spcPct val="20000"/>
              </a:spcBef>
              <a:buChar char="•"/>
              <a:defRPr sz="3200">
                <a:solidFill>
                  <a:schemeClr val="tx1"/>
                </a:solidFill>
                <a:latin typeface="Times New Roman" panose="02020603050405020304" pitchFamily="18" charset="0"/>
              </a:defRPr>
            </a:lvl1pPr>
            <a:lvl2pPr marL="742950" indent="-285750" defTabSz="912813">
              <a:spcBef>
                <a:spcPct val="20000"/>
              </a:spcBef>
              <a:buChar char="–"/>
              <a:defRPr sz="2800">
                <a:solidFill>
                  <a:schemeClr val="tx1"/>
                </a:solidFill>
                <a:latin typeface="Times New Roman" panose="02020603050405020304" pitchFamily="18" charset="0"/>
              </a:defRPr>
            </a:lvl2pPr>
            <a:lvl3pPr marL="1143000" indent="-230188" defTabSz="912813">
              <a:spcBef>
                <a:spcPct val="20000"/>
              </a:spcBef>
              <a:buChar char="•"/>
              <a:defRPr sz="2400">
                <a:solidFill>
                  <a:schemeClr val="tx1"/>
                </a:solidFill>
                <a:latin typeface="Times New Roman" panose="02020603050405020304" pitchFamily="18" charset="0"/>
              </a:defRPr>
            </a:lvl3pPr>
            <a:lvl4pPr marL="1600200" indent="-228600" defTabSz="912813">
              <a:spcBef>
                <a:spcPct val="20000"/>
              </a:spcBef>
              <a:buChar char="–"/>
              <a:defRPr sz="2000">
                <a:solidFill>
                  <a:schemeClr val="tx1"/>
                </a:solidFill>
                <a:latin typeface="Times New Roman" panose="02020603050405020304" pitchFamily="18" charset="0"/>
              </a:defRPr>
            </a:lvl4pPr>
            <a:lvl5pPr marL="2057400" indent="-228600" defTabSz="912813">
              <a:spcBef>
                <a:spcPct val="20000"/>
              </a:spcBef>
              <a:buChar char="»"/>
              <a:defRPr sz="2000">
                <a:solidFill>
                  <a:schemeClr val="tx1"/>
                </a:solidFill>
                <a:latin typeface="Times New Roman" panose="02020603050405020304" pitchFamily="18" charset="0"/>
              </a:defRPr>
            </a:lvl5pPr>
            <a:lvl6pPr marL="25146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fontAlgn="base">
              <a:spcAft>
                <a:spcPct val="0"/>
              </a:spcAft>
              <a:buClrTx/>
              <a:buFontTx/>
              <a:buNone/>
              <a:defRPr/>
            </a:pPr>
            <a:r>
              <a:rPr lang="en-US" sz="2400" kern="1200" dirty="0">
                <a:solidFill>
                  <a:srgbClr val="000000"/>
                </a:solidFill>
                <a:ea typeface="+mn-ea"/>
                <a:cs typeface="Times New Roman" panose="02020603050405020304" pitchFamily="18" charset="0"/>
              </a:rPr>
              <a:t>- </a:t>
            </a:r>
            <a:r>
              <a:rPr lang="en-US" sz="2400" kern="1200" dirty="0" err="1">
                <a:solidFill>
                  <a:srgbClr val="000000"/>
                </a:solidFill>
                <a:ea typeface="+mn-ea"/>
                <a:cs typeface="Times New Roman" panose="02020603050405020304" pitchFamily="18" charset="0"/>
              </a:rPr>
              <a:t>Trở</a:t>
            </a:r>
            <a:r>
              <a:rPr lang="en-US" sz="2400" kern="1200" dirty="0">
                <a:solidFill>
                  <a:srgbClr val="000000"/>
                </a:solidFill>
                <a:ea typeface="+mn-ea"/>
                <a:cs typeface="Times New Roman" panose="02020603050405020304" pitchFamily="18" charset="0"/>
              </a:rPr>
              <a:t> </a:t>
            </a:r>
            <a:r>
              <a:rPr lang="en-US" sz="2400" kern="1200" dirty="0" err="1">
                <a:solidFill>
                  <a:srgbClr val="000000"/>
                </a:solidFill>
                <a:ea typeface="+mn-ea"/>
                <a:cs typeface="Times New Roman" panose="02020603050405020304" pitchFamily="18" charset="0"/>
              </a:rPr>
              <a:t>thành</a:t>
            </a:r>
            <a:r>
              <a:rPr lang="en-US" sz="2400" kern="1200" dirty="0">
                <a:solidFill>
                  <a:srgbClr val="000000"/>
                </a:solidFill>
                <a:ea typeface="+mn-ea"/>
                <a:cs typeface="Times New Roman" panose="02020603050405020304" pitchFamily="18" charset="0"/>
              </a:rPr>
              <a:t> …………</a:t>
            </a:r>
            <a:r>
              <a:rPr lang="en-US" sz="2400" kern="1200" dirty="0" err="1">
                <a:solidFill>
                  <a:srgbClr val="000000"/>
                </a:solidFill>
                <a:ea typeface="+mn-ea"/>
                <a:cs typeface="Times New Roman" panose="02020603050405020304" pitchFamily="18" charset="0"/>
              </a:rPr>
              <a:t>thế</a:t>
            </a:r>
            <a:r>
              <a:rPr lang="en-US" sz="2400" kern="1200" dirty="0">
                <a:solidFill>
                  <a:srgbClr val="000000"/>
                </a:solidFill>
                <a:ea typeface="+mn-ea"/>
                <a:cs typeface="Times New Roman" panose="02020603050405020304" pitchFamily="18" charset="0"/>
              </a:rPr>
              <a:t> </a:t>
            </a:r>
            <a:r>
              <a:rPr lang="en-US" sz="2400" kern="1200" dirty="0" err="1">
                <a:solidFill>
                  <a:srgbClr val="000000"/>
                </a:solidFill>
                <a:ea typeface="+mn-ea"/>
                <a:cs typeface="Times New Roman" panose="02020603050405020304" pitchFamily="18" charset="0"/>
              </a:rPr>
              <a:t>giới</a:t>
            </a:r>
            <a:endParaRPr lang="en-US" sz="2400" kern="1200" dirty="0">
              <a:solidFill>
                <a:srgbClr val="000000"/>
              </a:solidFill>
              <a:ea typeface="+mn-ea"/>
              <a:cs typeface="Times New Roman" panose="02020603050405020304" pitchFamily="18" charset="0"/>
            </a:endParaRPr>
          </a:p>
        </p:txBody>
      </p:sp>
      <p:sp>
        <p:nvSpPr>
          <p:cNvPr id="31" name="Text Box 50">
            <a:extLst>
              <a:ext uri="{FF2B5EF4-FFF2-40B4-BE49-F238E27FC236}">
                <a16:creationId xmlns:a16="http://schemas.microsoft.com/office/drawing/2014/main" id="{C1FF2C55-4AB2-C049-8192-98D0E2AA9E82}"/>
              </a:ext>
            </a:extLst>
          </p:cNvPr>
          <p:cNvSpPr txBox="1">
            <a:spLocks noChangeArrowheads="1"/>
          </p:cNvSpPr>
          <p:nvPr/>
        </p:nvSpPr>
        <p:spPr bwMode="auto">
          <a:xfrm>
            <a:off x="4858339" y="2386829"/>
            <a:ext cx="395653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912813">
              <a:spcBef>
                <a:spcPct val="20000"/>
              </a:spcBef>
              <a:buChar char="•"/>
              <a:defRPr sz="3200">
                <a:solidFill>
                  <a:schemeClr val="tx1"/>
                </a:solidFill>
                <a:latin typeface="Times New Roman" panose="02020603050405020304" pitchFamily="18" charset="0"/>
              </a:defRPr>
            </a:lvl1pPr>
            <a:lvl2pPr marL="742950" indent="-285750" defTabSz="912813">
              <a:spcBef>
                <a:spcPct val="20000"/>
              </a:spcBef>
              <a:buChar char="–"/>
              <a:defRPr sz="2800">
                <a:solidFill>
                  <a:schemeClr val="tx1"/>
                </a:solidFill>
                <a:latin typeface="Times New Roman" panose="02020603050405020304" pitchFamily="18" charset="0"/>
              </a:defRPr>
            </a:lvl2pPr>
            <a:lvl3pPr marL="1143000" indent="-230188" defTabSz="912813">
              <a:spcBef>
                <a:spcPct val="20000"/>
              </a:spcBef>
              <a:buChar char="•"/>
              <a:defRPr sz="2400">
                <a:solidFill>
                  <a:schemeClr val="tx1"/>
                </a:solidFill>
                <a:latin typeface="Times New Roman" panose="02020603050405020304" pitchFamily="18" charset="0"/>
              </a:defRPr>
            </a:lvl3pPr>
            <a:lvl4pPr marL="1600200" indent="-228600" defTabSz="912813">
              <a:spcBef>
                <a:spcPct val="20000"/>
              </a:spcBef>
              <a:buChar char="–"/>
              <a:defRPr sz="2000">
                <a:solidFill>
                  <a:schemeClr val="tx1"/>
                </a:solidFill>
                <a:latin typeface="Times New Roman" panose="02020603050405020304" pitchFamily="18" charset="0"/>
              </a:defRPr>
            </a:lvl4pPr>
            <a:lvl5pPr marL="2057400" indent="-228600" defTabSz="912813">
              <a:spcBef>
                <a:spcPct val="20000"/>
              </a:spcBef>
              <a:buChar char="»"/>
              <a:defRPr sz="2000">
                <a:solidFill>
                  <a:schemeClr val="tx1"/>
                </a:solidFill>
                <a:latin typeface="Times New Roman" panose="02020603050405020304" pitchFamily="18" charset="0"/>
              </a:defRPr>
            </a:lvl5pPr>
            <a:lvl6pPr marL="25146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eaLnBrk="1" hangingPunct="1">
              <a:buFontTx/>
              <a:buNone/>
              <a:defRPr/>
            </a:pPr>
            <a:r>
              <a:rPr lang="en-US" sz="2400" dirty="0">
                <a:cs typeface="Times New Roman" panose="02020603050405020304" pitchFamily="18" charset="0"/>
              </a:rPr>
              <a:t>- ………………..</a:t>
            </a:r>
            <a:r>
              <a:rPr lang="en-US" sz="2400" dirty="0" err="1">
                <a:cs typeface="Times New Roman" panose="02020603050405020304" pitchFamily="18" charset="0"/>
              </a:rPr>
              <a:t>và</a:t>
            </a:r>
            <a:r>
              <a:rPr lang="en-US" sz="2400" dirty="0">
                <a:cs typeface="Times New Roman" panose="02020603050405020304" pitchFamily="18" charset="0"/>
              </a:rPr>
              <a:t> </a:t>
            </a:r>
            <a:r>
              <a:rPr lang="en-US" sz="2400" dirty="0" err="1">
                <a:cs typeface="Times New Roman" panose="02020603050405020304" pitchFamily="18" charset="0"/>
              </a:rPr>
              <a:t>nô</a:t>
            </a:r>
            <a:r>
              <a:rPr lang="en-US" sz="2400" dirty="0">
                <a:cs typeface="Times New Roman" panose="02020603050405020304" pitchFamily="18" charset="0"/>
              </a:rPr>
              <a:t> </a:t>
            </a:r>
            <a:r>
              <a:rPr lang="en-US" sz="2400" dirty="0" err="1">
                <a:cs typeface="Times New Roman" panose="02020603050405020304" pitchFamily="18" charset="0"/>
              </a:rPr>
              <a:t>dịch</a:t>
            </a:r>
            <a:r>
              <a:rPr lang="en-US" sz="2400" dirty="0">
                <a:cs typeface="Times New Roman" panose="02020603050405020304" pitchFamily="18" charset="0"/>
              </a:rPr>
              <a:t> </a:t>
            </a:r>
            <a:r>
              <a:rPr lang="en-US" sz="2400" dirty="0" err="1">
                <a:cs typeface="Times New Roman" panose="02020603050405020304" pitchFamily="18" charset="0"/>
              </a:rPr>
              <a:t>các</a:t>
            </a:r>
            <a:r>
              <a:rPr lang="en-US" sz="2400" dirty="0">
                <a:cs typeface="Times New Roman" panose="02020603050405020304" pitchFamily="18" charset="0"/>
              </a:rPr>
              <a:t> </a:t>
            </a:r>
            <a:r>
              <a:rPr lang="en-US" sz="2400" dirty="0" err="1">
                <a:cs typeface="Times New Roman" panose="02020603050405020304" pitchFamily="18" charset="0"/>
              </a:rPr>
              <a:t>nước</a:t>
            </a:r>
            <a:r>
              <a:rPr lang="en-US" sz="2400" dirty="0">
                <a:cs typeface="Times New Roman" panose="02020603050405020304" pitchFamily="18" charset="0"/>
              </a:rPr>
              <a:t> </a:t>
            </a:r>
            <a:r>
              <a:rPr lang="en-US" sz="2400" dirty="0" err="1">
                <a:cs typeface="Times New Roman" panose="02020603050405020304" pitchFamily="18" charset="0"/>
              </a:rPr>
              <a:t>đồng</a:t>
            </a:r>
            <a:r>
              <a:rPr lang="en-US" sz="2400" dirty="0">
                <a:cs typeface="Times New Roman" panose="02020603050405020304" pitchFamily="18" charset="0"/>
              </a:rPr>
              <a:t> minh</a:t>
            </a:r>
          </a:p>
        </p:txBody>
      </p:sp>
      <p:sp>
        <p:nvSpPr>
          <p:cNvPr id="32" name="Rectangle 31">
            <a:extLst>
              <a:ext uri="{FF2B5EF4-FFF2-40B4-BE49-F238E27FC236}">
                <a16:creationId xmlns:a16="http://schemas.microsoft.com/office/drawing/2014/main" id="{5E0F3230-7A11-5246-8655-FEAC82F26BEA}"/>
              </a:ext>
            </a:extLst>
          </p:cNvPr>
          <p:cNvSpPr/>
          <p:nvPr/>
        </p:nvSpPr>
        <p:spPr>
          <a:xfrm>
            <a:off x="667768" y="990184"/>
            <a:ext cx="3409909" cy="523220"/>
          </a:xfrm>
          <a:prstGeom prst="rect">
            <a:avLst/>
          </a:prstGeom>
        </p:spPr>
        <p:txBody>
          <a:bodyPr wrap="none">
            <a:spAutoFit/>
          </a:bodyPr>
          <a:lstStyle/>
          <a:p>
            <a:pPr lvl="0" algn="ctr" defTabSz="741363" fontAlgn="base">
              <a:spcBef>
                <a:spcPct val="20000"/>
              </a:spcBef>
              <a:spcAft>
                <a:spcPct val="0"/>
              </a:spcAft>
              <a:buClrTx/>
            </a:pPr>
            <a:r>
              <a:rPr lang="en-US" sz="2800" b="1" dirty="0" err="1">
                <a:solidFill>
                  <a:srgbClr val="0000FF"/>
                </a:solidFill>
                <a:latin typeface="Times New Roman" panose="02020603050405020304" pitchFamily="18" charset="0"/>
                <a:cs typeface="Times New Roman" panose="02020603050405020304" pitchFamily="18" charset="0"/>
              </a:rPr>
              <a:t>Chính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sách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đối</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ngoại</a:t>
            </a:r>
            <a:endParaRPr lang="en-US" sz="2800" b="1" dirty="0">
              <a:solidFill>
                <a:srgbClr val="0000FF"/>
              </a:solidFill>
              <a:latin typeface="Times New Roman" panose="02020603050405020304" pitchFamily="18" charset="0"/>
              <a:cs typeface="Times New Roman" panose="02020603050405020304" pitchFamily="18" charset="0"/>
            </a:endParaRPr>
          </a:p>
        </p:txBody>
      </p:sp>
      <p:sp>
        <p:nvSpPr>
          <p:cNvPr id="33" name="Rectangle 32">
            <a:extLst>
              <a:ext uri="{FF2B5EF4-FFF2-40B4-BE49-F238E27FC236}">
                <a16:creationId xmlns:a16="http://schemas.microsoft.com/office/drawing/2014/main" id="{147099ED-01D2-1643-8250-A33851580E46}"/>
              </a:ext>
            </a:extLst>
          </p:cNvPr>
          <p:cNvSpPr/>
          <p:nvPr/>
        </p:nvSpPr>
        <p:spPr>
          <a:xfrm>
            <a:off x="5650480" y="960733"/>
            <a:ext cx="1630576" cy="523220"/>
          </a:xfrm>
          <a:prstGeom prst="rect">
            <a:avLst/>
          </a:prstGeom>
        </p:spPr>
        <p:txBody>
          <a:bodyPr wrap="none">
            <a:spAutoFit/>
          </a:bodyPr>
          <a:lstStyle/>
          <a:p>
            <a:pPr lvl="0" algn="ctr" defTabSz="741363" fontAlgn="base">
              <a:spcBef>
                <a:spcPct val="20000"/>
              </a:spcBef>
              <a:spcAft>
                <a:spcPct val="0"/>
              </a:spcAft>
              <a:buClrTx/>
            </a:pPr>
            <a:r>
              <a:rPr lang="en-US" sz="2800" b="1" dirty="0" err="1">
                <a:solidFill>
                  <a:srgbClr val="0000FF"/>
                </a:solidFill>
                <a:latin typeface="Times New Roman" panose="02020603050405020304" pitchFamily="18" charset="0"/>
                <a:cs typeface="Times New Roman" panose="02020603050405020304" pitchFamily="18" charset="0"/>
              </a:rPr>
              <a:t>Mục</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đích</a:t>
            </a:r>
            <a:endParaRPr lang="en-US" sz="2800" b="1" dirty="0">
              <a:solidFill>
                <a:srgbClr val="0000FF"/>
              </a:solidFill>
              <a:latin typeface="Times New Roman" panose="02020603050405020304" pitchFamily="18" charset="0"/>
              <a:cs typeface="Times New Roman" panose="02020603050405020304" pitchFamily="18" charset="0"/>
            </a:endParaRPr>
          </a:p>
        </p:txBody>
      </p:sp>
      <p:sp>
        <p:nvSpPr>
          <p:cNvPr id="34" name="Rectangle 33">
            <a:extLst>
              <a:ext uri="{FF2B5EF4-FFF2-40B4-BE49-F238E27FC236}">
                <a16:creationId xmlns:a16="http://schemas.microsoft.com/office/drawing/2014/main" id="{78B4BDC2-8A57-0149-B540-E1447C4D1EE7}"/>
              </a:ext>
            </a:extLst>
          </p:cNvPr>
          <p:cNvSpPr/>
          <p:nvPr/>
        </p:nvSpPr>
        <p:spPr>
          <a:xfrm>
            <a:off x="4619527" y="953346"/>
            <a:ext cx="81364" cy="4178127"/>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VN"/>
          </a:p>
        </p:txBody>
      </p:sp>
      <p:sp>
        <p:nvSpPr>
          <p:cNvPr id="35" name="Rectangle 34">
            <a:extLst>
              <a:ext uri="{FF2B5EF4-FFF2-40B4-BE49-F238E27FC236}">
                <a16:creationId xmlns:a16="http://schemas.microsoft.com/office/drawing/2014/main" id="{B890B635-71EC-1044-A286-7D25F3CAF705}"/>
              </a:ext>
            </a:extLst>
          </p:cNvPr>
          <p:cNvSpPr/>
          <p:nvPr/>
        </p:nvSpPr>
        <p:spPr>
          <a:xfrm>
            <a:off x="-64770" y="1016501"/>
            <a:ext cx="189134" cy="4178127"/>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VN"/>
          </a:p>
        </p:txBody>
      </p:sp>
      <p:sp>
        <p:nvSpPr>
          <p:cNvPr id="36" name="Rectangle 35">
            <a:extLst>
              <a:ext uri="{FF2B5EF4-FFF2-40B4-BE49-F238E27FC236}">
                <a16:creationId xmlns:a16="http://schemas.microsoft.com/office/drawing/2014/main" id="{4993E3A1-0510-724B-A663-1B10F3ABD499}"/>
              </a:ext>
            </a:extLst>
          </p:cNvPr>
          <p:cNvSpPr/>
          <p:nvPr/>
        </p:nvSpPr>
        <p:spPr>
          <a:xfrm>
            <a:off x="9015905" y="984423"/>
            <a:ext cx="189134" cy="4178127"/>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VN"/>
          </a:p>
        </p:txBody>
      </p:sp>
      <p:sp>
        <p:nvSpPr>
          <p:cNvPr id="37" name="Rectangle 36">
            <a:extLst>
              <a:ext uri="{FF2B5EF4-FFF2-40B4-BE49-F238E27FC236}">
                <a16:creationId xmlns:a16="http://schemas.microsoft.com/office/drawing/2014/main" id="{FD7E7208-8001-CB40-9236-1A0F5BD8469E}"/>
              </a:ext>
            </a:extLst>
          </p:cNvPr>
          <p:cNvSpPr/>
          <p:nvPr/>
        </p:nvSpPr>
        <p:spPr>
          <a:xfrm rot="5400000">
            <a:off x="4550074" y="-3638461"/>
            <a:ext cx="75183" cy="9234745"/>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VN"/>
          </a:p>
        </p:txBody>
      </p:sp>
      <p:sp>
        <p:nvSpPr>
          <p:cNvPr id="38" name="Rectangle 37">
            <a:extLst>
              <a:ext uri="{FF2B5EF4-FFF2-40B4-BE49-F238E27FC236}">
                <a16:creationId xmlns:a16="http://schemas.microsoft.com/office/drawing/2014/main" id="{F5F3CD75-0974-F04B-B8AF-BB3B49BB45B4}"/>
              </a:ext>
            </a:extLst>
          </p:cNvPr>
          <p:cNvSpPr/>
          <p:nvPr/>
        </p:nvSpPr>
        <p:spPr>
          <a:xfrm rot="5400000" flipH="1">
            <a:off x="4529194" y="-3112879"/>
            <a:ext cx="45719" cy="9234745"/>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VN"/>
          </a:p>
        </p:txBody>
      </p:sp>
      <p:sp>
        <p:nvSpPr>
          <p:cNvPr id="39" name="Rectangle 38">
            <a:extLst>
              <a:ext uri="{FF2B5EF4-FFF2-40B4-BE49-F238E27FC236}">
                <a16:creationId xmlns:a16="http://schemas.microsoft.com/office/drawing/2014/main" id="{4295C602-0C88-2A4C-9AD1-0ABBD6507AD9}"/>
              </a:ext>
            </a:extLst>
          </p:cNvPr>
          <p:cNvSpPr/>
          <p:nvPr/>
        </p:nvSpPr>
        <p:spPr>
          <a:xfrm rot="5400000" flipH="1">
            <a:off x="4539996" y="-2216631"/>
            <a:ext cx="45719" cy="9234745"/>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VN"/>
          </a:p>
        </p:txBody>
      </p:sp>
      <p:sp>
        <p:nvSpPr>
          <p:cNvPr id="40" name="Rectangle 39">
            <a:extLst>
              <a:ext uri="{FF2B5EF4-FFF2-40B4-BE49-F238E27FC236}">
                <a16:creationId xmlns:a16="http://schemas.microsoft.com/office/drawing/2014/main" id="{5D59FD7D-ABAC-1445-B684-79ADCE5509A2}"/>
              </a:ext>
            </a:extLst>
          </p:cNvPr>
          <p:cNvSpPr/>
          <p:nvPr/>
        </p:nvSpPr>
        <p:spPr>
          <a:xfrm rot="5400000" flipH="1">
            <a:off x="4550798" y="-1320383"/>
            <a:ext cx="45719" cy="9234745"/>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VN"/>
          </a:p>
        </p:txBody>
      </p:sp>
      <p:sp>
        <p:nvSpPr>
          <p:cNvPr id="41" name="Rectangle 40">
            <a:extLst>
              <a:ext uri="{FF2B5EF4-FFF2-40B4-BE49-F238E27FC236}">
                <a16:creationId xmlns:a16="http://schemas.microsoft.com/office/drawing/2014/main" id="{ECECAA62-B81E-1648-B216-CFC524D7A820}"/>
              </a:ext>
            </a:extLst>
          </p:cNvPr>
          <p:cNvSpPr/>
          <p:nvPr/>
        </p:nvSpPr>
        <p:spPr>
          <a:xfrm rot="5400000" flipH="1">
            <a:off x="4547275" y="-577321"/>
            <a:ext cx="45719" cy="9234745"/>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VN"/>
          </a:p>
        </p:txBody>
      </p:sp>
      <p:sp>
        <p:nvSpPr>
          <p:cNvPr id="42" name="Rectangle 41">
            <a:extLst>
              <a:ext uri="{FF2B5EF4-FFF2-40B4-BE49-F238E27FC236}">
                <a16:creationId xmlns:a16="http://schemas.microsoft.com/office/drawing/2014/main" id="{F2DF048A-6B9B-A14E-9495-536017757CC3}"/>
              </a:ext>
            </a:extLst>
          </p:cNvPr>
          <p:cNvSpPr/>
          <p:nvPr/>
        </p:nvSpPr>
        <p:spPr>
          <a:xfrm rot="5400000" flipH="1">
            <a:off x="4544692" y="568037"/>
            <a:ext cx="45719" cy="9234745"/>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VN"/>
          </a:p>
        </p:txBody>
      </p:sp>
    </p:spTree>
    <p:extLst>
      <p:ext uri="{BB962C8B-B14F-4D97-AF65-F5344CB8AC3E}">
        <p14:creationId xmlns:p14="http://schemas.microsoft.com/office/powerpoint/2010/main" val="4217823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ppt_x"/>
                                          </p:val>
                                        </p:tav>
                                        <p:tav tm="100000">
                                          <p:val>
                                            <p:strVal val="#ppt_x"/>
                                          </p:val>
                                        </p:tav>
                                      </p:tavLst>
                                    </p:anim>
                                    <p:anim calcmode="lin" valueType="num">
                                      <p:cBhvr additive="base">
                                        <p:cTn id="12" dur="500" fill="hold"/>
                                        <p:tgtEl>
                                          <p:spTgt spid="2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1"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solidFill>
          <a:srgbClr val="FFFDE3"/>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020B5580-7D73-C44A-A7A8-A81BA68FAF16}"/>
              </a:ext>
            </a:extLst>
          </p:cNvPr>
          <p:cNvSpPr/>
          <p:nvPr/>
        </p:nvSpPr>
        <p:spPr>
          <a:xfrm>
            <a:off x="15240" y="-761"/>
            <a:ext cx="9095232" cy="954107"/>
          </a:xfrm>
          <a:prstGeom prst="rect">
            <a:avLst/>
          </a:prstGeom>
          <a:solidFill>
            <a:srgbClr val="FFFF00"/>
          </a:solidFill>
        </p:spPr>
        <p:txBody>
          <a:bodyPr wrap="square">
            <a:spAutoFit/>
          </a:bodyPr>
          <a:lstStyle/>
          <a:p>
            <a:pPr algn="ctr"/>
            <a:r>
              <a:rPr lang="en-US" altLang="en-VN" sz="2800" b="1" i="1" dirty="0">
                <a:solidFill>
                  <a:srgbClr val="C00000"/>
                </a:solidFill>
                <a:latin typeface="Times New Roman" panose="02020603050405020304" pitchFamily="18" charset="0"/>
                <a:cs typeface="Times New Roman" panose="02020603050405020304" pitchFamily="18" charset="0"/>
              </a:rPr>
              <a:t>( </a:t>
            </a:r>
            <a:r>
              <a:rPr lang="en-US" altLang="en-VN" sz="2800" b="1" i="1" dirty="0" err="1">
                <a:solidFill>
                  <a:srgbClr val="C00000"/>
                </a:solidFill>
                <a:latin typeface="Times New Roman" panose="02020603050405020304" pitchFamily="18" charset="0"/>
                <a:cs typeface="Times New Roman" panose="02020603050405020304" pitchFamily="18" charset="0"/>
              </a:rPr>
              <a:t>Điền</a:t>
            </a:r>
            <a:r>
              <a:rPr lang="en-US" altLang="en-VN" sz="2800" b="1" i="1" dirty="0">
                <a:solidFill>
                  <a:srgbClr val="C00000"/>
                </a:solidFill>
                <a:latin typeface="Times New Roman" panose="02020603050405020304" pitchFamily="18" charset="0"/>
                <a:cs typeface="Times New Roman" panose="02020603050405020304" pitchFamily="18" charset="0"/>
              </a:rPr>
              <a:t> </a:t>
            </a:r>
            <a:r>
              <a:rPr lang="en-US" altLang="en-VN" sz="2800" b="1" i="1" dirty="0" err="1">
                <a:solidFill>
                  <a:srgbClr val="C00000"/>
                </a:solidFill>
                <a:latin typeface="Times New Roman" panose="02020603050405020304" pitchFamily="18" charset="0"/>
                <a:cs typeface="Times New Roman" panose="02020603050405020304" pitchFamily="18" charset="0"/>
              </a:rPr>
              <a:t>khuyết</a:t>
            </a:r>
            <a:r>
              <a:rPr lang="en-US" altLang="en-VN" sz="2800" b="1" i="1" dirty="0">
                <a:solidFill>
                  <a:srgbClr val="C00000"/>
                </a:solidFill>
                <a:latin typeface="Times New Roman" panose="02020603050405020304" pitchFamily="18" charset="0"/>
                <a:cs typeface="Times New Roman" panose="02020603050405020304" pitchFamily="18" charset="0"/>
              </a:rPr>
              <a:t>) </a:t>
            </a:r>
            <a:r>
              <a:rPr lang="en-US" altLang="en-VN" sz="2800" i="1" dirty="0" err="1">
                <a:solidFill>
                  <a:schemeClr val="tx1">
                    <a:lumMod val="95000"/>
                    <a:lumOff val="5000"/>
                  </a:schemeClr>
                </a:solidFill>
                <a:latin typeface="Times New Roman" panose="02020603050405020304" pitchFamily="18" charset="0"/>
                <a:cs typeface="Times New Roman" panose="02020603050405020304" pitchFamily="18" charset="0"/>
              </a:rPr>
              <a:t>Để</a:t>
            </a:r>
            <a:r>
              <a:rPr lang="en-US" altLang="en-VN" sz="2800"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800" i="1" dirty="0" err="1">
                <a:solidFill>
                  <a:schemeClr val="tx1">
                    <a:lumMod val="95000"/>
                    <a:lumOff val="5000"/>
                  </a:schemeClr>
                </a:solidFill>
                <a:latin typeface="Times New Roman" panose="02020603050405020304" pitchFamily="18" charset="0"/>
                <a:cs typeface="Times New Roman" panose="02020603050405020304" pitchFamily="18" charset="0"/>
              </a:rPr>
              <a:t>phục</a:t>
            </a:r>
            <a:r>
              <a:rPr lang="en-US" altLang="en-VN" sz="2800"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800" i="1" dirty="0" err="1">
                <a:solidFill>
                  <a:schemeClr val="tx1">
                    <a:lumMod val="95000"/>
                    <a:lumOff val="5000"/>
                  </a:schemeClr>
                </a:solidFill>
                <a:latin typeface="Times New Roman" panose="02020603050405020304" pitchFamily="18" charset="0"/>
                <a:cs typeface="Times New Roman" panose="02020603050405020304" pitchFamily="18" charset="0"/>
              </a:rPr>
              <a:t>vụ</a:t>
            </a:r>
            <a:r>
              <a:rPr lang="en-US" altLang="en-VN" sz="2800"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800" i="1" dirty="0" err="1">
                <a:solidFill>
                  <a:schemeClr val="tx1">
                    <a:lumMod val="95000"/>
                    <a:lumOff val="5000"/>
                  </a:schemeClr>
                </a:solidFill>
                <a:latin typeface="Times New Roman" panose="02020603050405020304" pitchFamily="18" charset="0"/>
                <a:cs typeface="Times New Roman" panose="02020603050405020304" pitchFamily="18" charset="0"/>
              </a:rPr>
              <a:t>mưu</a:t>
            </a:r>
            <a:r>
              <a:rPr lang="en-US" altLang="en-VN" sz="2800"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800" i="1" dirty="0" err="1">
                <a:solidFill>
                  <a:schemeClr val="tx1">
                    <a:lumMod val="95000"/>
                    <a:lumOff val="5000"/>
                  </a:schemeClr>
                </a:solidFill>
                <a:latin typeface="Times New Roman" panose="02020603050405020304" pitchFamily="18" charset="0"/>
                <a:cs typeface="Times New Roman" panose="02020603050405020304" pitchFamily="18" charset="0"/>
              </a:rPr>
              <a:t>đồ</a:t>
            </a:r>
            <a:r>
              <a:rPr lang="en-US" altLang="en-VN" sz="2800"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800" i="1" dirty="0" err="1">
                <a:solidFill>
                  <a:schemeClr val="tx1">
                    <a:lumMod val="95000"/>
                    <a:lumOff val="5000"/>
                  </a:schemeClr>
                </a:solidFill>
                <a:latin typeface="Times New Roman" panose="02020603050405020304" pitchFamily="18" charset="0"/>
                <a:cs typeface="Times New Roman" panose="02020603050405020304" pitchFamily="18" charset="0"/>
              </a:rPr>
              <a:t>bá</a:t>
            </a:r>
            <a:r>
              <a:rPr lang="en-US" altLang="en-VN" sz="2800"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800" i="1" dirty="0" err="1">
                <a:solidFill>
                  <a:schemeClr val="tx1">
                    <a:lumMod val="95000"/>
                    <a:lumOff val="5000"/>
                  </a:schemeClr>
                </a:solidFill>
                <a:latin typeface="Times New Roman" panose="02020603050405020304" pitchFamily="18" charset="0"/>
                <a:cs typeface="Times New Roman" panose="02020603050405020304" pitchFamily="18" charset="0"/>
              </a:rPr>
              <a:t>chủ</a:t>
            </a:r>
            <a:r>
              <a:rPr lang="en-US" altLang="en-VN" sz="2800"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800" i="1" dirty="0" err="1">
                <a:solidFill>
                  <a:schemeClr val="tx1">
                    <a:lumMod val="95000"/>
                    <a:lumOff val="5000"/>
                  </a:schemeClr>
                </a:solidFill>
                <a:latin typeface="Times New Roman" panose="02020603050405020304" pitchFamily="18" charset="0"/>
                <a:cs typeface="Times New Roman" panose="02020603050405020304" pitchFamily="18" charset="0"/>
              </a:rPr>
              <a:t>thế</a:t>
            </a:r>
            <a:r>
              <a:rPr lang="en-US" altLang="en-VN" sz="2800"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800" i="1" dirty="0" err="1">
                <a:solidFill>
                  <a:schemeClr val="tx1">
                    <a:lumMod val="95000"/>
                    <a:lumOff val="5000"/>
                  </a:schemeClr>
                </a:solidFill>
                <a:latin typeface="Times New Roman" panose="02020603050405020304" pitchFamily="18" charset="0"/>
                <a:cs typeface="Times New Roman" panose="02020603050405020304" pitchFamily="18" charset="0"/>
              </a:rPr>
              <a:t>giới</a:t>
            </a:r>
            <a:r>
              <a:rPr lang="en-US" altLang="en-VN" sz="2800"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800" i="1" dirty="0" err="1">
                <a:solidFill>
                  <a:schemeClr val="tx1">
                    <a:lumMod val="95000"/>
                    <a:lumOff val="5000"/>
                  </a:schemeClr>
                </a:solidFill>
                <a:latin typeface="Times New Roman" panose="02020603050405020304" pitchFamily="18" charset="0"/>
                <a:cs typeface="Times New Roman" panose="02020603050405020304" pitchFamily="18" charset="0"/>
              </a:rPr>
              <a:t>chính</a:t>
            </a:r>
            <a:r>
              <a:rPr lang="en-US" altLang="en-VN" sz="2800"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800" i="1" dirty="0" err="1">
                <a:solidFill>
                  <a:schemeClr val="tx1">
                    <a:lumMod val="95000"/>
                    <a:lumOff val="5000"/>
                  </a:schemeClr>
                </a:solidFill>
                <a:latin typeface="Times New Roman" panose="02020603050405020304" pitchFamily="18" charset="0"/>
                <a:cs typeface="Times New Roman" panose="02020603050405020304" pitchFamily="18" charset="0"/>
              </a:rPr>
              <a:t>phủ</a:t>
            </a:r>
            <a:r>
              <a:rPr lang="en-US" altLang="en-VN" sz="2800"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800" i="1" dirty="0" err="1">
                <a:solidFill>
                  <a:schemeClr val="tx1">
                    <a:lumMod val="95000"/>
                    <a:lumOff val="5000"/>
                  </a:schemeClr>
                </a:solidFill>
                <a:latin typeface="Times New Roman" panose="02020603050405020304" pitchFamily="18" charset="0"/>
                <a:cs typeface="Times New Roman" panose="02020603050405020304" pitchFamily="18" charset="0"/>
              </a:rPr>
              <a:t>Mĩ</a:t>
            </a:r>
            <a:r>
              <a:rPr lang="en-US" altLang="en-VN" sz="2800"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800" i="1" dirty="0" err="1">
                <a:solidFill>
                  <a:schemeClr val="tx1">
                    <a:lumMod val="95000"/>
                    <a:lumOff val="5000"/>
                  </a:schemeClr>
                </a:solidFill>
                <a:latin typeface="Times New Roman" panose="02020603050405020304" pitchFamily="18" charset="0"/>
                <a:cs typeface="Times New Roman" panose="02020603050405020304" pitchFamily="18" charset="0"/>
              </a:rPr>
              <a:t>đã</a:t>
            </a:r>
            <a:r>
              <a:rPr lang="en-US" altLang="en-VN" sz="2800"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800" i="1" dirty="0" err="1">
                <a:solidFill>
                  <a:schemeClr val="tx1">
                    <a:lumMod val="95000"/>
                    <a:lumOff val="5000"/>
                  </a:schemeClr>
                </a:solidFill>
                <a:latin typeface="Times New Roman" panose="02020603050405020304" pitchFamily="18" charset="0"/>
                <a:cs typeface="Times New Roman" panose="02020603050405020304" pitchFamily="18" charset="0"/>
              </a:rPr>
              <a:t>có</a:t>
            </a:r>
            <a:r>
              <a:rPr lang="en-US" altLang="en-VN" sz="2800"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800" i="1" dirty="0" err="1">
                <a:solidFill>
                  <a:schemeClr val="tx1">
                    <a:lumMod val="95000"/>
                    <a:lumOff val="5000"/>
                  </a:schemeClr>
                </a:solidFill>
                <a:latin typeface="Times New Roman" panose="02020603050405020304" pitchFamily="18" charset="0"/>
                <a:cs typeface="Times New Roman" panose="02020603050405020304" pitchFamily="18" charset="0"/>
              </a:rPr>
              <a:t>những</a:t>
            </a:r>
            <a:r>
              <a:rPr lang="en-US" altLang="en-VN" sz="2800"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800" i="1" dirty="0" err="1">
                <a:solidFill>
                  <a:schemeClr val="tx1">
                    <a:lumMod val="95000"/>
                    <a:lumOff val="5000"/>
                  </a:schemeClr>
                </a:solidFill>
                <a:latin typeface="Times New Roman" panose="02020603050405020304" pitchFamily="18" charset="0"/>
                <a:cs typeface="Times New Roman" panose="02020603050405020304" pitchFamily="18" charset="0"/>
              </a:rPr>
              <a:t>chính</a:t>
            </a:r>
            <a:r>
              <a:rPr lang="en-US" altLang="en-VN" sz="2800"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800" i="1" dirty="0" err="1">
                <a:solidFill>
                  <a:schemeClr val="tx1">
                    <a:lumMod val="95000"/>
                    <a:lumOff val="5000"/>
                  </a:schemeClr>
                </a:solidFill>
                <a:latin typeface="Times New Roman" panose="02020603050405020304" pitchFamily="18" charset="0"/>
                <a:cs typeface="Times New Roman" panose="02020603050405020304" pitchFamily="18" charset="0"/>
              </a:rPr>
              <a:t>sách</a:t>
            </a:r>
            <a:r>
              <a:rPr lang="en-US" altLang="en-VN" sz="2800"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800" i="1" dirty="0" err="1">
                <a:solidFill>
                  <a:schemeClr val="tx1">
                    <a:lumMod val="95000"/>
                    <a:lumOff val="5000"/>
                  </a:schemeClr>
                </a:solidFill>
                <a:latin typeface="Times New Roman" panose="02020603050405020304" pitchFamily="18" charset="0"/>
                <a:cs typeface="Times New Roman" panose="02020603050405020304" pitchFamily="18" charset="0"/>
              </a:rPr>
              <a:t>đối</a:t>
            </a:r>
            <a:r>
              <a:rPr lang="en-US" altLang="en-VN" sz="2800"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800" i="1" dirty="0" err="1">
                <a:solidFill>
                  <a:schemeClr val="tx1">
                    <a:lumMod val="95000"/>
                    <a:lumOff val="5000"/>
                  </a:schemeClr>
                </a:solidFill>
                <a:latin typeface="Times New Roman" panose="02020603050405020304" pitchFamily="18" charset="0"/>
                <a:cs typeface="Times New Roman" panose="02020603050405020304" pitchFamily="18" charset="0"/>
              </a:rPr>
              <a:t>ngoại</a:t>
            </a:r>
            <a:r>
              <a:rPr lang="en-US" altLang="en-VN" sz="2800"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800" i="1" dirty="0" err="1">
                <a:solidFill>
                  <a:schemeClr val="tx1">
                    <a:lumMod val="95000"/>
                    <a:lumOff val="5000"/>
                  </a:schemeClr>
                </a:solidFill>
                <a:latin typeface="Times New Roman" panose="02020603050405020304" pitchFamily="18" charset="0"/>
                <a:cs typeface="Times New Roman" panose="02020603050405020304" pitchFamily="18" charset="0"/>
              </a:rPr>
              <a:t>như</a:t>
            </a:r>
            <a:r>
              <a:rPr lang="en-US" altLang="en-VN" sz="2800"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800" i="1" dirty="0" err="1">
                <a:solidFill>
                  <a:schemeClr val="tx1">
                    <a:lumMod val="95000"/>
                    <a:lumOff val="5000"/>
                  </a:schemeClr>
                </a:solidFill>
                <a:latin typeface="Times New Roman" panose="02020603050405020304" pitchFamily="18" charset="0"/>
                <a:cs typeface="Times New Roman" panose="02020603050405020304" pitchFamily="18" charset="0"/>
              </a:rPr>
              <a:t>thế</a:t>
            </a:r>
            <a:r>
              <a:rPr lang="en-US" altLang="en-VN" sz="2800" i="1" dirty="0">
                <a:solidFill>
                  <a:schemeClr val="tx1">
                    <a:lumMod val="95000"/>
                    <a:lumOff val="5000"/>
                  </a:schemeClr>
                </a:solidFill>
                <a:latin typeface="Times New Roman" panose="02020603050405020304" pitchFamily="18" charset="0"/>
                <a:cs typeface="Times New Roman" panose="02020603050405020304" pitchFamily="18" charset="0"/>
              </a:rPr>
              <a:t> </a:t>
            </a:r>
            <a:r>
              <a:rPr lang="en-US" altLang="en-VN" sz="2800" i="1" dirty="0" err="1">
                <a:solidFill>
                  <a:schemeClr val="tx1">
                    <a:lumMod val="95000"/>
                    <a:lumOff val="5000"/>
                  </a:schemeClr>
                </a:solidFill>
                <a:latin typeface="Times New Roman" panose="02020603050405020304" pitchFamily="18" charset="0"/>
                <a:cs typeface="Times New Roman" panose="02020603050405020304" pitchFamily="18" charset="0"/>
              </a:rPr>
              <a:t>nào</a:t>
            </a:r>
            <a:r>
              <a:rPr lang="en-US" altLang="en-VN" sz="2800" i="1" dirty="0">
                <a:solidFill>
                  <a:schemeClr val="tx1">
                    <a:lumMod val="95000"/>
                    <a:lumOff val="5000"/>
                  </a:schemeClr>
                </a:solidFill>
                <a:latin typeface="Times New Roman" panose="02020603050405020304" pitchFamily="18" charset="0"/>
                <a:cs typeface="Times New Roman" panose="02020603050405020304" pitchFamily="18" charset="0"/>
              </a:rPr>
              <a:t> ? </a:t>
            </a:r>
            <a:endParaRPr lang="en-VN" sz="2800" i="1" dirty="0">
              <a:solidFill>
                <a:schemeClr val="tx1">
                  <a:lumMod val="95000"/>
                  <a:lumOff val="5000"/>
                </a:schemeClr>
              </a:solidFill>
              <a:latin typeface="Times New Roman" panose="02020603050405020304" pitchFamily="18" charset="0"/>
              <a:cs typeface="Times New Roman" panose="02020603050405020304" pitchFamily="18" charset="0"/>
            </a:endParaRPr>
          </a:p>
        </p:txBody>
      </p:sp>
      <p:sp>
        <p:nvSpPr>
          <p:cNvPr id="19" name="Rectangle 18">
            <a:extLst>
              <a:ext uri="{FF2B5EF4-FFF2-40B4-BE49-F238E27FC236}">
                <a16:creationId xmlns:a16="http://schemas.microsoft.com/office/drawing/2014/main" id="{785A0821-5FE6-524B-B1EB-9C249B554664}"/>
              </a:ext>
            </a:extLst>
          </p:cNvPr>
          <p:cNvSpPr/>
          <p:nvPr/>
        </p:nvSpPr>
        <p:spPr>
          <a:xfrm>
            <a:off x="49557" y="1641156"/>
            <a:ext cx="4440639" cy="577850"/>
          </a:xfrm>
          <a:prstGeom prst="rect">
            <a:avLst/>
          </a:prstGeom>
        </p:spPr>
        <p:txBody>
          <a:bodyPr wrap="none">
            <a:spAutoFit/>
          </a:bodyPr>
          <a:lstStyle/>
          <a:p>
            <a:pPr algn="just" eaLnBrk="1" hangingPunct="1">
              <a:lnSpc>
                <a:spcPct val="150000"/>
              </a:lnSpc>
              <a:buFontTx/>
              <a:buChar char="-"/>
              <a:defRPr/>
            </a:pPr>
            <a:r>
              <a:rPr lang="en-US" sz="24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24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Đề</a:t>
            </a:r>
            <a:r>
              <a:rPr lang="en-US" sz="24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ra “………………………..”.</a:t>
            </a:r>
          </a:p>
        </p:txBody>
      </p:sp>
      <p:sp>
        <p:nvSpPr>
          <p:cNvPr id="20" name="Rectangle 19">
            <a:extLst>
              <a:ext uri="{FF2B5EF4-FFF2-40B4-BE49-F238E27FC236}">
                <a16:creationId xmlns:a16="http://schemas.microsoft.com/office/drawing/2014/main" id="{7F323864-5928-8B4D-86EF-0DAA92558FC1}"/>
              </a:ext>
            </a:extLst>
          </p:cNvPr>
          <p:cNvSpPr/>
          <p:nvPr/>
        </p:nvSpPr>
        <p:spPr>
          <a:xfrm>
            <a:off x="132370" y="2553960"/>
            <a:ext cx="3956532" cy="579967"/>
          </a:xfrm>
          <a:prstGeom prst="rect">
            <a:avLst/>
          </a:prstGeom>
        </p:spPr>
        <p:txBody>
          <a:bodyPr wrap="none">
            <a:spAutoFit/>
          </a:bodyPr>
          <a:lstStyle/>
          <a:p>
            <a:pPr algn="just" eaLnBrk="1" hangingPunct="1">
              <a:lnSpc>
                <a:spcPct val="150000"/>
              </a:lnSpc>
              <a:buFontTx/>
              <a:buChar char="-"/>
              <a:defRPr/>
            </a:pPr>
            <a:r>
              <a:rPr lang="en-US" sz="2400" dirty="0">
                <a:latin typeface="Times New Roman" panose="02020603050405020304" pitchFamily="18" charset="0"/>
                <a:cs typeface="Times New Roman" panose="02020603050405020304" pitchFamily="18" charset="0"/>
              </a:rPr>
              <a:t>“ ……………”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nước</a:t>
            </a:r>
            <a:r>
              <a:rPr lang="en-US" sz="2400" dirty="0">
                <a:latin typeface="Times New Roman" panose="02020603050405020304" pitchFamily="18" charset="0"/>
                <a:cs typeface="Times New Roman" panose="02020603050405020304" pitchFamily="18" charset="0"/>
              </a:rPr>
              <a:t>.</a:t>
            </a:r>
          </a:p>
        </p:txBody>
      </p:sp>
      <p:sp>
        <p:nvSpPr>
          <p:cNvPr id="21" name="Rectangle 20">
            <a:extLst>
              <a:ext uri="{FF2B5EF4-FFF2-40B4-BE49-F238E27FC236}">
                <a16:creationId xmlns:a16="http://schemas.microsoft.com/office/drawing/2014/main" id="{DB3D09AB-5767-AC43-B98C-83DCA5673735}"/>
              </a:ext>
            </a:extLst>
          </p:cNvPr>
          <p:cNvSpPr/>
          <p:nvPr/>
        </p:nvSpPr>
        <p:spPr>
          <a:xfrm>
            <a:off x="15240" y="3245827"/>
            <a:ext cx="4737194" cy="579967"/>
          </a:xfrm>
          <a:prstGeom prst="rect">
            <a:avLst/>
          </a:prstGeom>
        </p:spPr>
        <p:txBody>
          <a:bodyPr wrap="none">
            <a:spAutoFit/>
          </a:bodyPr>
          <a:lstStyle/>
          <a:p>
            <a:pPr algn="just" eaLnBrk="1" hangingPunct="1">
              <a:lnSpc>
                <a:spcPct val="150000"/>
              </a:lnSpc>
              <a:defRPr/>
            </a:pP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Thành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lập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khối</a:t>
            </a:r>
            <a:r>
              <a:rPr lang="en-US" sz="2400" dirty="0">
                <a:latin typeface="Times New Roman" panose="02020603050405020304" pitchFamily="18" charset="0"/>
                <a:cs typeface="Times New Roman" panose="02020603050405020304" pitchFamily="18" charset="0"/>
              </a:rPr>
              <a:t>……………….</a:t>
            </a:r>
          </a:p>
        </p:txBody>
      </p:sp>
      <p:sp>
        <p:nvSpPr>
          <p:cNvPr id="22" name="Rectangle 21">
            <a:extLst>
              <a:ext uri="{FF2B5EF4-FFF2-40B4-BE49-F238E27FC236}">
                <a16:creationId xmlns:a16="http://schemas.microsoft.com/office/drawing/2014/main" id="{875C34D1-CB19-A34D-89BE-2A809A4AA312}"/>
              </a:ext>
            </a:extLst>
          </p:cNvPr>
          <p:cNvSpPr/>
          <p:nvPr/>
        </p:nvSpPr>
        <p:spPr>
          <a:xfrm>
            <a:off x="121145" y="4009534"/>
            <a:ext cx="4737194" cy="1133965"/>
          </a:xfrm>
          <a:prstGeom prst="rect">
            <a:avLst/>
          </a:prstGeom>
        </p:spPr>
        <p:txBody>
          <a:bodyPr wrap="square">
            <a:spAutoFit/>
          </a:bodyPr>
          <a:lstStyle/>
          <a:p>
            <a:pPr eaLnBrk="1" hangingPunct="1">
              <a:lnSpc>
                <a:spcPct val="150000"/>
              </a:lnSpc>
              <a:defRPr/>
            </a:pP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lập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trật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tự</a:t>
            </a:r>
            <a:r>
              <a:rPr lang="en-US" sz="2400" dirty="0">
                <a:latin typeface="Times New Roman" panose="02020603050405020304" pitchFamily="18" charset="0"/>
                <a:cs typeface="Times New Roman" panose="02020603050405020304" pitchFamily="18" charset="0"/>
              </a:rPr>
              <a:t> “……………….” do </a:t>
            </a:r>
            <a:r>
              <a:rPr lang="en-US" sz="2400" dirty="0" err="1">
                <a:latin typeface="Times New Roman" panose="02020603050405020304" pitchFamily="18" charset="0"/>
                <a:cs typeface="Times New Roman" panose="02020603050405020304" pitchFamily="18" charset="0"/>
              </a:rPr>
              <a:t>Mỹ</a:t>
            </a:r>
            <a:r>
              <a:rPr lang="en-US" sz="2400" dirty="0">
                <a:latin typeface="Times New Roman" panose="02020603050405020304" pitchFamily="18" charset="0"/>
                <a:cs typeface="Times New Roman" panose="02020603050405020304" pitchFamily="18" charset="0"/>
              </a:rPr>
              <a:t> chi </a:t>
            </a:r>
            <a:r>
              <a:rPr lang="en-US" sz="2400" dirty="0" err="1">
                <a:latin typeface="Times New Roman" panose="02020603050405020304" pitchFamily="18" charset="0"/>
                <a:cs typeface="Times New Roman" panose="02020603050405020304" pitchFamily="18" charset="0"/>
              </a:rPr>
              <a:t>phối</a:t>
            </a:r>
            <a:endParaRPr lang="en-US" sz="2400" dirty="0">
              <a:latin typeface="Times New Roman" panose="02020603050405020304" pitchFamily="18" charset="0"/>
              <a:cs typeface="Times New Roman" panose="02020603050405020304" pitchFamily="18" charset="0"/>
            </a:endParaRPr>
          </a:p>
        </p:txBody>
      </p:sp>
      <p:sp>
        <p:nvSpPr>
          <p:cNvPr id="27" name="Text Box 49">
            <a:extLst>
              <a:ext uri="{FF2B5EF4-FFF2-40B4-BE49-F238E27FC236}">
                <a16:creationId xmlns:a16="http://schemas.microsoft.com/office/drawing/2014/main" id="{AD1CD5B5-0C7D-0448-B5E1-3844D7FCA60C}"/>
              </a:ext>
            </a:extLst>
          </p:cNvPr>
          <p:cNvSpPr txBox="1">
            <a:spLocks noChangeArrowheads="1"/>
          </p:cNvSpPr>
          <p:nvPr/>
        </p:nvSpPr>
        <p:spPr bwMode="auto">
          <a:xfrm>
            <a:off x="4640922" y="1500246"/>
            <a:ext cx="432344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912813">
              <a:spcBef>
                <a:spcPct val="20000"/>
              </a:spcBef>
              <a:buChar char="•"/>
              <a:defRPr sz="3200">
                <a:solidFill>
                  <a:schemeClr val="tx1"/>
                </a:solidFill>
                <a:latin typeface="Times New Roman" panose="02020603050405020304" pitchFamily="18" charset="0"/>
              </a:defRPr>
            </a:lvl1pPr>
            <a:lvl2pPr marL="742950" indent="-285750" defTabSz="912813">
              <a:spcBef>
                <a:spcPct val="20000"/>
              </a:spcBef>
              <a:buChar char="–"/>
              <a:defRPr sz="2800">
                <a:solidFill>
                  <a:schemeClr val="tx1"/>
                </a:solidFill>
                <a:latin typeface="Times New Roman" panose="02020603050405020304" pitchFamily="18" charset="0"/>
              </a:defRPr>
            </a:lvl2pPr>
            <a:lvl3pPr marL="1143000" indent="-230188" defTabSz="912813">
              <a:spcBef>
                <a:spcPct val="20000"/>
              </a:spcBef>
              <a:buChar char="•"/>
              <a:defRPr sz="2400">
                <a:solidFill>
                  <a:schemeClr val="tx1"/>
                </a:solidFill>
                <a:latin typeface="Times New Roman" panose="02020603050405020304" pitchFamily="18" charset="0"/>
              </a:defRPr>
            </a:lvl3pPr>
            <a:lvl4pPr marL="1600200" indent="-228600" defTabSz="912813">
              <a:spcBef>
                <a:spcPct val="20000"/>
              </a:spcBef>
              <a:buChar char="–"/>
              <a:defRPr sz="2000">
                <a:solidFill>
                  <a:schemeClr val="tx1"/>
                </a:solidFill>
                <a:latin typeface="Times New Roman" panose="02020603050405020304" pitchFamily="18" charset="0"/>
              </a:defRPr>
            </a:lvl4pPr>
            <a:lvl5pPr marL="2057400" indent="-228600" defTabSz="912813">
              <a:spcBef>
                <a:spcPct val="20000"/>
              </a:spcBef>
              <a:buChar char="»"/>
              <a:defRPr sz="2000">
                <a:solidFill>
                  <a:schemeClr val="tx1"/>
                </a:solidFill>
                <a:latin typeface="Times New Roman" panose="02020603050405020304" pitchFamily="18" charset="0"/>
              </a:defRPr>
            </a:lvl5pPr>
            <a:lvl6pPr marL="25146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fontAlgn="base">
              <a:spcAft>
                <a:spcPct val="0"/>
              </a:spcAft>
              <a:buClrTx/>
              <a:buFontTx/>
              <a:buNone/>
              <a:defRPr/>
            </a:pPr>
            <a:r>
              <a:rPr lang="en-US" sz="2400" kern="1200" dirty="0">
                <a:solidFill>
                  <a:srgbClr val="000000"/>
                </a:solidFill>
                <a:ea typeface="+mn-ea"/>
                <a:cs typeface="Times New Roman" panose="02020603050405020304" pitchFamily="18" charset="0"/>
              </a:rPr>
              <a:t>- </a:t>
            </a:r>
            <a:r>
              <a:rPr lang="en-US" sz="2400" kern="1200" dirty="0" err="1">
                <a:solidFill>
                  <a:srgbClr val="000000"/>
                </a:solidFill>
                <a:ea typeface="+mn-ea"/>
                <a:cs typeface="Times New Roman" panose="02020603050405020304" pitchFamily="18" charset="0"/>
              </a:rPr>
              <a:t>Chống</a:t>
            </a:r>
            <a:r>
              <a:rPr lang="en-US" sz="2400" kern="1200" dirty="0">
                <a:solidFill>
                  <a:srgbClr val="000000"/>
                </a:solidFill>
                <a:ea typeface="+mn-ea"/>
                <a:cs typeface="Times New Roman" panose="02020603050405020304" pitchFamily="18" charset="0"/>
              </a:rPr>
              <a:t> </a:t>
            </a:r>
            <a:r>
              <a:rPr lang="en-US" sz="2400" kern="1200" dirty="0" err="1">
                <a:solidFill>
                  <a:srgbClr val="000000"/>
                </a:solidFill>
                <a:ea typeface="+mn-ea"/>
                <a:cs typeface="Times New Roman" panose="02020603050405020304" pitchFamily="18" charset="0"/>
              </a:rPr>
              <a:t>phá</a:t>
            </a:r>
            <a:r>
              <a:rPr lang="en-US" sz="2400" kern="1200" dirty="0">
                <a:solidFill>
                  <a:srgbClr val="000000"/>
                </a:solidFill>
                <a:ea typeface="+mn-ea"/>
                <a:cs typeface="Times New Roman" panose="02020603050405020304" pitchFamily="18" charset="0"/>
              </a:rPr>
              <a:t> </a:t>
            </a:r>
            <a:r>
              <a:rPr lang="en-US" sz="2400" kern="1200" dirty="0" err="1">
                <a:solidFill>
                  <a:srgbClr val="000000"/>
                </a:solidFill>
                <a:ea typeface="+mn-ea"/>
                <a:cs typeface="Times New Roman" panose="02020603050405020304" pitchFamily="18" charset="0"/>
              </a:rPr>
              <a:t>các</a:t>
            </a:r>
            <a:r>
              <a:rPr lang="en-US" sz="2400" kern="1200" dirty="0">
                <a:solidFill>
                  <a:srgbClr val="000000"/>
                </a:solidFill>
                <a:ea typeface="+mn-ea"/>
                <a:cs typeface="Times New Roman" panose="02020603050405020304" pitchFamily="18" charset="0"/>
              </a:rPr>
              <a:t> </a:t>
            </a:r>
            <a:r>
              <a:rPr lang="en-US" sz="2400" kern="1200" dirty="0" err="1">
                <a:solidFill>
                  <a:srgbClr val="000000"/>
                </a:solidFill>
                <a:ea typeface="+mn-ea"/>
                <a:cs typeface="Times New Roman" panose="02020603050405020304" pitchFamily="18" charset="0"/>
              </a:rPr>
              <a:t>nước</a:t>
            </a:r>
            <a:r>
              <a:rPr lang="en-US" sz="2400" kern="1200" dirty="0">
                <a:solidFill>
                  <a:srgbClr val="000000"/>
                </a:solidFill>
                <a:ea typeface="+mn-ea"/>
                <a:cs typeface="Times New Roman" panose="02020603050405020304" pitchFamily="18" charset="0"/>
              </a:rPr>
              <a:t>………., </a:t>
            </a:r>
            <a:r>
              <a:rPr lang="en-US" sz="2400" kern="1200" dirty="0" err="1">
                <a:solidFill>
                  <a:srgbClr val="000000"/>
                </a:solidFill>
                <a:ea typeface="+mn-ea"/>
                <a:cs typeface="Times New Roman" panose="02020603050405020304" pitchFamily="18" charset="0"/>
              </a:rPr>
              <a:t>đẩy</a:t>
            </a:r>
            <a:r>
              <a:rPr lang="en-US" sz="2400" kern="1200" dirty="0">
                <a:solidFill>
                  <a:srgbClr val="000000"/>
                </a:solidFill>
                <a:ea typeface="+mn-ea"/>
                <a:cs typeface="Times New Roman" panose="02020603050405020304" pitchFamily="18" charset="0"/>
              </a:rPr>
              <a:t> </a:t>
            </a:r>
            <a:r>
              <a:rPr lang="en-US" sz="2400" kern="1200" dirty="0" err="1">
                <a:solidFill>
                  <a:srgbClr val="000000"/>
                </a:solidFill>
                <a:ea typeface="+mn-ea"/>
                <a:cs typeface="Times New Roman" panose="02020603050405020304" pitchFamily="18" charset="0"/>
              </a:rPr>
              <a:t>lùi</a:t>
            </a:r>
            <a:r>
              <a:rPr lang="en-US" sz="2400" kern="1200" dirty="0">
                <a:solidFill>
                  <a:srgbClr val="000000"/>
                </a:solidFill>
                <a:ea typeface="+mn-ea"/>
                <a:cs typeface="Times New Roman" panose="02020603050405020304" pitchFamily="18" charset="0"/>
              </a:rPr>
              <a:t> </a:t>
            </a:r>
            <a:r>
              <a:rPr lang="en-US" sz="2400" kern="1200" dirty="0" err="1">
                <a:solidFill>
                  <a:srgbClr val="000000"/>
                </a:solidFill>
                <a:ea typeface="+mn-ea"/>
                <a:cs typeface="Times New Roman" panose="02020603050405020304" pitchFamily="18" charset="0"/>
              </a:rPr>
              <a:t>phong</a:t>
            </a:r>
            <a:r>
              <a:rPr lang="en-US" sz="2400" kern="1200" dirty="0">
                <a:solidFill>
                  <a:srgbClr val="000000"/>
                </a:solidFill>
                <a:ea typeface="+mn-ea"/>
                <a:cs typeface="Times New Roman" panose="02020603050405020304" pitchFamily="18" charset="0"/>
              </a:rPr>
              <a:t> </a:t>
            </a:r>
            <a:r>
              <a:rPr lang="en-US" sz="2400" kern="1200" dirty="0" err="1">
                <a:solidFill>
                  <a:srgbClr val="000000"/>
                </a:solidFill>
                <a:ea typeface="+mn-ea"/>
                <a:cs typeface="Times New Roman" panose="02020603050405020304" pitchFamily="18" charset="0"/>
              </a:rPr>
              <a:t>trào</a:t>
            </a:r>
            <a:r>
              <a:rPr lang="en-US" sz="2400" kern="1200" dirty="0">
                <a:solidFill>
                  <a:srgbClr val="000000"/>
                </a:solidFill>
                <a:ea typeface="+mn-ea"/>
                <a:cs typeface="Times New Roman" panose="02020603050405020304" pitchFamily="18" charset="0"/>
              </a:rPr>
              <a:t> GPDT</a:t>
            </a:r>
          </a:p>
        </p:txBody>
      </p:sp>
      <p:sp>
        <p:nvSpPr>
          <p:cNvPr id="28" name="Text Box 51">
            <a:extLst>
              <a:ext uri="{FF2B5EF4-FFF2-40B4-BE49-F238E27FC236}">
                <a16:creationId xmlns:a16="http://schemas.microsoft.com/office/drawing/2014/main" id="{E2C3A2DD-8C59-644D-9134-48C330D29B60}"/>
              </a:ext>
            </a:extLst>
          </p:cNvPr>
          <p:cNvSpPr txBox="1">
            <a:spLocks noChangeArrowheads="1"/>
          </p:cNvSpPr>
          <p:nvPr/>
        </p:nvSpPr>
        <p:spPr bwMode="auto">
          <a:xfrm>
            <a:off x="4874807" y="3442773"/>
            <a:ext cx="402336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912813">
              <a:spcBef>
                <a:spcPct val="20000"/>
              </a:spcBef>
              <a:buChar char="•"/>
              <a:defRPr sz="3200">
                <a:solidFill>
                  <a:schemeClr val="tx1"/>
                </a:solidFill>
                <a:latin typeface="Times New Roman" panose="02020603050405020304" pitchFamily="18" charset="0"/>
              </a:defRPr>
            </a:lvl1pPr>
            <a:lvl2pPr marL="742950" indent="-285750" defTabSz="912813">
              <a:spcBef>
                <a:spcPct val="20000"/>
              </a:spcBef>
              <a:buChar char="–"/>
              <a:defRPr sz="2800">
                <a:solidFill>
                  <a:schemeClr val="tx1"/>
                </a:solidFill>
                <a:latin typeface="Times New Roman" panose="02020603050405020304" pitchFamily="18" charset="0"/>
              </a:defRPr>
            </a:lvl2pPr>
            <a:lvl3pPr marL="1143000" indent="-230188" defTabSz="912813">
              <a:spcBef>
                <a:spcPct val="20000"/>
              </a:spcBef>
              <a:buChar char="•"/>
              <a:defRPr sz="2400">
                <a:solidFill>
                  <a:schemeClr val="tx1"/>
                </a:solidFill>
                <a:latin typeface="Times New Roman" panose="02020603050405020304" pitchFamily="18" charset="0"/>
              </a:defRPr>
            </a:lvl3pPr>
            <a:lvl4pPr marL="1600200" indent="-228600" defTabSz="912813">
              <a:spcBef>
                <a:spcPct val="20000"/>
              </a:spcBef>
              <a:buChar char="–"/>
              <a:defRPr sz="2000">
                <a:solidFill>
                  <a:schemeClr val="tx1"/>
                </a:solidFill>
                <a:latin typeface="Times New Roman" panose="02020603050405020304" pitchFamily="18" charset="0"/>
              </a:defRPr>
            </a:lvl4pPr>
            <a:lvl5pPr marL="2057400" indent="-228600" defTabSz="912813">
              <a:spcBef>
                <a:spcPct val="20000"/>
              </a:spcBef>
              <a:buChar char="»"/>
              <a:defRPr sz="2000">
                <a:solidFill>
                  <a:schemeClr val="tx1"/>
                </a:solidFill>
                <a:latin typeface="Times New Roman" panose="02020603050405020304" pitchFamily="18" charset="0"/>
              </a:defRPr>
            </a:lvl5pPr>
            <a:lvl6pPr marL="25146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fontAlgn="base">
              <a:spcAft>
                <a:spcPct val="0"/>
              </a:spcAft>
              <a:buClrTx/>
              <a:buFontTx/>
              <a:buNone/>
              <a:defRPr/>
            </a:pPr>
            <a:r>
              <a:rPr lang="en-US" sz="2400" kern="1200" dirty="0">
                <a:solidFill>
                  <a:srgbClr val="000000"/>
                </a:solidFill>
                <a:ea typeface="+mn-ea"/>
                <a:cs typeface="Times New Roman" panose="02020603050405020304" pitchFamily="18" charset="0"/>
              </a:rPr>
              <a:t>-  </a:t>
            </a:r>
            <a:r>
              <a:rPr lang="en-US" sz="2400" kern="1200" dirty="0" err="1">
                <a:solidFill>
                  <a:srgbClr val="000000"/>
                </a:solidFill>
                <a:ea typeface="+mn-ea"/>
                <a:cs typeface="Times New Roman" panose="02020603050405020304" pitchFamily="18" charset="0"/>
              </a:rPr>
              <a:t>Gây</a:t>
            </a:r>
            <a:r>
              <a:rPr lang="en-US" sz="2400" kern="1200" dirty="0">
                <a:solidFill>
                  <a:srgbClr val="000000"/>
                </a:solidFill>
                <a:ea typeface="+mn-ea"/>
                <a:cs typeface="Times New Roman" panose="02020603050405020304" pitchFamily="18" charset="0"/>
              </a:rPr>
              <a:t>……………...</a:t>
            </a:r>
            <a:r>
              <a:rPr lang="en-US" sz="2400" kern="1200" dirty="0" err="1">
                <a:solidFill>
                  <a:srgbClr val="000000"/>
                </a:solidFill>
                <a:ea typeface="+mn-ea"/>
                <a:cs typeface="Times New Roman" panose="02020603050405020304" pitchFamily="18" charset="0"/>
              </a:rPr>
              <a:t>xâm</a:t>
            </a:r>
            <a:r>
              <a:rPr lang="en-US" sz="2400" kern="1200" dirty="0">
                <a:solidFill>
                  <a:srgbClr val="000000"/>
                </a:solidFill>
                <a:ea typeface="+mn-ea"/>
                <a:cs typeface="Times New Roman" panose="02020603050405020304" pitchFamily="18" charset="0"/>
              </a:rPr>
              <a:t> </a:t>
            </a:r>
            <a:r>
              <a:rPr lang="en-US" sz="2400" kern="1200" dirty="0" err="1">
                <a:solidFill>
                  <a:srgbClr val="000000"/>
                </a:solidFill>
                <a:ea typeface="+mn-ea"/>
                <a:cs typeface="Times New Roman" panose="02020603050405020304" pitchFamily="18" charset="0"/>
              </a:rPr>
              <a:t>lược</a:t>
            </a:r>
            <a:endParaRPr lang="en-US" sz="2400" kern="1200" dirty="0">
              <a:solidFill>
                <a:srgbClr val="000000"/>
              </a:solidFill>
              <a:ea typeface="+mn-ea"/>
              <a:cs typeface="Times New Roman" panose="02020603050405020304" pitchFamily="18" charset="0"/>
            </a:endParaRPr>
          </a:p>
        </p:txBody>
      </p:sp>
      <p:sp>
        <p:nvSpPr>
          <p:cNvPr id="29" name="Text Box 52">
            <a:extLst>
              <a:ext uri="{FF2B5EF4-FFF2-40B4-BE49-F238E27FC236}">
                <a16:creationId xmlns:a16="http://schemas.microsoft.com/office/drawing/2014/main" id="{E5B255B5-79FC-3F4F-8E5C-48DAE75CF8F2}"/>
              </a:ext>
            </a:extLst>
          </p:cNvPr>
          <p:cNvSpPr txBox="1">
            <a:spLocks noChangeArrowheads="1"/>
          </p:cNvSpPr>
          <p:nvPr/>
        </p:nvSpPr>
        <p:spPr bwMode="auto">
          <a:xfrm>
            <a:off x="4820561" y="4488204"/>
            <a:ext cx="388083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912813">
              <a:spcBef>
                <a:spcPct val="20000"/>
              </a:spcBef>
              <a:buChar char="•"/>
              <a:defRPr sz="3200">
                <a:solidFill>
                  <a:schemeClr val="tx1"/>
                </a:solidFill>
                <a:latin typeface="Times New Roman" panose="02020603050405020304" pitchFamily="18" charset="0"/>
              </a:defRPr>
            </a:lvl1pPr>
            <a:lvl2pPr marL="742950" indent="-285750" defTabSz="912813">
              <a:spcBef>
                <a:spcPct val="20000"/>
              </a:spcBef>
              <a:buChar char="–"/>
              <a:defRPr sz="2800">
                <a:solidFill>
                  <a:schemeClr val="tx1"/>
                </a:solidFill>
                <a:latin typeface="Times New Roman" panose="02020603050405020304" pitchFamily="18" charset="0"/>
              </a:defRPr>
            </a:lvl2pPr>
            <a:lvl3pPr marL="1143000" indent="-230188" defTabSz="912813">
              <a:spcBef>
                <a:spcPct val="20000"/>
              </a:spcBef>
              <a:buChar char="•"/>
              <a:defRPr sz="2400">
                <a:solidFill>
                  <a:schemeClr val="tx1"/>
                </a:solidFill>
                <a:latin typeface="Times New Roman" panose="02020603050405020304" pitchFamily="18" charset="0"/>
              </a:defRPr>
            </a:lvl3pPr>
            <a:lvl4pPr marL="1600200" indent="-228600" defTabSz="912813">
              <a:spcBef>
                <a:spcPct val="20000"/>
              </a:spcBef>
              <a:buChar char="–"/>
              <a:defRPr sz="2000">
                <a:solidFill>
                  <a:schemeClr val="tx1"/>
                </a:solidFill>
                <a:latin typeface="Times New Roman" panose="02020603050405020304" pitchFamily="18" charset="0"/>
              </a:defRPr>
            </a:lvl4pPr>
            <a:lvl5pPr marL="2057400" indent="-228600" defTabSz="912813">
              <a:spcBef>
                <a:spcPct val="20000"/>
              </a:spcBef>
              <a:buChar char="»"/>
              <a:defRPr sz="2000">
                <a:solidFill>
                  <a:schemeClr val="tx1"/>
                </a:solidFill>
                <a:latin typeface="Times New Roman" panose="02020603050405020304" pitchFamily="18" charset="0"/>
              </a:defRPr>
            </a:lvl5pPr>
            <a:lvl6pPr marL="25146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fontAlgn="base">
              <a:spcAft>
                <a:spcPct val="0"/>
              </a:spcAft>
              <a:buClrTx/>
              <a:buFontTx/>
              <a:buNone/>
              <a:defRPr/>
            </a:pPr>
            <a:r>
              <a:rPr lang="en-US" sz="2400" kern="1200" dirty="0">
                <a:solidFill>
                  <a:srgbClr val="000000"/>
                </a:solidFill>
                <a:ea typeface="+mn-ea"/>
                <a:cs typeface="Times New Roman" panose="02020603050405020304" pitchFamily="18" charset="0"/>
              </a:rPr>
              <a:t>- </a:t>
            </a:r>
            <a:r>
              <a:rPr lang="en-US" sz="2400" kern="1200" dirty="0" err="1">
                <a:solidFill>
                  <a:srgbClr val="000000"/>
                </a:solidFill>
                <a:ea typeface="+mn-ea"/>
                <a:cs typeface="Times New Roman" panose="02020603050405020304" pitchFamily="18" charset="0"/>
              </a:rPr>
              <a:t>Trở</a:t>
            </a:r>
            <a:r>
              <a:rPr lang="en-US" sz="2400" kern="1200" dirty="0">
                <a:solidFill>
                  <a:srgbClr val="000000"/>
                </a:solidFill>
                <a:ea typeface="+mn-ea"/>
                <a:cs typeface="Times New Roman" panose="02020603050405020304" pitchFamily="18" charset="0"/>
              </a:rPr>
              <a:t> </a:t>
            </a:r>
            <a:r>
              <a:rPr lang="en-US" sz="2400" kern="1200" dirty="0" err="1">
                <a:solidFill>
                  <a:srgbClr val="000000"/>
                </a:solidFill>
                <a:ea typeface="+mn-ea"/>
                <a:cs typeface="Times New Roman" panose="02020603050405020304" pitchFamily="18" charset="0"/>
              </a:rPr>
              <a:t>thành</a:t>
            </a:r>
            <a:r>
              <a:rPr lang="en-US" sz="2400" kern="1200" dirty="0">
                <a:solidFill>
                  <a:srgbClr val="000000"/>
                </a:solidFill>
                <a:ea typeface="+mn-ea"/>
                <a:cs typeface="Times New Roman" panose="02020603050405020304" pitchFamily="18" charset="0"/>
              </a:rPr>
              <a:t> …………</a:t>
            </a:r>
            <a:r>
              <a:rPr lang="en-US" sz="2400" kern="1200" dirty="0" err="1">
                <a:solidFill>
                  <a:srgbClr val="000000"/>
                </a:solidFill>
                <a:ea typeface="+mn-ea"/>
                <a:cs typeface="Times New Roman" panose="02020603050405020304" pitchFamily="18" charset="0"/>
              </a:rPr>
              <a:t>thế</a:t>
            </a:r>
            <a:r>
              <a:rPr lang="en-US" sz="2400" kern="1200" dirty="0">
                <a:solidFill>
                  <a:srgbClr val="000000"/>
                </a:solidFill>
                <a:ea typeface="+mn-ea"/>
                <a:cs typeface="Times New Roman" panose="02020603050405020304" pitchFamily="18" charset="0"/>
              </a:rPr>
              <a:t> </a:t>
            </a:r>
            <a:r>
              <a:rPr lang="en-US" sz="2400" kern="1200" dirty="0" err="1">
                <a:solidFill>
                  <a:srgbClr val="000000"/>
                </a:solidFill>
                <a:ea typeface="+mn-ea"/>
                <a:cs typeface="Times New Roman" panose="02020603050405020304" pitchFamily="18" charset="0"/>
              </a:rPr>
              <a:t>giới</a:t>
            </a:r>
            <a:endParaRPr lang="en-US" sz="2400" kern="1200" dirty="0">
              <a:solidFill>
                <a:srgbClr val="000000"/>
              </a:solidFill>
              <a:ea typeface="+mn-ea"/>
              <a:cs typeface="Times New Roman" panose="02020603050405020304" pitchFamily="18" charset="0"/>
            </a:endParaRPr>
          </a:p>
        </p:txBody>
      </p:sp>
      <p:sp>
        <p:nvSpPr>
          <p:cNvPr id="31" name="Text Box 50">
            <a:extLst>
              <a:ext uri="{FF2B5EF4-FFF2-40B4-BE49-F238E27FC236}">
                <a16:creationId xmlns:a16="http://schemas.microsoft.com/office/drawing/2014/main" id="{C1FF2C55-4AB2-C049-8192-98D0E2AA9E82}"/>
              </a:ext>
            </a:extLst>
          </p:cNvPr>
          <p:cNvSpPr txBox="1">
            <a:spLocks noChangeArrowheads="1"/>
          </p:cNvSpPr>
          <p:nvPr/>
        </p:nvSpPr>
        <p:spPr bwMode="auto">
          <a:xfrm>
            <a:off x="4855204" y="2480497"/>
            <a:ext cx="395653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912813">
              <a:spcBef>
                <a:spcPct val="20000"/>
              </a:spcBef>
              <a:buChar char="•"/>
              <a:defRPr sz="3200">
                <a:solidFill>
                  <a:schemeClr val="tx1"/>
                </a:solidFill>
                <a:latin typeface="Times New Roman" panose="02020603050405020304" pitchFamily="18" charset="0"/>
              </a:defRPr>
            </a:lvl1pPr>
            <a:lvl2pPr marL="742950" indent="-285750" defTabSz="912813">
              <a:spcBef>
                <a:spcPct val="20000"/>
              </a:spcBef>
              <a:buChar char="–"/>
              <a:defRPr sz="2800">
                <a:solidFill>
                  <a:schemeClr val="tx1"/>
                </a:solidFill>
                <a:latin typeface="Times New Roman" panose="02020603050405020304" pitchFamily="18" charset="0"/>
              </a:defRPr>
            </a:lvl2pPr>
            <a:lvl3pPr marL="1143000" indent="-230188" defTabSz="912813">
              <a:spcBef>
                <a:spcPct val="20000"/>
              </a:spcBef>
              <a:buChar char="•"/>
              <a:defRPr sz="2400">
                <a:solidFill>
                  <a:schemeClr val="tx1"/>
                </a:solidFill>
                <a:latin typeface="Times New Roman" panose="02020603050405020304" pitchFamily="18" charset="0"/>
              </a:defRPr>
            </a:lvl3pPr>
            <a:lvl4pPr marL="1600200" indent="-228600" defTabSz="912813">
              <a:spcBef>
                <a:spcPct val="20000"/>
              </a:spcBef>
              <a:buChar char="–"/>
              <a:defRPr sz="2000">
                <a:solidFill>
                  <a:schemeClr val="tx1"/>
                </a:solidFill>
                <a:latin typeface="Times New Roman" panose="02020603050405020304" pitchFamily="18" charset="0"/>
              </a:defRPr>
            </a:lvl4pPr>
            <a:lvl5pPr marL="2057400" indent="-228600" defTabSz="912813">
              <a:spcBef>
                <a:spcPct val="20000"/>
              </a:spcBef>
              <a:buChar char="»"/>
              <a:defRPr sz="2000">
                <a:solidFill>
                  <a:schemeClr val="tx1"/>
                </a:solidFill>
                <a:latin typeface="Times New Roman" panose="02020603050405020304" pitchFamily="18" charset="0"/>
              </a:defRPr>
            </a:lvl5pPr>
            <a:lvl6pPr marL="25146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just" eaLnBrk="1" hangingPunct="1">
              <a:buFontTx/>
              <a:buNone/>
              <a:defRPr/>
            </a:pPr>
            <a:r>
              <a:rPr lang="en-US" sz="2400" dirty="0">
                <a:cs typeface="Times New Roman" panose="02020603050405020304" pitchFamily="18" charset="0"/>
              </a:rPr>
              <a:t>- ………………..</a:t>
            </a:r>
            <a:r>
              <a:rPr lang="en-US" sz="2400" dirty="0" err="1">
                <a:cs typeface="Times New Roman" panose="02020603050405020304" pitchFamily="18" charset="0"/>
              </a:rPr>
              <a:t>và</a:t>
            </a:r>
            <a:r>
              <a:rPr lang="en-US" sz="2400" dirty="0">
                <a:cs typeface="Times New Roman" panose="02020603050405020304" pitchFamily="18" charset="0"/>
              </a:rPr>
              <a:t> </a:t>
            </a:r>
            <a:r>
              <a:rPr lang="en-US" sz="2400" dirty="0" err="1">
                <a:cs typeface="Times New Roman" panose="02020603050405020304" pitchFamily="18" charset="0"/>
              </a:rPr>
              <a:t>nô</a:t>
            </a:r>
            <a:r>
              <a:rPr lang="en-US" sz="2400" dirty="0">
                <a:cs typeface="Times New Roman" panose="02020603050405020304" pitchFamily="18" charset="0"/>
              </a:rPr>
              <a:t> </a:t>
            </a:r>
            <a:r>
              <a:rPr lang="en-US" sz="2400" dirty="0" err="1">
                <a:cs typeface="Times New Roman" panose="02020603050405020304" pitchFamily="18" charset="0"/>
              </a:rPr>
              <a:t>dịch</a:t>
            </a:r>
            <a:r>
              <a:rPr lang="en-US" sz="2400" dirty="0">
                <a:cs typeface="Times New Roman" panose="02020603050405020304" pitchFamily="18" charset="0"/>
              </a:rPr>
              <a:t> </a:t>
            </a:r>
            <a:r>
              <a:rPr lang="en-US" sz="2400" dirty="0" err="1">
                <a:cs typeface="Times New Roman" panose="02020603050405020304" pitchFamily="18" charset="0"/>
              </a:rPr>
              <a:t>các</a:t>
            </a:r>
            <a:r>
              <a:rPr lang="en-US" sz="2400" dirty="0">
                <a:cs typeface="Times New Roman" panose="02020603050405020304" pitchFamily="18" charset="0"/>
              </a:rPr>
              <a:t> </a:t>
            </a:r>
            <a:r>
              <a:rPr lang="en-US" sz="2400" dirty="0" err="1">
                <a:cs typeface="Times New Roman" panose="02020603050405020304" pitchFamily="18" charset="0"/>
              </a:rPr>
              <a:t>nước</a:t>
            </a:r>
            <a:r>
              <a:rPr lang="en-US" sz="2400" dirty="0">
                <a:cs typeface="Times New Roman" panose="02020603050405020304" pitchFamily="18" charset="0"/>
              </a:rPr>
              <a:t> </a:t>
            </a:r>
            <a:r>
              <a:rPr lang="en-US" sz="2400" dirty="0" err="1">
                <a:cs typeface="Times New Roman" panose="02020603050405020304" pitchFamily="18" charset="0"/>
              </a:rPr>
              <a:t>đồng</a:t>
            </a:r>
            <a:r>
              <a:rPr lang="en-US" sz="2400" dirty="0">
                <a:cs typeface="Times New Roman" panose="02020603050405020304" pitchFamily="18" charset="0"/>
              </a:rPr>
              <a:t> minh</a:t>
            </a:r>
          </a:p>
        </p:txBody>
      </p:sp>
      <p:sp>
        <p:nvSpPr>
          <p:cNvPr id="32" name="Rectangle 31">
            <a:extLst>
              <a:ext uri="{FF2B5EF4-FFF2-40B4-BE49-F238E27FC236}">
                <a16:creationId xmlns:a16="http://schemas.microsoft.com/office/drawing/2014/main" id="{5E0F3230-7A11-5246-8655-FEAC82F26BEA}"/>
              </a:ext>
            </a:extLst>
          </p:cNvPr>
          <p:cNvSpPr/>
          <p:nvPr/>
        </p:nvSpPr>
        <p:spPr>
          <a:xfrm>
            <a:off x="667768" y="990184"/>
            <a:ext cx="3409909" cy="523220"/>
          </a:xfrm>
          <a:prstGeom prst="rect">
            <a:avLst/>
          </a:prstGeom>
        </p:spPr>
        <p:txBody>
          <a:bodyPr wrap="none">
            <a:spAutoFit/>
          </a:bodyPr>
          <a:lstStyle/>
          <a:p>
            <a:pPr lvl="0" algn="ctr" defTabSz="741363" fontAlgn="base">
              <a:spcBef>
                <a:spcPct val="20000"/>
              </a:spcBef>
              <a:spcAft>
                <a:spcPct val="0"/>
              </a:spcAft>
              <a:buClrTx/>
            </a:pPr>
            <a:r>
              <a:rPr lang="en-US" sz="2800" b="1" dirty="0" err="1">
                <a:solidFill>
                  <a:srgbClr val="0000FF"/>
                </a:solidFill>
                <a:latin typeface="Times New Roman" panose="02020603050405020304" pitchFamily="18" charset="0"/>
                <a:cs typeface="Times New Roman" panose="02020603050405020304" pitchFamily="18" charset="0"/>
              </a:rPr>
              <a:t>Chính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sách</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đối</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ngoại</a:t>
            </a:r>
            <a:endParaRPr lang="en-US" sz="2800" b="1" dirty="0">
              <a:solidFill>
                <a:srgbClr val="0000FF"/>
              </a:solidFill>
              <a:latin typeface="Times New Roman" panose="02020603050405020304" pitchFamily="18" charset="0"/>
              <a:cs typeface="Times New Roman" panose="02020603050405020304" pitchFamily="18" charset="0"/>
            </a:endParaRPr>
          </a:p>
        </p:txBody>
      </p:sp>
      <p:sp>
        <p:nvSpPr>
          <p:cNvPr id="33" name="Rectangle 32">
            <a:extLst>
              <a:ext uri="{FF2B5EF4-FFF2-40B4-BE49-F238E27FC236}">
                <a16:creationId xmlns:a16="http://schemas.microsoft.com/office/drawing/2014/main" id="{147099ED-01D2-1643-8250-A33851580E46}"/>
              </a:ext>
            </a:extLst>
          </p:cNvPr>
          <p:cNvSpPr/>
          <p:nvPr/>
        </p:nvSpPr>
        <p:spPr>
          <a:xfrm>
            <a:off x="5650480" y="960733"/>
            <a:ext cx="1630576" cy="523220"/>
          </a:xfrm>
          <a:prstGeom prst="rect">
            <a:avLst/>
          </a:prstGeom>
        </p:spPr>
        <p:txBody>
          <a:bodyPr wrap="none">
            <a:spAutoFit/>
          </a:bodyPr>
          <a:lstStyle/>
          <a:p>
            <a:pPr lvl="0" algn="ctr" defTabSz="741363" fontAlgn="base">
              <a:spcBef>
                <a:spcPct val="20000"/>
              </a:spcBef>
              <a:spcAft>
                <a:spcPct val="0"/>
              </a:spcAft>
              <a:buClrTx/>
            </a:pPr>
            <a:r>
              <a:rPr lang="en-US" sz="2800" b="1" dirty="0" err="1">
                <a:solidFill>
                  <a:srgbClr val="0000FF"/>
                </a:solidFill>
                <a:latin typeface="Times New Roman" panose="02020603050405020304" pitchFamily="18" charset="0"/>
                <a:cs typeface="Times New Roman" panose="02020603050405020304" pitchFamily="18" charset="0"/>
              </a:rPr>
              <a:t>Mục</a:t>
            </a:r>
            <a:r>
              <a:rPr lang="en-US" sz="2800" b="1" dirty="0">
                <a:solidFill>
                  <a:srgbClr val="0000FF"/>
                </a:solidFill>
                <a:latin typeface="Times New Roman" panose="02020603050405020304" pitchFamily="18" charset="0"/>
                <a:cs typeface="Times New Roman" panose="02020603050405020304" pitchFamily="18" charset="0"/>
              </a:rPr>
              <a:t> </a:t>
            </a:r>
            <a:r>
              <a:rPr lang="en-US" sz="2800" b="1" dirty="0" err="1">
                <a:solidFill>
                  <a:srgbClr val="0000FF"/>
                </a:solidFill>
                <a:latin typeface="Times New Roman" panose="02020603050405020304" pitchFamily="18" charset="0"/>
                <a:cs typeface="Times New Roman" panose="02020603050405020304" pitchFamily="18" charset="0"/>
              </a:rPr>
              <a:t>đích</a:t>
            </a:r>
            <a:endParaRPr lang="en-US" sz="2800" b="1" dirty="0">
              <a:solidFill>
                <a:srgbClr val="0000FF"/>
              </a:solidFill>
              <a:latin typeface="Times New Roman" panose="02020603050405020304" pitchFamily="18" charset="0"/>
              <a:cs typeface="Times New Roman" panose="02020603050405020304" pitchFamily="18" charset="0"/>
            </a:endParaRPr>
          </a:p>
        </p:txBody>
      </p:sp>
      <p:sp>
        <p:nvSpPr>
          <p:cNvPr id="34" name="Rectangle 33">
            <a:extLst>
              <a:ext uri="{FF2B5EF4-FFF2-40B4-BE49-F238E27FC236}">
                <a16:creationId xmlns:a16="http://schemas.microsoft.com/office/drawing/2014/main" id="{78B4BDC2-8A57-0149-B540-E1447C4D1EE7}"/>
              </a:ext>
            </a:extLst>
          </p:cNvPr>
          <p:cNvSpPr/>
          <p:nvPr/>
        </p:nvSpPr>
        <p:spPr>
          <a:xfrm>
            <a:off x="4619527" y="953346"/>
            <a:ext cx="81364" cy="4178127"/>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VN"/>
          </a:p>
        </p:txBody>
      </p:sp>
      <p:sp>
        <p:nvSpPr>
          <p:cNvPr id="35" name="Rectangle 34">
            <a:extLst>
              <a:ext uri="{FF2B5EF4-FFF2-40B4-BE49-F238E27FC236}">
                <a16:creationId xmlns:a16="http://schemas.microsoft.com/office/drawing/2014/main" id="{B890B635-71EC-1044-A286-7D25F3CAF705}"/>
              </a:ext>
            </a:extLst>
          </p:cNvPr>
          <p:cNvSpPr/>
          <p:nvPr/>
        </p:nvSpPr>
        <p:spPr>
          <a:xfrm>
            <a:off x="-64770" y="1016501"/>
            <a:ext cx="189134" cy="4178127"/>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VN"/>
          </a:p>
        </p:txBody>
      </p:sp>
      <p:sp>
        <p:nvSpPr>
          <p:cNvPr id="36" name="Rectangle 35">
            <a:extLst>
              <a:ext uri="{FF2B5EF4-FFF2-40B4-BE49-F238E27FC236}">
                <a16:creationId xmlns:a16="http://schemas.microsoft.com/office/drawing/2014/main" id="{4993E3A1-0510-724B-A663-1B10F3ABD499}"/>
              </a:ext>
            </a:extLst>
          </p:cNvPr>
          <p:cNvSpPr/>
          <p:nvPr/>
        </p:nvSpPr>
        <p:spPr>
          <a:xfrm>
            <a:off x="9093693" y="984423"/>
            <a:ext cx="111345" cy="4178127"/>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VN"/>
          </a:p>
        </p:txBody>
      </p:sp>
      <p:sp>
        <p:nvSpPr>
          <p:cNvPr id="37" name="Rectangle 36">
            <a:extLst>
              <a:ext uri="{FF2B5EF4-FFF2-40B4-BE49-F238E27FC236}">
                <a16:creationId xmlns:a16="http://schemas.microsoft.com/office/drawing/2014/main" id="{FD7E7208-8001-CB40-9236-1A0F5BD8469E}"/>
              </a:ext>
            </a:extLst>
          </p:cNvPr>
          <p:cNvSpPr/>
          <p:nvPr/>
        </p:nvSpPr>
        <p:spPr>
          <a:xfrm rot="5400000">
            <a:off x="4550074" y="-3638461"/>
            <a:ext cx="75183" cy="9234745"/>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VN"/>
          </a:p>
        </p:txBody>
      </p:sp>
      <p:sp>
        <p:nvSpPr>
          <p:cNvPr id="38" name="Rectangle 37">
            <a:extLst>
              <a:ext uri="{FF2B5EF4-FFF2-40B4-BE49-F238E27FC236}">
                <a16:creationId xmlns:a16="http://schemas.microsoft.com/office/drawing/2014/main" id="{F5F3CD75-0974-F04B-B8AF-BB3B49BB45B4}"/>
              </a:ext>
            </a:extLst>
          </p:cNvPr>
          <p:cNvSpPr/>
          <p:nvPr/>
        </p:nvSpPr>
        <p:spPr>
          <a:xfrm rot="5400000" flipH="1">
            <a:off x="4529194" y="-3165763"/>
            <a:ext cx="45719" cy="9234745"/>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VN"/>
          </a:p>
        </p:txBody>
      </p:sp>
      <p:sp>
        <p:nvSpPr>
          <p:cNvPr id="39" name="Rectangle 38">
            <a:extLst>
              <a:ext uri="{FF2B5EF4-FFF2-40B4-BE49-F238E27FC236}">
                <a16:creationId xmlns:a16="http://schemas.microsoft.com/office/drawing/2014/main" id="{4295C602-0C88-2A4C-9AD1-0ABBD6507AD9}"/>
              </a:ext>
            </a:extLst>
          </p:cNvPr>
          <p:cNvSpPr/>
          <p:nvPr/>
        </p:nvSpPr>
        <p:spPr>
          <a:xfrm rot="5400000" flipH="1">
            <a:off x="4539996" y="-2216631"/>
            <a:ext cx="45719" cy="9234745"/>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VN"/>
          </a:p>
        </p:txBody>
      </p:sp>
      <p:sp>
        <p:nvSpPr>
          <p:cNvPr id="40" name="Rectangle 39">
            <a:extLst>
              <a:ext uri="{FF2B5EF4-FFF2-40B4-BE49-F238E27FC236}">
                <a16:creationId xmlns:a16="http://schemas.microsoft.com/office/drawing/2014/main" id="{5D59FD7D-ABAC-1445-B684-79ADCE5509A2}"/>
              </a:ext>
            </a:extLst>
          </p:cNvPr>
          <p:cNvSpPr/>
          <p:nvPr/>
        </p:nvSpPr>
        <p:spPr>
          <a:xfrm rot="5400000" flipH="1">
            <a:off x="4550798" y="-1320383"/>
            <a:ext cx="45719" cy="9234745"/>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VN"/>
          </a:p>
        </p:txBody>
      </p:sp>
      <p:sp>
        <p:nvSpPr>
          <p:cNvPr id="41" name="Rectangle 40">
            <a:extLst>
              <a:ext uri="{FF2B5EF4-FFF2-40B4-BE49-F238E27FC236}">
                <a16:creationId xmlns:a16="http://schemas.microsoft.com/office/drawing/2014/main" id="{ECECAA62-B81E-1648-B216-CFC524D7A820}"/>
              </a:ext>
            </a:extLst>
          </p:cNvPr>
          <p:cNvSpPr/>
          <p:nvPr/>
        </p:nvSpPr>
        <p:spPr>
          <a:xfrm rot="5400000" flipH="1">
            <a:off x="4547275" y="-577321"/>
            <a:ext cx="45719" cy="9234745"/>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VN"/>
          </a:p>
        </p:txBody>
      </p:sp>
      <p:sp>
        <p:nvSpPr>
          <p:cNvPr id="42" name="Rectangle 41">
            <a:extLst>
              <a:ext uri="{FF2B5EF4-FFF2-40B4-BE49-F238E27FC236}">
                <a16:creationId xmlns:a16="http://schemas.microsoft.com/office/drawing/2014/main" id="{F2DF048A-6B9B-A14E-9495-536017757CC3}"/>
              </a:ext>
            </a:extLst>
          </p:cNvPr>
          <p:cNvSpPr/>
          <p:nvPr/>
        </p:nvSpPr>
        <p:spPr>
          <a:xfrm rot="5400000" flipH="1">
            <a:off x="4544692" y="568037"/>
            <a:ext cx="45719" cy="9234745"/>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VN"/>
          </a:p>
        </p:txBody>
      </p:sp>
      <p:sp>
        <p:nvSpPr>
          <p:cNvPr id="23" name="TextBox 22">
            <a:extLst>
              <a:ext uri="{FF2B5EF4-FFF2-40B4-BE49-F238E27FC236}">
                <a16:creationId xmlns:a16="http://schemas.microsoft.com/office/drawing/2014/main" id="{FDA3A2F3-7A77-D542-B0EF-0C8890D0C7C9}"/>
              </a:ext>
            </a:extLst>
          </p:cNvPr>
          <p:cNvSpPr txBox="1">
            <a:spLocks noChangeArrowheads="1"/>
          </p:cNvSpPr>
          <p:nvPr/>
        </p:nvSpPr>
        <p:spPr bwMode="auto">
          <a:xfrm>
            <a:off x="1260172" y="1729132"/>
            <a:ext cx="31877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VN" dirty="0" err="1">
                <a:solidFill>
                  <a:srgbClr val="FF0000"/>
                </a:solidFill>
              </a:rPr>
              <a:t>Chiến</a:t>
            </a:r>
            <a:r>
              <a:rPr lang="en-US" altLang="en-VN" dirty="0">
                <a:solidFill>
                  <a:srgbClr val="FF0000"/>
                </a:solidFill>
              </a:rPr>
              <a:t> </a:t>
            </a:r>
            <a:r>
              <a:rPr lang="en-US" altLang="en-VN" dirty="0" err="1">
                <a:solidFill>
                  <a:srgbClr val="FF0000"/>
                </a:solidFill>
              </a:rPr>
              <a:t>lược</a:t>
            </a:r>
            <a:r>
              <a:rPr lang="en-US" altLang="en-VN" dirty="0">
                <a:solidFill>
                  <a:srgbClr val="FF0000"/>
                </a:solidFill>
              </a:rPr>
              <a:t> </a:t>
            </a:r>
            <a:r>
              <a:rPr lang="en-US" altLang="en-VN" dirty="0" err="1">
                <a:solidFill>
                  <a:srgbClr val="FF0000"/>
                </a:solidFill>
              </a:rPr>
              <a:t>toàn</a:t>
            </a:r>
            <a:r>
              <a:rPr lang="en-US" altLang="en-VN" dirty="0">
                <a:solidFill>
                  <a:srgbClr val="FF0000"/>
                </a:solidFill>
              </a:rPr>
              <a:t> </a:t>
            </a:r>
            <a:r>
              <a:rPr lang="en-US" altLang="en-VN" dirty="0" err="1">
                <a:solidFill>
                  <a:srgbClr val="FF0000"/>
                </a:solidFill>
              </a:rPr>
              <a:t>cầu</a:t>
            </a:r>
            <a:endParaRPr lang="en-US" altLang="en-VN" dirty="0">
              <a:solidFill>
                <a:srgbClr val="FF0000"/>
              </a:solidFill>
            </a:endParaRPr>
          </a:p>
        </p:txBody>
      </p:sp>
      <p:sp>
        <p:nvSpPr>
          <p:cNvPr id="24" name="TextBox 23">
            <a:extLst>
              <a:ext uri="{FF2B5EF4-FFF2-40B4-BE49-F238E27FC236}">
                <a16:creationId xmlns:a16="http://schemas.microsoft.com/office/drawing/2014/main" id="{85CF605E-7616-7446-B103-F7B95DDEEF3F}"/>
              </a:ext>
            </a:extLst>
          </p:cNvPr>
          <p:cNvSpPr txBox="1">
            <a:spLocks noChangeArrowheads="1"/>
          </p:cNvSpPr>
          <p:nvPr/>
        </p:nvSpPr>
        <p:spPr bwMode="auto">
          <a:xfrm>
            <a:off x="7958382" y="1455474"/>
            <a:ext cx="1109019"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VN" dirty="0">
                <a:solidFill>
                  <a:srgbClr val="FF0000"/>
                </a:solidFill>
              </a:rPr>
              <a:t>XHCN</a:t>
            </a:r>
          </a:p>
        </p:txBody>
      </p:sp>
      <p:sp>
        <p:nvSpPr>
          <p:cNvPr id="25" name="TextBox 24">
            <a:extLst>
              <a:ext uri="{FF2B5EF4-FFF2-40B4-BE49-F238E27FC236}">
                <a16:creationId xmlns:a16="http://schemas.microsoft.com/office/drawing/2014/main" id="{966369D6-FC08-674E-957C-6F1CB3178DF2}"/>
              </a:ext>
            </a:extLst>
          </p:cNvPr>
          <p:cNvSpPr txBox="1">
            <a:spLocks noChangeArrowheads="1"/>
          </p:cNvSpPr>
          <p:nvPr/>
        </p:nvSpPr>
        <p:spPr bwMode="auto">
          <a:xfrm>
            <a:off x="662249" y="2604887"/>
            <a:ext cx="127475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VN" dirty="0" err="1">
                <a:solidFill>
                  <a:srgbClr val="FF0000"/>
                </a:solidFill>
              </a:rPr>
              <a:t>Viện</a:t>
            </a:r>
            <a:r>
              <a:rPr lang="en-US" altLang="en-VN" dirty="0">
                <a:solidFill>
                  <a:srgbClr val="FF0000"/>
                </a:solidFill>
              </a:rPr>
              <a:t> </a:t>
            </a:r>
            <a:r>
              <a:rPr lang="en-US" altLang="en-VN" dirty="0" err="1">
                <a:solidFill>
                  <a:srgbClr val="FF0000"/>
                </a:solidFill>
              </a:rPr>
              <a:t>trợ</a:t>
            </a:r>
            <a:endParaRPr lang="en-US" altLang="en-VN" dirty="0">
              <a:solidFill>
                <a:srgbClr val="FF0000"/>
              </a:solidFill>
            </a:endParaRPr>
          </a:p>
        </p:txBody>
      </p:sp>
      <p:sp>
        <p:nvSpPr>
          <p:cNvPr id="26" name="TextBox 25">
            <a:extLst>
              <a:ext uri="{FF2B5EF4-FFF2-40B4-BE49-F238E27FC236}">
                <a16:creationId xmlns:a16="http://schemas.microsoft.com/office/drawing/2014/main" id="{DD4D37A4-77A1-1543-BAAA-9F5F4899482A}"/>
              </a:ext>
            </a:extLst>
          </p:cNvPr>
          <p:cNvSpPr txBox="1">
            <a:spLocks noChangeArrowheads="1"/>
          </p:cNvSpPr>
          <p:nvPr/>
        </p:nvSpPr>
        <p:spPr bwMode="auto">
          <a:xfrm>
            <a:off x="5491628" y="2464036"/>
            <a:ext cx="157081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VN" dirty="0" err="1">
                <a:solidFill>
                  <a:srgbClr val="FF0000"/>
                </a:solidFill>
              </a:rPr>
              <a:t>Khống</a:t>
            </a:r>
            <a:r>
              <a:rPr lang="en-US" altLang="en-VN" dirty="0">
                <a:solidFill>
                  <a:srgbClr val="FF0000"/>
                </a:solidFill>
              </a:rPr>
              <a:t> </a:t>
            </a:r>
            <a:r>
              <a:rPr lang="en-US" altLang="en-VN" dirty="0" err="1">
                <a:solidFill>
                  <a:srgbClr val="FF0000"/>
                </a:solidFill>
              </a:rPr>
              <a:t>chế</a:t>
            </a:r>
            <a:endParaRPr lang="en-US" altLang="en-VN" dirty="0">
              <a:solidFill>
                <a:srgbClr val="FF0000"/>
              </a:solidFill>
            </a:endParaRPr>
          </a:p>
        </p:txBody>
      </p:sp>
      <p:sp>
        <p:nvSpPr>
          <p:cNvPr id="30" name="TextBox 29">
            <a:extLst>
              <a:ext uri="{FF2B5EF4-FFF2-40B4-BE49-F238E27FC236}">
                <a16:creationId xmlns:a16="http://schemas.microsoft.com/office/drawing/2014/main" id="{7BA7B23D-3A87-794D-9ABC-AC070778591A}"/>
              </a:ext>
            </a:extLst>
          </p:cNvPr>
          <p:cNvSpPr txBox="1">
            <a:spLocks noChangeArrowheads="1"/>
          </p:cNvSpPr>
          <p:nvPr/>
        </p:nvSpPr>
        <p:spPr bwMode="auto">
          <a:xfrm>
            <a:off x="2845528" y="3357079"/>
            <a:ext cx="1232149"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VN" dirty="0" err="1">
                <a:solidFill>
                  <a:srgbClr val="FF0000"/>
                </a:solidFill>
              </a:rPr>
              <a:t>quân</a:t>
            </a:r>
            <a:r>
              <a:rPr lang="en-US" altLang="en-VN" dirty="0">
                <a:solidFill>
                  <a:srgbClr val="FF0000"/>
                </a:solidFill>
              </a:rPr>
              <a:t> </a:t>
            </a:r>
            <a:r>
              <a:rPr lang="en-US" altLang="en-VN" dirty="0" err="1">
                <a:solidFill>
                  <a:srgbClr val="FF0000"/>
                </a:solidFill>
              </a:rPr>
              <a:t>sự</a:t>
            </a:r>
            <a:endParaRPr lang="en-US" altLang="en-VN" dirty="0">
              <a:solidFill>
                <a:srgbClr val="FF0000"/>
              </a:solidFill>
            </a:endParaRPr>
          </a:p>
        </p:txBody>
      </p:sp>
      <p:sp>
        <p:nvSpPr>
          <p:cNvPr id="43" name="TextBox 42">
            <a:extLst>
              <a:ext uri="{FF2B5EF4-FFF2-40B4-BE49-F238E27FC236}">
                <a16:creationId xmlns:a16="http://schemas.microsoft.com/office/drawing/2014/main" id="{AEBB2520-6990-424D-A5D5-0887E6B8923D}"/>
              </a:ext>
            </a:extLst>
          </p:cNvPr>
          <p:cNvSpPr txBox="1">
            <a:spLocks noChangeArrowheads="1"/>
          </p:cNvSpPr>
          <p:nvPr/>
        </p:nvSpPr>
        <p:spPr bwMode="auto">
          <a:xfrm>
            <a:off x="5916428" y="3404113"/>
            <a:ext cx="1689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VN" dirty="0" err="1">
                <a:solidFill>
                  <a:srgbClr val="FF0000"/>
                </a:solidFill>
              </a:rPr>
              <a:t>chiến</a:t>
            </a:r>
            <a:r>
              <a:rPr lang="en-US" altLang="en-VN" dirty="0">
                <a:solidFill>
                  <a:srgbClr val="FF0000"/>
                </a:solidFill>
              </a:rPr>
              <a:t> </a:t>
            </a:r>
            <a:r>
              <a:rPr lang="en-US" altLang="en-VN" dirty="0" err="1">
                <a:solidFill>
                  <a:srgbClr val="FF0000"/>
                </a:solidFill>
              </a:rPr>
              <a:t>tranh</a:t>
            </a:r>
            <a:endParaRPr lang="en-US" altLang="en-VN" dirty="0">
              <a:solidFill>
                <a:srgbClr val="FF0000"/>
              </a:solidFill>
            </a:endParaRPr>
          </a:p>
        </p:txBody>
      </p:sp>
      <p:sp>
        <p:nvSpPr>
          <p:cNvPr id="44" name="TextBox 43">
            <a:extLst>
              <a:ext uri="{FF2B5EF4-FFF2-40B4-BE49-F238E27FC236}">
                <a16:creationId xmlns:a16="http://schemas.microsoft.com/office/drawing/2014/main" id="{2422DFD7-F2A9-C94B-96B0-3110066837BB}"/>
              </a:ext>
            </a:extLst>
          </p:cNvPr>
          <p:cNvSpPr txBox="1">
            <a:spLocks noChangeArrowheads="1"/>
          </p:cNvSpPr>
          <p:nvPr/>
        </p:nvSpPr>
        <p:spPr bwMode="auto">
          <a:xfrm>
            <a:off x="2257274" y="4090602"/>
            <a:ext cx="22780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VN" dirty="0" err="1">
                <a:solidFill>
                  <a:srgbClr val="FF0000"/>
                </a:solidFill>
              </a:rPr>
              <a:t>thế</a:t>
            </a:r>
            <a:r>
              <a:rPr lang="en-US" altLang="en-VN" dirty="0">
                <a:solidFill>
                  <a:srgbClr val="FF0000"/>
                </a:solidFill>
              </a:rPr>
              <a:t> </a:t>
            </a:r>
            <a:r>
              <a:rPr lang="en-US" altLang="en-VN" dirty="0" err="1">
                <a:solidFill>
                  <a:srgbClr val="FF0000"/>
                </a:solidFill>
              </a:rPr>
              <a:t>giới</a:t>
            </a:r>
            <a:r>
              <a:rPr lang="en-US" altLang="en-VN" dirty="0">
                <a:solidFill>
                  <a:srgbClr val="FF0000"/>
                </a:solidFill>
              </a:rPr>
              <a:t> </a:t>
            </a:r>
            <a:r>
              <a:rPr lang="en-US" altLang="en-VN" dirty="0" err="1">
                <a:solidFill>
                  <a:srgbClr val="FF0000"/>
                </a:solidFill>
              </a:rPr>
              <a:t>đơn</a:t>
            </a:r>
            <a:r>
              <a:rPr lang="en-US" altLang="en-VN" dirty="0">
                <a:solidFill>
                  <a:srgbClr val="FF0000"/>
                </a:solidFill>
              </a:rPr>
              <a:t> </a:t>
            </a:r>
            <a:r>
              <a:rPr lang="en-US" altLang="en-VN" dirty="0" err="1">
                <a:solidFill>
                  <a:srgbClr val="FF0000"/>
                </a:solidFill>
              </a:rPr>
              <a:t>cực</a:t>
            </a:r>
            <a:endParaRPr lang="en-US" altLang="en-VN" dirty="0">
              <a:solidFill>
                <a:srgbClr val="FF0000"/>
              </a:solidFill>
            </a:endParaRPr>
          </a:p>
        </p:txBody>
      </p:sp>
      <p:sp>
        <p:nvSpPr>
          <p:cNvPr id="45" name="TextBox 44">
            <a:extLst>
              <a:ext uri="{FF2B5EF4-FFF2-40B4-BE49-F238E27FC236}">
                <a16:creationId xmlns:a16="http://schemas.microsoft.com/office/drawing/2014/main" id="{8301FB75-74B6-C24E-A61D-3B1481B5798B}"/>
              </a:ext>
            </a:extLst>
          </p:cNvPr>
          <p:cNvSpPr txBox="1">
            <a:spLocks noChangeArrowheads="1"/>
          </p:cNvSpPr>
          <p:nvPr/>
        </p:nvSpPr>
        <p:spPr bwMode="auto">
          <a:xfrm>
            <a:off x="6419493" y="4411132"/>
            <a:ext cx="13652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VN" dirty="0" err="1">
                <a:solidFill>
                  <a:srgbClr val="FF0000"/>
                </a:solidFill>
              </a:rPr>
              <a:t>bá</a:t>
            </a:r>
            <a:r>
              <a:rPr lang="en-US" altLang="en-VN" dirty="0">
                <a:solidFill>
                  <a:srgbClr val="FF0000"/>
                </a:solidFill>
              </a:rPr>
              <a:t> </a:t>
            </a:r>
            <a:r>
              <a:rPr lang="en-US" altLang="en-VN" dirty="0" err="1">
                <a:solidFill>
                  <a:srgbClr val="FF0000"/>
                </a:solidFill>
              </a:rPr>
              <a:t>chủ</a:t>
            </a:r>
            <a:endParaRPr lang="en-US" altLang="en-VN" dirty="0">
              <a:solidFill>
                <a:srgbClr val="FF0000"/>
              </a:solidFill>
            </a:endParaRPr>
          </a:p>
        </p:txBody>
      </p:sp>
    </p:spTree>
    <p:extLst>
      <p:ext uri="{BB962C8B-B14F-4D97-AF65-F5344CB8AC3E}">
        <p14:creationId xmlns:p14="http://schemas.microsoft.com/office/powerpoint/2010/main" val="2806544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barn(inVertical)">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barn(inVertical)">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barn(inVertical)">
                                      <p:cBhvr>
                                        <p:cTn id="22" dur="500"/>
                                        <p:tgtEl>
                                          <p:spTgt spid="26"/>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barn(inVertical)">
                                      <p:cBhvr>
                                        <p:cTn id="27" dur="500"/>
                                        <p:tgtEl>
                                          <p:spTgt spid="30"/>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barn(inVertical)">
                                      <p:cBhvr>
                                        <p:cTn id="32" dur="500"/>
                                        <p:tgtEl>
                                          <p:spTgt spid="43"/>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barn(inVertical)">
                                      <p:cBhvr>
                                        <p:cTn id="37" dur="500"/>
                                        <p:tgtEl>
                                          <p:spTgt spid="44"/>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barn(inVertical)">
                                      <p:cBhvr>
                                        <p:cTn id="4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30" grpId="0"/>
      <p:bldP spid="43" grpId="0"/>
      <p:bldP spid="44" grpId="0"/>
      <p:bldP spid="45"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solidFill>
          <a:srgbClr val="FFFDE3"/>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F4785F9-CF5C-6044-AF74-56EA47904550}"/>
              </a:ext>
            </a:extLst>
          </p:cNvPr>
          <p:cNvSpPr/>
          <p:nvPr/>
        </p:nvSpPr>
        <p:spPr>
          <a:xfrm>
            <a:off x="228600" y="0"/>
            <a:ext cx="8686800" cy="461665"/>
          </a:xfrm>
          <a:prstGeom prst="rect">
            <a:avLst/>
          </a:prstGeom>
        </p:spPr>
        <p:txBody>
          <a:bodyPr wrap="square">
            <a:spAutoFit/>
          </a:bodyPr>
          <a:lstStyle/>
          <a:p>
            <a:r>
              <a:rPr lang="vi-VN" sz="2400" b="1" dirty="0">
                <a:solidFill>
                  <a:srgbClr val="A01127"/>
                </a:solidFill>
                <a:sym typeface="PT Serif"/>
              </a:rPr>
              <a:t>III. Chính sách đối nội và đối ngoại của Mĩ sau chiến tranh </a:t>
            </a:r>
            <a:endParaRPr lang="en-VN" sz="1050" dirty="0"/>
          </a:p>
        </p:txBody>
      </p:sp>
      <p:sp>
        <p:nvSpPr>
          <p:cNvPr id="3" name="Rectangle 2">
            <a:extLst>
              <a:ext uri="{FF2B5EF4-FFF2-40B4-BE49-F238E27FC236}">
                <a16:creationId xmlns:a16="http://schemas.microsoft.com/office/drawing/2014/main" id="{37E62EBE-B140-2F48-8318-A7202389EB95}"/>
              </a:ext>
            </a:extLst>
          </p:cNvPr>
          <p:cNvSpPr/>
          <p:nvPr/>
        </p:nvSpPr>
        <p:spPr>
          <a:xfrm>
            <a:off x="38100" y="742950"/>
            <a:ext cx="3103735" cy="461665"/>
          </a:xfrm>
          <a:prstGeom prst="rect">
            <a:avLst/>
          </a:prstGeom>
        </p:spPr>
        <p:txBody>
          <a:bodyPr wrap="none">
            <a:spAutoFit/>
          </a:bodyPr>
          <a:lstStyle/>
          <a:p>
            <a:r>
              <a:rPr lang="vi-VN" sz="2400" b="1" u="sng" dirty="0">
                <a:solidFill>
                  <a:srgbClr val="A01127"/>
                </a:solidFill>
                <a:sym typeface="PT Serif"/>
              </a:rPr>
              <a:t>b. Chính sách ngoại</a:t>
            </a:r>
            <a:endParaRPr lang="en-VN" sz="2400" u="sng" dirty="0"/>
          </a:p>
        </p:txBody>
      </p:sp>
      <p:sp>
        <p:nvSpPr>
          <p:cNvPr id="4" name="Rectangle 3">
            <a:extLst>
              <a:ext uri="{FF2B5EF4-FFF2-40B4-BE49-F238E27FC236}">
                <a16:creationId xmlns:a16="http://schemas.microsoft.com/office/drawing/2014/main" id="{42DDED18-6BDC-9747-9608-F148C8C1641D}"/>
              </a:ext>
            </a:extLst>
          </p:cNvPr>
          <p:cNvSpPr/>
          <p:nvPr/>
        </p:nvSpPr>
        <p:spPr>
          <a:xfrm>
            <a:off x="38100" y="1460500"/>
            <a:ext cx="9169400" cy="461665"/>
          </a:xfrm>
          <a:prstGeom prst="rect">
            <a:avLst/>
          </a:prstGeom>
        </p:spPr>
        <p:txBody>
          <a:bodyPr wrap="square">
            <a:spAutoFit/>
          </a:bodyPr>
          <a:lstStyle/>
          <a:p>
            <a:pPr algn="just" eaLnBrk="1" hangingPunct="1">
              <a:spcBef>
                <a:spcPct val="0"/>
              </a:spcBef>
              <a:buClrTx/>
            </a:pP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Thực</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hiện</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âm</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mưu</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bá</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chủ</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thế</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giới</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bằng</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chiến</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lược</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toàn</a:t>
            </a:r>
            <a:r>
              <a:rPr lang="en-US" altLang="vi-VN" sz="2400" dirty="0">
                <a:solidFill>
                  <a:schemeClr val="tx1"/>
                </a:solidFill>
                <a:latin typeface="Times New Roman" panose="02020603050405020304" pitchFamily="18" charset="0"/>
                <a:cs typeface="Times New Roman" panose="02020603050405020304" pitchFamily="18" charset="0"/>
              </a:rPr>
              <a:t> </a:t>
            </a:r>
            <a:r>
              <a:rPr lang="en-US" altLang="vi-VN" sz="2400" dirty="0" err="1">
                <a:solidFill>
                  <a:schemeClr val="tx1"/>
                </a:solidFill>
                <a:latin typeface="Times New Roman" panose="02020603050405020304" pitchFamily="18" charset="0"/>
                <a:cs typeface="Times New Roman" panose="02020603050405020304" pitchFamily="18" charset="0"/>
              </a:rPr>
              <a:t>cầu</a:t>
            </a:r>
            <a:endParaRPr lang="en-US" altLang="vi-VN" sz="2400" dirty="0">
              <a:solidFill>
                <a:schemeClr val="tx1"/>
              </a:solidFill>
              <a:latin typeface="Times New Roman" panose="02020603050405020304" pitchFamily="18" charset="0"/>
              <a:cs typeface="Times New Roman" panose="02020603050405020304" pitchFamily="18" charset="0"/>
            </a:endParaRPr>
          </a:p>
        </p:txBody>
      </p:sp>
      <p:sp>
        <p:nvSpPr>
          <p:cNvPr id="5" name="Rectangle 4">
            <a:extLst>
              <a:ext uri="{FF2B5EF4-FFF2-40B4-BE49-F238E27FC236}">
                <a16:creationId xmlns:a16="http://schemas.microsoft.com/office/drawing/2014/main" id="{64762C3F-E527-0C4A-8B02-1A1990867925}"/>
              </a:ext>
            </a:extLst>
          </p:cNvPr>
          <p:cNvSpPr/>
          <p:nvPr/>
        </p:nvSpPr>
        <p:spPr>
          <a:xfrm>
            <a:off x="38100" y="2110085"/>
            <a:ext cx="5816600" cy="461665"/>
          </a:xfrm>
          <a:prstGeom prst="rect">
            <a:avLst/>
          </a:prstGeom>
        </p:spPr>
        <p:txBody>
          <a:bodyPr wrap="square">
            <a:spAutoFit/>
          </a:bodyPr>
          <a:lstStyle/>
          <a:p>
            <a:pPr algn="just" eaLnBrk="1" hangingPunct="1"/>
            <a:r>
              <a:rPr lang="vi-VN" altLang="en-VN" sz="2400" dirty="0">
                <a:solidFill>
                  <a:schemeClr val="tx1"/>
                </a:solidFill>
                <a:latin typeface="Times New Roman" panose="02020603050405020304" pitchFamily="18" charset="0"/>
                <a:cs typeface="Times New Roman" panose="02020603050405020304" pitchFamily="18" charset="0"/>
              </a:rPr>
              <a:t>- Khống chế và chi phối các nước đồng minh</a:t>
            </a:r>
          </a:p>
        </p:txBody>
      </p:sp>
      <p:sp>
        <p:nvSpPr>
          <p:cNvPr id="6" name="Rectangle 5">
            <a:extLst>
              <a:ext uri="{FF2B5EF4-FFF2-40B4-BE49-F238E27FC236}">
                <a16:creationId xmlns:a16="http://schemas.microsoft.com/office/drawing/2014/main" id="{A1373858-2E7F-0C4D-AB41-19C8F5E8FB84}"/>
              </a:ext>
            </a:extLst>
          </p:cNvPr>
          <p:cNvSpPr/>
          <p:nvPr/>
        </p:nvSpPr>
        <p:spPr>
          <a:xfrm>
            <a:off x="0" y="2805837"/>
            <a:ext cx="9080500" cy="830997"/>
          </a:xfrm>
          <a:prstGeom prst="rect">
            <a:avLst/>
          </a:prstGeom>
        </p:spPr>
        <p:txBody>
          <a:bodyPr wrap="square">
            <a:spAutoFit/>
          </a:bodyPr>
          <a:lstStyle/>
          <a:p>
            <a:pPr algn="just" eaLnBrk="1" hangingPunct="1"/>
            <a:r>
              <a:rPr lang="vi-VN" altLang="en-VN" sz="2400" dirty="0">
                <a:solidFill>
                  <a:schemeClr val="tx1"/>
                </a:solidFill>
                <a:latin typeface="Times New Roman" panose="02020603050405020304" pitchFamily="18" charset="0"/>
                <a:cs typeface="Times New Roman" panose="02020603050405020304" pitchFamily="18" charset="0"/>
              </a:rPr>
              <a:t>- Đàn áp các phong trào đấu tranh trong nước và </a:t>
            </a:r>
            <a:r>
              <a:rPr lang="en-US" sz="2400" dirty="0" err="1">
                <a:latin typeface="Times New Roman" panose="02020603050405020304" pitchFamily="18" charset="0"/>
                <a:cs typeface="Times New Roman" panose="02020603050405020304" pitchFamily="18" charset="0"/>
              </a:rPr>
              <a:t>phong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trào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giải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phóng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tộc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thế</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giới</a:t>
            </a:r>
            <a:r>
              <a:rPr lang="en-US" sz="2400" dirty="0">
                <a:latin typeface="Times New Roman" panose="02020603050405020304" pitchFamily="18" charset="0"/>
                <a:cs typeface="Times New Roman" panose="02020603050405020304" pitchFamily="18" charset="0"/>
              </a:rPr>
              <a:t>.</a:t>
            </a:r>
            <a:endParaRPr lang="vi-VN" altLang="en-VN" sz="24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47067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wd">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4"/>
                                        </p:tgtEl>
                                        <p:attrNameLst>
                                          <p:attrName>ppt_y</p:attrName>
                                        </p:attrNameLst>
                                      </p:cBhvr>
                                      <p:tavLst>
                                        <p:tav tm="0">
                                          <p:val>
                                            <p:strVal val="#ppt_y"/>
                                          </p:val>
                                        </p:tav>
                                        <p:tav tm="100000">
                                          <p:val>
                                            <p:strVal val="#ppt_y"/>
                                          </p:val>
                                        </p:tav>
                                      </p:tavLst>
                                    </p:anim>
                                    <p:anim calcmode="lin" valueType="num">
                                      <p:cBhvr>
                                        <p:cTn id="9"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4"/>
                                        </p:tgtEl>
                                      </p:cBhvr>
                                    </p:animEffect>
                                  </p:childTnLst>
                                </p:cTn>
                              </p:par>
                              <p:par>
                                <p:cTn id="12" presetID="41" presetClass="entr" presetSubtype="0" fill="hold" grpId="0" nodeType="withEffect">
                                  <p:stCondLst>
                                    <p:cond delay="0"/>
                                  </p:stCondLst>
                                  <p:iterate type="wd">
                                    <p:tmPct val="10000"/>
                                  </p:iterate>
                                  <p:childTnLst>
                                    <p:set>
                                      <p:cBhvr>
                                        <p:cTn id="13" dur="1" fill="hold">
                                          <p:stCondLst>
                                            <p:cond delay="0"/>
                                          </p:stCondLst>
                                        </p:cTn>
                                        <p:tgtEl>
                                          <p:spTgt spid="5"/>
                                        </p:tgtEl>
                                        <p:attrNameLst>
                                          <p:attrName>style.visibility</p:attrName>
                                        </p:attrNameLst>
                                      </p:cBhvr>
                                      <p:to>
                                        <p:strVal val="visible"/>
                                      </p:to>
                                    </p:set>
                                    <p:anim calcmode="lin" valueType="num">
                                      <p:cBhvr>
                                        <p:cTn id="14" dur="25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5" dur="250" fill="hold"/>
                                        <p:tgtEl>
                                          <p:spTgt spid="5"/>
                                        </p:tgtEl>
                                        <p:attrNameLst>
                                          <p:attrName>ppt_y</p:attrName>
                                        </p:attrNameLst>
                                      </p:cBhvr>
                                      <p:tavLst>
                                        <p:tav tm="0">
                                          <p:val>
                                            <p:strVal val="#ppt_y"/>
                                          </p:val>
                                        </p:tav>
                                        <p:tav tm="100000">
                                          <p:val>
                                            <p:strVal val="#ppt_y"/>
                                          </p:val>
                                        </p:tav>
                                      </p:tavLst>
                                    </p:anim>
                                    <p:anim calcmode="lin" valueType="num">
                                      <p:cBhvr>
                                        <p:cTn id="16" dur="25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7" dur="25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8" dur="250" tmFilter="0,0; .5, 1; 1, 1"/>
                                        <p:tgtEl>
                                          <p:spTgt spid="5"/>
                                        </p:tgtEl>
                                      </p:cBhvr>
                                    </p:animEffect>
                                  </p:childTnLst>
                                </p:cTn>
                              </p:par>
                              <p:par>
                                <p:cTn id="19" presetID="41" presetClass="entr" presetSubtype="0" fill="hold" grpId="0" nodeType="withEffect">
                                  <p:stCondLst>
                                    <p:cond delay="0"/>
                                  </p:stCondLst>
                                  <p:iterate type="wd">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2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6"/>
                                        </p:tgtEl>
                                        <p:attrNameLst>
                                          <p:attrName>ppt_y</p:attrName>
                                        </p:attrNameLst>
                                      </p:cBhvr>
                                      <p:tavLst>
                                        <p:tav tm="0">
                                          <p:val>
                                            <p:strVal val="#ppt_y"/>
                                          </p:val>
                                        </p:tav>
                                        <p:tav tm="100000">
                                          <p:val>
                                            <p:strVal val="#ppt_y"/>
                                          </p:val>
                                        </p:tav>
                                      </p:tavLst>
                                    </p:anim>
                                    <p:anim calcmode="lin" valueType="num">
                                      <p:cBhvr>
                                        <p:cTn id="23" dur="2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solidFill>
          <a:srgbClr val="FFFDE3"/>
        </a:solidFill>
        <a:effectLst/>
      </p:bgPr>
    </p:bg>
    <p:spTree>
      <p:nvGrpSpPr>
        <p:cNvPr id="1" name=""/>
        <p:cNvGrpSpPr/>
        <p:nvPr/>
      </p:nvGrpSpPr>
      <p:grpSpPr>
        <a:xfrm>
          <a:off x="0" y="0"/>
          <a:ext cx="0" cy="0"/>
          <a:chOff x="0" y="0"/>
          <a:chExt cx="0" cy="0"/>
        </a:xfrm>
      </p:grpSpPr>
      <p:pic>
        <p:nvPicPr>
          <p:cNvPr id="2" name="Picture 28" descr="untitled">
            <a:extLst>
              <a:ext uri="{FF2B5EF4-FFF2-40B4-BE49-F238E27FC236}">
                <a16:creationId xmlns:a16="http://schemas.microsoft.com/office/drawing/2014/main" id="{F25AE7DE-C073-434F-92C3-E9AB2A7A592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333" t="2671" r="2500" b="3925"/>
          <a:stretch/>
        </p:blipFill>
        <p:spPr bwMode="auto">
          <a:xfrm>
            <a:off x="0" y="0"/>
            <a:ext cx="9191412" cy="5143500"/>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3436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nato-map">
            <a:extLst>
              <a:ext uri="{FF2B5EF4-FFF2-40B4-BE49-F238E27FC236}">
                <a16:creationId xmlns:a16="http://schemas.microsoft.com/office/drawing/2014/main" id="{94277258-9CDC-8844-8E59-7B9FF4A8240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43314" y="0"/>
            <a:ext cx="4200686" cy="4095750"/>
          </a:xfrm>
          <a:prstGeom prst="rect">
            <a:avLst/>
          </a:prstGeom>
          <a:noFill/>
          <a:ln w="5715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CC087D8B-3C9A-9948-83D3-EE7A0F377B16}"/>
              </a:ext>
            </a:extLst>
          </p:cNvPr>
          <p:cNvSpPr/>
          <p:nvPr/>
        </p:nvSpPr>
        <p:spPr>
          <a:xfrm>
            <a:off x="4939439" y="4254381"/>
            <a:ext cx="4200686" cy="830997"/>
          </a:xfrm>
          <a:prstGeom prst="rect">
            <a:avLst/>
          </a:prstGeom>
          <a:solidFill>
            <a:srgbClr val="FFFDE3"/>
          </a:solidFill>
        </p:spPr>
        <p:txBody>
          <a:bodyPr wrap="square">
            <a:spAutoFit/>
          </a:bodyPr>
          <a:lstStyle/>
          <a:p>
            <a:pPr algn="ctr" eaLnBrk="1" hangingPunct="1"/>
            <a:r>
              <a:rPr lang="en-US" altLang="en-VN" sz="2400" b="1" dirty="0">
                <a:solidFill>
                  <a:srgbClr val="0000FF"/>
                </a:solidFill>
                <a:latin typeface="Times New Roman" panose="02020603050405020304" pitchFamily="18" charset="0"/>
                <a:cs typeface="Times New Roman" panose="02020603050405020304" pitchFamily="18" charset="0"/>
              </a:rPr>
              <a:t>KHỐNG CHẾ VÀ CHI PHỐI CÁC NƯỚC ĐỒNG MINH</a:t>
            </a:r>
          </a:p>
        </p:txBody>
      </p:sp>
      <p:pic>
        <p:nvPicPr>
          <p:cNvPr id="6" name="Picture 4" descr="u1_Nato1">
            <a:extLst>
              <a:ext uri="{FF2B5EF4-FFF2-40B4-BE49-F238E27FC236}">
                <a16:creationId xmlns:a16="http://schemas.microsoft.com/office/drawing/2014/main" id="{9F07843F-6274-7044-9F3F-EBEA53E212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49" y="0"/>
            <a:ext cx="4947188" cy="5085378"/>
          </a:xfrm>
          <a:prstGeom prst="rect">
            <a:avLst/>
          </a:prstGeom>
          <a:noFill/>
          <a:ln w="57150">
            <a:solidFill>
              <a:srgbClr val="C00000"/>
            </a:solidFill>
            <a:miter lim="800000"/>
            <a:headEnd/>
            <a:tailEnd/>
          </a:ln>
          <a:extLst>
            <a:ext uri="{909E8E84-426E-40DD-AFC4-6F175D3DCCD1}">
              <a14:hiddenFill xmlns:a14="http://schemas.microsoft.com/office/drawing/2010/main">
                <a:solidFill>
                  <a:srgbClr val="FFFFFF"/>
                </a:solidFill>
              </a14:hiddenFill>
            </a:ext>
          </a:extLst>
        </p:spPr>
      </p:pic>
      <p:pic>
        <p:nvPicPr>
          <p:cNvPr id="2" name="Picture 5" descr="NATO1">
            <a:extLst>
              <a:ext uri="{FF2B5EF4-FFF2-40B4-BE49-F238E27FC236}">
                <a16:creationId xmlns:a16="http://schemas.microsoft.com/office/drawing/2014/main" id="{A3791D8D-8957-2549-9E46-BD2C9CECD51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6799"/>
            <a:ext cx="4953000" cy="5143500"/>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34094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14:presetBounceEnd="5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50000">
                                          <p:cBhvr additive="base">
                                            <p:cTn id="11" dur="5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1" fill="hold" nodeType="withEffect" p14:presetBounceEnd="5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50000">
                                          <p:cBhvr additive="base">
                                            <p:cTn id="15"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1" presetClass="entr" presetSubtype="8"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heel(8)">
                                          <p:cBhvr>
                                            <p:cTn id="21"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1" presetClass="entr" presetSubtype="8"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heel(8)">
                                          <p:cBhvr>
                                            <p:cTn id="21"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3">
            <a:extLst>
              <a:ext uri="{FF2B5EF4-FFF2-40B4-BE49-F238E27FC236}">
                <a16:creationId xmlns:a16="http://schemas.microsoft.com/office/drawing/2014/main" id="{B1764828-C4F8-9C4C-9E9F-845CB6C04EF8}"/>
              </a:ext>
            </a:extLst>
          </p:cNvPr>
          <p:cNvSpPr txBox="1">
            <a:spLocks noChangeArrowheads="1"/>
          </p:cNvSpPr>
          <p:nvPr/>
        </p:nvSpPr>
        <p:spPr bwMode="auto">
          <a:xfrm>
            <a:off x="3206354" y="1258492"/>
            <a:ext cx="3257550" cy="276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492" tIns="34244" rIns="68492" bIns="34244">
            <a:spAutoFit/>
          </a:bodyPr>
          <a:lstStyle>
            <a:lvl1pPr defTabSz="912813">
              <a:defRPr sz="2400">
                <a:solidFill>
                  <a:schemeClr val="tx1"/>
                </a:solidFill>
                <a:latin typeface="Times New Roman" panose="02020603050405020304" pitchFamily="18" charset="0"/>
              </a:defRPr>
            </a:lvl1pPr>
            <a:lvl2pPr marL="742950" indent="-285750" defTabSz="912813">
              <a:defRPr sz="2400">
                <a:solidFill>
                  <a:schemeClr val="tx1"/>
                </a:solidFill>
                <a:latin typeface="Times New Roman" panose="02020603050405020304" pitchFamily="18" charset="0"/>
              </a:defRPr>
            </a:lvl2pPr>
            <a:lvl3pPr marL="1143000" indent="-228600" defTabSz="912813">
              <a:defRPr sz="2400">
                <a:solidFill>
                  <a:schemeClr val="tx1"/>
                </a:solidFill>
                <a:latin typeface="Times New Roman" panose="02020603050405020304" pitchFamily="18" charset="0"/>
              </a:defRPr>
            </a:lvl3pPr>
            <a:lvl4pPr marL="1600200" indent="-228600" defTabSz="912813">
              <a:defRPr sz="2400">
                <a:solidFill>
                  <a:schemeClr val="tx1"/>
                </a:solidFill>
                <a:latin typeface="Times New Roman" panose="02020603050405020304" pitchFamily="18" charset="0"/>
              </a:defRPr>
            </a:lvl4pPr>
            <a:lvl5pPr marL="2057400" indent="-228600" defTabSz="912813">
              <a:defRPr sz="2400">
                <a:solidFill>
                  <a:schemeClr val="tx1"/>
                </a:solidFill>
                <a:latin typeface="Times New Roman" panose="02020603050405020304" pitchFamily="18" charset="0"/>
              </a:defRPr>
            </a:lvl5pPr>
            <a:lvl6pPr marL="2514600" indent="-228600" defTabSz="91281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1281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1281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12813"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endParaRPr lang="vi-VN" altLang="en-VN" sz="1350">
              <a:latin typeface="Arial" panose="020B0604020202020204" pitchFamily="34" charset="0"/>
            </a:endParaRPr>
          </a:p>
        </p:txBody>
      </p:sp>
      <p:pic>
        <p:nvPicPr>
          <p:cNvPr id="53260" name="Picture 12" descr="MY  I RAK">
            <a:extLst>
              <a:ext uri="{FF2B5EF4-FFF2-40B4-BE49-F238E27FC236}">
                <a16:creationId xmlns:a16="http://schemas.microsoft.com/office/drawing/2014/main" id="{F2533792-1CF7-ED49-92A1-C13D1F6456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210" y="637887"/>
            <a:ext cx="4192190" cy="4505613"/>
          </a:xfrm>
          <a:prstGeom prst="rect">
            <a:avLst/>
          </a:prstGeom>
          <a:noFill/>
          <a:ln w="57150">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sp>
        <p:nvSpPr>
          <p:cNvPr id="53262" name="Rectangle 14">
            <a:extLst>
              <a:ext uri="{FF2B5EF4-FFF2-40B4-BE49-F238E27FC236}">
                <a16:creationId xmlns:a16="http://schemas.microsoft.com/office/drawing/2014/main" id="{BD78C70A-7BA1-464A-AD1D-48EE70933124}"/>
              </a:ext>
            </a:extLst>
          </p:cNvPr>
          <p:cNvSpPr>
            <a:spLocks noChangeArrowheads="1"/>
          </p:cNvSpPr>
          <p:nvPr/>
        </p:nvSpPr>
        <p:spPr bwMode="auto">
          <a:xfrm>
            <a:off x="4757190" y="4426620"/>
            <a:ext cx="4235600" cy="807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492" tIns="34244" rIns="68492" bIns="34244">
            <a:spAutoFit/>
          </a:bodyPr>
          <a:lstStyle>
            <a:lvl1pPr defTabSz="912813">
              <a:defRPr sz="2400">
                <a:solidFill>
                  <a:schemeClr val="tx1"/>
                </a:solidFill>
                <a:latin typeface="Times New Roman" panose="02020603050405020304" pitchFamily="18" charset="0"/>
              </a:defRPr>
            </a:lvl1pPr>
            <a:lvl2pPr marL="742950" indent="-285750" defTabSz="912813">
              <a:defRPr sz="2400">
                <a:solidFill>
                  <a:schemeClr val="tx1"/>
                </a:solidFill>
                <a:latin typeface="Times New Roman" panose="02020603050405020304" pitchFamily="18" charset="0"/>
              </a:defRPr>
            </a:lvl2pPr>
            <a:lvl3pPr marL="1143000" indent="-228600" defTabSz="912813">
              <a:defRPr sz="2400">
                <a:solidFill>
                  <a:schemeClr val="tx1"/>
                </a:solidFill>
                <a:latin typeface="Times New Roman" panose="02020603050405020304" pitchFamily="18" charset="0"/>
              </a:defRPr>
            </a:lvl3pPr>
            <a:lvl4pPr marL="1600200" indent="-228600" defTabSz="912813">
              <a:defRPr sz="2400">
                <a:solidFill>
                  <a:schemeClr val="tx1"/>
                </a:solidFill>
                <a:latin typeface="Times New Roman" panose="02020603050405020304" pitchFamily="18" charset="0"/>
              </a:defRPr>
            </a:lvl4pPr>
            <a:lvl5pPr marL="2057400" indent="-228600" defTabSz="912813">
              <a:defRPr sz="2400">
                <a:solidFill>
                  <a:schemeClr val="tx1"/>
                </a:solidFill>
                <a:latin typeface="Times New Roman" panose="02020603050405020304" pitchFamily="18" charset="0"/>
              </a:defRPr>
            </a:lvl5pPr>
            <a:lvl6pPr marL="2514600" indent="-228600" defTabSz="91281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1281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1281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12813"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VN" b="1" dirty="0" err="1">
                <a:solidFill>
                  <a:srgbClr val="C00000"/>
                </a:solidFill>
              </a:rPr>
              <a:t>Mỹ</a:t>
            </a:r>
            <a:r>
              <a:rPr lang="en-US" altLang="en-VN" b="1" dirty="0">
                <a:solidFill>
                  <a:srgbClr val="C00000"/>
                </a:solidFill>
              </a:rPr>
              <a:t> </a:t>
            </a:r>
            <a:r>
              <a:rPr lang="en-US" altLang="en-VN" b="1" dirty="0" err="1">
                <a:solidFill>
                  <a:srgbClr val="C00000"/>
                </a:solidFill>
              </a:rPr>
              <a:t>xâm</a:t>
            </a:r>
            <a:r>
              <a:rPr lang="en-US" altLang="en-VN" b="1" dirty="0">
                <a:solidFill>
                  <a:srgbClr val="C00000"/>
                </a:solidFill>
              </a:rPr>
              <a:t> </a:t>
            </a:r>
            <a:r>
              <a:rPr lang="en-US" altLang="en-VN" b="1" dirty="0" err="1">
                <a:solidFill>
                  <a:srgbClr val="C00000"/>
                </a:solidFill>
              </a:rPr>
              <a:t>lược</a:t>
            </a:r>
            <a:r>
              <a:rPr lang="en-US" altLang="en-VN" b="1" dirty="0">
                <a:solidFill>
                  <a:srgbClr val="C00000"/>
                </a:solidFill>
              </a:rPr>
              <a:t> </a:t>
            </a:r>
            <a:r>
              <a:rPr lang="en-US" altLang="en-VN" b="1" dirty="0" err="1">
                <a:solidFill>
                  <a:srgbClr val="C00000"/>
                </a:solidFill>
              </a:rPr>
              <a:t>Triều</a:t>
            </a:r>
            <a:r>
              <a:rPr lang="en-US" altLang="en-VN" b="1" dirty="0">
                <a:solidFill>
                  <a:srgbClr val="C00000"/>
                </a:solidFill>
              </a:rPr>
              <a:t> </a:t>
            </a:r>
            <a:r>
              <a:rPr lang="en-US" altLang="en-VN" b="1" dirty="0" err="1">
                <a:solidFill>
                  <a:srgbClr val="C00000"/>
                </a:solidFill>
              </a:rPr>
              <a:t>Tiên</a:t>
            </a:r>
            <a:r>
              <a:rPr lang="en-US" altLang="en-VN" b="1" dirty="0">
                <a:solidFill>
                  <a:srgbClr val="C00000"/>
                </a:solidFill>
              </a:rPr>
              <a:t> </a:t>
            </a:r>
            <a:r>
              <a:rPr lang="en-US" altLang="en-VN" b="1" dirty="0" err="1">
                <a:solidFill>
                  <a:srgbClr val="C00000"/>
                </a:solidFill>
              </a:rPr>
              <a:t>thập</a:t>
            </a:r>
            <a:r>
              <a:rPr lang="en-US" altLang="en-VN" b="1" dirty="0">
                <a:solidFill>
                  <a:srgbClr val="C00000"/>
                </a:solidFill>
              </a:rPr>
              <a:t> </a:t>
            </a:r>
            <a:r>
              <a:rPr lang="en-US" altLang="en-VN" b="1" dirty="0" err="1">
                <a:solidFill>
                  <a:srgbClr val="C00000"/>
                </a:solidFill>
              </a:rPr>
              <a:t>niên</a:t>
            </a:r>
            <a:r>
              <a:rPr lang="en-US" altLang="en-VN" b="1" dirty="0">
                <a:solidFill>
                  <a:srgbClr val="C00000"/>
                </a:solidFill>
              </a:rPr>
              <a:t> 1950</a:t>
            </a:r>
            <a:r>
              <a:rPr lang="en-US" altLang="en-VN" dirty="0">
                <a:solidFill>
                  <a:srgbClr val="C00000"/>
                </a:solidFill>
              </a:rPr>
              <a:t>.</a:t>
            </a:r>
          </a:p>
        </p:txBody>
      </p:sp>
      <p:sp>
        <p:nvSpPr>
          <p:cNvPr id="32782" name="Text Box 18">
            <a:extLst>
              <a:ext uri="{FF2B5EF4-FFF2-40B4-BE49-F238E27FC236}">
                <a16:creationId xmlns:a16="http://schemas.microsoft.com/office/drawing/2014/main" id="{65E078B0-11E9-EE4A-8BAA-5BBF3DE8D702}"/>
              </a:ext>
            </a:extLst>
          </p:cNvPr>
          <p:cNvSpPr txBox="1">
            <a:spLocks noChangeArrowheads="1"/>
          </p:cNvSpPr>
          <p:nvPr/>
        </p:nvSpPr>
        <p:spPr bwMode="auto">
          <a:xfrm>
            <a:off x="0" y="108340"/>
            <a:ext cx="3968354" cy="438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492" tIns="34244" rIns="68492" bIns="34244">
            <a:spAutoFit/>
          </a:bodyPr>
          <a:lstStyle>
            <a:lvl1pPr defTabSz="912813">
              <a:spcBef>
                <a:spcPct val="20000"/>
              </a:spcBef>
              <a:buChar char="•"/>
              <a:defRPr sz="3200">
                <a:solidFill>
                  <a:schemeClr val="tx1"/>
                </a:solidFill>
                <a:latin typeface="Times New Roman" panose="02020603050405020304" pitchFamily="18" charset="0"/>
              </a:defRPr>
            </a:lvl1pPr>
            <a:lvl2pPr marL="742950" indent="-285750" defTabSz="912813">
              <a:spcBef>
                <a:spcPct val="20000"/>
              </a:spcBef>
              <a:buChar char="–"/>
              <a:defRPr sz="2800">
                <a:solidFill>
                  <a:schemeClr val="tx1"/>
                </a:solidFill>
                <a:latin typeface="Times New Roman" panose="02020603050405020304" pitchFamily="18" charset="0"/>
              </a:defRPr>
            </a:lvl2pPr>
            <a:lvl3pPr marL="1143000" indent="-230188" defTabSz="912813">
              <a:spcBef>
                <a:spcPct val="20000"/>
              </a:spcBef>
              <a:buChar char="•"/>
              <a:defRPr sz="2400">
                <a:solidFill>
                  <a:schemeClr val="tx1"/>
                </a:solidFill>
                <a:latin typeface="Times New Roman" panose="02020603050405020304" pitchFamily="18" charset="0"/>
              </a:defRPr>
            </a:lvl3pPr>
            <a:lvl4pPr marL="1600200" indent="-228600" defTabSz="912813">
              <a:spcBef>
                <a:spcPct val="20000"/>
              </a:spcBef>
              <a:buChar char="–"/>
              <a:defRPr sz="2000">
                <a:solidFill>
                  <a:schemeClr val="tx1"/>
                </a:solidFill>
                <a:latin typeface="Times New Roman" panose="02020603050405020304" pitchFamily="18" charset="0"/>
              </a:defRPr>
            </a:lvl4pPr>
            <a:lvl5pPr marL="2057400" indent="-228600" defTabSz="912813">
              <a:spcBef>
                <a:spcPct val="20000"/>
              </a:spcBef>
              <a:buChar char="»"/>
              <a:defRPr sz="2000">
                <a:solidFill>
                  <a:schemeClr val="tx1"/>
                </a:solidFill>
                <a:latin typeface="Times New Roman" panose="02020603050405020304" pitchFamily="18" charset="0"/>
              </a:defRPr>
            </a:lvl5pPr>
            <a:lvl6pPr marL="25146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50000"/>
              </a:spcBef>
              <a:buFontTx/>
              <a:buNone/>
              <a:defRPr/>
            </a:pPr>
            <a:r>
              <a:rPr lang="en-US" sz="2400" dirty="0" err="1">
                <a:solidFill>
                  <a:srgbClr val="0000FF"/>
                </a:solidFill>
                <a:cs typeface="Times New Roman" panose="02020603050405020304" pitchFamily="18" charset="0"/>
              </a:rPr>
              <a:t>Các</a:t>
            </a:r>
            <a:r>
              <a:rPr lang="en-US" sz="2400" dirty="0">
                <a:solidFill>
                  <a:srgbClr val="0000FF"/>
                </a:solidFill>
                <a:cs typeface="Times New Roman" panose="02020603050405020304" pitchFamily="18" charset="0"/>
              </a:rPr>
              <a:t> </a:t>
            </a:r>
            <a:r>
              <a:rPr lang="en-US" sz="2400" dirty="0" err="1">
                <a:solidFill>
                  <a:srgbClr val="0000FF"/>
                </a:solidFill>
                <a:cs typeface="Times New Roman" panose="02020603050405020304" pitchFamily="18" charset="0"/>
              </a:rPr>
              <a:t>cuộc</a:t>
            </a:r>
            <a:r>
              <a:rPr lang="en-US" sz="2400" dirty="0">
                <a:solidFill>
                  <a:srgbClr val="0000FF"/>
                </a:solidFill>
                <a:cs typeface="Times New Roman" panose="02020603050405020304" pitchFamily="18" charset="0"/>
              </a:rPr>
              <a:t> </a:t>
            </a:r>
            <a:r>
              <a:rPr lang="en-US" sz="2400" dirty="0" err="1">
                <a:solidFill>
                  <a:srgbClr val="0000FF"/>
                </a:solidFill>
                <a:cs typeface="Times New Roman" panose="02020603050405020304" pitchFamily="18" charset="0"/>
              </a:rPr>
              <a:t>chiến</a:t>
            </a:r>
            <a:r>
              <a:rPr lang="en-US" sz="2400" dirty="0">
                <a:solidFill>
                  <a:srgbClr val="0000FF"/>
                </a:solidFill>
                <a:cs typeface="Times New Roman" panose="02020603050405020304" pitchFamily="18" charset="0"/>
              </a:rPr>
              <a:t> </a:t>
            </a:r>
            <a:r>
              <a:rPr lang="en-US" sz="2400" dirty="0" err="1">
                <a:solidFill>
                  <a:srgbClr val="0000FF"/>
                </a:solidFill>
                <a:cs typeface="Times New Roman" panose="02020603050405020304" pitchFamily="18" charset="0"/>
              </a:rPr>
              <a:t>tranh</a:t>
            </a:r>
            <a:r>
              <a:rPr lang="en-US" sz="2400" dirty="0">
                <a:solidFill>
                  <a:srgbClr val="0000FF"/>
                </a:solidFill>
                <a:cs typeface="Times New Roman" panose="02020603050405020304" pitchFamily="18" charset="0"/>
              </a:rPr>
              <a:t> </a:t>
            </a:r>
            <a:r>
              <a:rPr lang="en-US" sz="2400" dirty="0" err="1">
                <a:solidFill>
                  <a:srgbClr val="0000FF"/>
                </a:solidFill>
                <a:cs typeface="Times New Roman" panose="02020603050405020304" pitchFamily="18" charset="0"/>
              </a:rPr>
              <a:t>xâm</a:t>
            </a:r>
            <a:r>
              <a:rPr lang="en-US" sz="2400" dirty="0">
                <a:solidFill>
                  <a:srgbClr val="0000FF"/>
                </a:solidFill>
                <a:cs typeface="Times New Roman" panose="02020603050405020304" pitchFamily="18" charset="0"/>
              </a:rPr>
              <a:t> </a:t>
            </a:r>
            <a:r>
              <a:rPr lang="en-US" sz="2400" dirty="0" err="1">
                <a:solidFill>
                  <a:srgbClr val="0000FF"/>
                </a:solidFill>
                <a:cs typeface="Times New Roman" panose="02020603050405020304" pitchFamily="18" charset="0"/>
              </a:rPr>
              <a:t>lược</a:t>
            </a:r>
            <a:endParaRPr lang="en-US" sz="2400" dirty="0">
              <a:solidFill>
                <a:srgbClr val="0000FF"/>
              </a:solidFill>
              <a:cs typeface="Times New Roman" panose="02020603050405020304" pitchFamily="18" charset="0"/>
            </a:endParaRPr>
          </a:p>
        </p:txBody>
      </p:sp>
      <p:pic>
        <p:nvPicPr>
          <p:cNvPr id="53257" name="Picture 9" descr="1st_marine_1951_korea">
            <a:extLst>
              <a:ext uri="{FF2B5EF4-FFF2-40B4-BE49-F238E27FC236}">
                <a16:creationId xmlns:a16="http://schemas.microsoft.com/office/drawing/2014/main" id="{AF2B9254-B400-7B45-A7F5-9A035B9F76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6810" y="11947"/>
            <a:ext cx="4757189" cy="4414673"/>
          </a:xfrm>
          <a:prstGeom prst="rect">
            <a:avLst/>
          </a:prstGeom>
          <a:noFill/>
          <a:ln w="57150">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1049190"/>
      </p:ext>
    </p:extLst>
  </p:cSld>
  <p:clrMapOvr>
    <a:masterClrMapping/>
  </p:clrMapOvr>
  <p:transition spd="slow">
    <p:push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50000">
                                      <p:stCondLst>
                                        <p:cond delay="0"/>
                                      </p:stCondLst>
                                      <p:childTnLst>
                                        <p:set>
                                          <p:cBhvr>
                                            <p:cTn id="6" dur="1" fill="hold">
                                              <p:stCondLst>
                                                <p:cond delay="0"/>
                                              </p:stCondLst>
                                            </p:cTn>
                                            <p:tgtEl>
                                              <p:spTgt spid="53257"/>
                                            </p:tgtEl>
                                            <p:attrNameLst>
                                              <p:attrName>style.visibility</p:attrName>
                                            </p:attrNameLst>
                                          </p:cBhvr>
                                          <p:to>
                                            <p:strVal val="visible"/>
                                          </p:to>
                                        </p:set>
                                        <p:anim calcmode="lin" valueType="num" p14:bounceEnd="50000">
                                          <p:cBhvr additive="base">
                                            <p:cTn id="7" dur="500" fill="hold"/>
                                            <p:tgtEl>
                                              <p:spTgt spid="53257"/>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53257"/>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53260"/>
                                            </p:tgtEl>
                                            <p:attrNameLst>
                                              <p:attrName>style.visibility</p:attrName>
                                            </p:attrNameLst>
                                          </p:cBhvr>
                                          <p:to>
                                            <p:strVal val="visible"/>
                                          </p:to>
                                        </p:set>
                                        <p:anim calcmode="lin" valueType="num" p14:bounceEnd="50000">
                                          <p:cBhvr additive="base">
                                            <p:cTn id="11" dur="500" fill="hold"/>
                                            <p:tgtEl>
                                              <p:spTgt spid="53260"/>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53260"/>
                                            </p:tgtEl>
                                            <p:attrNameLst>
                                              <p:attrName>ppt_y</p:attrName>
                                            </p:attrNameLst>
                                          </p:cBhvr>
                                          <p:tavLst>
                                            <p:tav tm="0">
                                              <p:val>
                                                <p:strVal val="0-#ppt_h/2"/>
                                              </p:val>
                                            </p:tav>
                                            <p:tav tm="100000">
                                              <p:val>
                                                <p:strVal val="#ppt_y"/>
                                              </p:val>
                                            </p:tav>
                                          </p:tavLst>
                                        </p:anim>
                                      </p:childTnLst>
                                    </p:cTn>
                                  </p:par>
                                  <p:par>
                                    <p:cTn id="13" presetID="2" presetClass="entr" presetSubtype="8" fill="hold" grpId="0" nodeType="withEffect" p14:presetBounceEnd="50000">
                                      <p:stCondLst>
                                        <p:cond delay="0"/>
                                      </p:stCondLst>
                                      <p:childTnLst>
                                        <p:set>
                                          <p:cBhvr>
                                            <p:cTn id="14" dur="1" fill="hold">
                                              <p:stCondLst>
                                                <p:cond delay="0"/>
                                              </p:stCondLst>
                                            </p:cTn>
                                            <p:tgtEl>
                                              <p:spTgt spid="32782"/>
                                            </p:tgtEl>
                                            <p:attrNameLst>
                                              <p:attrName>style.visibility</p:attrName>
                                            </p:attrNameLst>
                                          </p:cBhvr>
                                          <p:to>
                                            <p:strVal val="visible"/>
                                          </p:to>
                                        </p:set>
                                        <p:anim calcmode="lin" valueType="num" p14:bounceEnd="50000">
                                          <p:cBhvr additive="base">
                                            <p:cTn id="15" dur="500" fill="hold"/>
                                            <p:tgtEl>
                                              <p:spTgt spid="32782"/>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32782"/>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14:presetBounceEnd="50000">
                                      <p:stCondLst>
                                        <p:cond delay="0"/>
                                      </p:stCondLst>
                                      <p:childTnLst>
                                        <p:set>
                                          <p:cBhvr>
                                            <p:cTn id="18" dur="1" fill="hold">
                                              <p:stCondLst>
                                                <p:cond delay="0"/>
                                              </p:stCondLst>
                                            </p:cTn>
                                            <p:tgtEl>
                                              <p:spTgt spid="53262"/>
                                            </p:tgtEl>
                                            <p:attrNameLst>
                                              <p:attrName>style.visibility</p:attrName>
                                            </p:attrNameLst>
                                          </p:cBhvr>
                                          <p:to>
                                            <p:strVal val="visible"/>
                                          </p:to>
                                        </p:set>
                                        <p:anim calcmode="lin" valueType="num" p14:bounceEnd="50000">
                                          <p:cBhvr additive="base">
                                            <p:cTn id="19" dur="500" fill="hold"/>
                                            <p:tgtEl>
                                              <p:spTgt spid="53262"/>
                                            </p:tgtEl>
                                            <p:attrNameLst>
                                              <p:attrName>ppt_x</p:attrName>
                                            </p:attrNameLst>
                                          </p:cBhvr>
                                          <p:tavLst>
                                            <p:tav tm="0">
                                              <p:val>
                                                <p:strVal val="1+#ppt_w/2"/>
                                              </p:val>
                                            </p:tav>
                                            <p:tav tm="100000">
                                              <p:val>
                                                <p:strVal val="#ppt_x"/>
                                              </p:val>
                                            </p:tav>
                                          </p:tavLst>
                                        </p:anim>
                                        <p:anim calcmode="lin" valueType="num" p14:bounceEnd="50000">
                                          <p:cBhvr additive="base">
                                            <p:cTn id="20" dur="500" fill="hold"/>
                                            <p:tgtEl>
                                              <p:spTgt spid="532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62" grpId="0"/>
          <p:bldP spid="3278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3257"/>
                                            </p:tgtEl>
                                            <p:attrNameLst>
                                              <p:attrName>style.visibility</p:attrName>
                                            </p:attrNameLst>
                                          </p:cBhvr>
                                          <p:to>
                                            <p:strVal val="visible"/>
                                          </p:to>
                                        </p:set>
                                        <p:anim calcmode="lin" valueType="num">
                                          <p:cBhvr additive="base">
                                            <p:cTn id="7" dur="500" fill="hold"/>
                                            <p:tgtEl>
                                              <p:spTgt spid="53257"/>
                                            </p:tgtEl>
                                            <p:attrNameLst>
                                              <p:attrName>ppt_x</p:attrName>
                                            </p:attrNameLst>
                                          </p:cBhvr>
                                          <p:tavLst>
                                            <p:tav tm="0">
                                              <p:val>
                                                <p:strVal val="#ppt_x"/>
                                              </p:val>
                                            </p:tav>
                                            <p:tav tm="100000">
                                              <p:val>
                                                <p:strVal val="#ppt_x"/>
                                              </p:val>
                                            </p:tav>
                                          </p:tavLst>
                                        </p:anim>
                                        <p:anim calcmode="lin" valueType="num">
                                          <p:cBhvr additive="base">
                                            <p:cTn id="8" dur="500" fill="hold"/>
                                            <p:tgtEl>
                                              <p:spTgt spid="53257"/>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3260"/>
                                            </p:tgtEl>
                                            <p:attrNameLst>
                                              <p:attrName>style.visibility</p:attrName>
                                            </p:attrNameLst>
                                          </p:cBhvr>
                                          <p:to>
                                            <p:strVal val="visible"/>
                                          </p:to>
                                        </p:set>
                                        <p:anim calcmode="lin" valueType="num">
                                          <p:cBhvr additive="base">
                                            <p:cTn id="11" dur="500" fill="hold"/>
                                            <p:tgtEl>
                                              <p:spTgt spid="53260"/>
                                            </p:tgtEl>
                                            <p:attrNameLst>
                                              <p:attrName>ppt_x</p:attrName>
                                            </p:attrNameLst>
                                          </p:cBhvr>
                                          <p:tavLst>
                                            <p:tav tm="0">
                                              <p:val>
                                                <p:strVal val="#ppt_x"/>
                                              </p:val>
                                            </p:tav>
                                            <p:tav tm="100000">
                                              <p:val>
                                                <p:strVal val="#ppt_x"/>
                                              </p:val>
                                            </p:tav>
                                          </p:tavLst>
                                        </p:anim>
                                        <p:anim calcmode="lin" valueType="num">
                                          <p:cBhvr additive="base">
                                            <p:cTn id="12" dur="500" fill="hold"/>
                                            <p:tgtEl>
                                              <p:spTgt spid="53260"/>
                                            </p:tgtEl>
                                            <p:attrNameLst>
                                              <p:attrName>ppt_y</p:attrName>
                                            </p:attrNameLst>
                                          </p:cBhvr>
                                          <p:tavLst>
                                            <p:tav tm="0">
                                              <p:val>
                                                <p:strVal val="0-#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2782"/>
                                            </p:tgtEl>
                                            <p:attrNameLst>
                                              <p:attrName>style.visibility</p:attrName>
                                            </p:attrNameLst>
                                          </p:cBhvr>
                                          <p:to>
                                            <p:strVal val="visible"/>
                                          </p:to>
                                        </p:set>
                                        <p:anim calcmode="lin" valueType="num">
                                          <p:cBhvr additive="base">
                                            <p:cTn id="15" dur="500" fill="hold"/>
                                            <p:tgtEl>
                                              <p:spTgt spid="32782"/>
                                            </p:tgtEl>
                                            <p:attrNameLst>
                                              <p:attrName>ppt_x</p:attrName>
                                            </p:attrNameLst>
                                          </p:cBhvr>
                                          <p:tavLst>
                                            <p:tav tm="0">
                                              <p:val>
                                                <p:strVal val="0-#ppt_w/2"/>
                                              </p:val>
                                            </p:tav>
                                            <p:tav tm="100000">
                                              <p:val>
                                                <p:strVal val="#ppt_x"/>
                                              </p:val>
                                            </p:tav>
                                          </p:tavLst>
                                        </p:anim>
                                        <p:anim calcmode="lin" valueType="num">
                                          <p:cBhvr additive="base">
                                            <p:cTn id="16" dur="500" fill="hold"/>
                                            <p:tgtEl>
                                              <p:spTgt spid="32782"/>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53262"/>
                                            </p:tgtEl>
                                            <p:attrNameLst>
                                              <p:attrName>style.visibility</p:attrName>
                                            </p:attrNameLst>
                                          </p:cBhvr>
                                          <p:to>
                                            <p:strVal val="visible"/>
                                          </p:to>
                                        </p:set>
                                        <p:anim calcmode="lin" valueType="num">
                                          <p:cBhvr additive="base">
                                            <p:cTn id="19" dur="500" fill="hold"/>
                                            <p:tgtEl>
                                              <p:spTgt spid="53262"/>
                                            </p:tgtEl>
                                            <p:attrNameLst>
                                              <p:attrName>ppt_x</p:attrName>
                                            </p:attrNameLst>
                                          </p:cBhvr>
                                          <p:tavLst>
                                            <p:tav tm="0">
                                              <p:val>
                                                <p:strVal val="1+#ppt_w/2"/>
                                              </p:val>
                                            </p:tav>
                                            <p:tav tm="100000">
                                              <p:val>
                                                <p:strVal val="#ppt_x"/>
                                              </p:val>
                                            </p:tav>
                                          </p:tavLst>
                                        </p:anim>
                                        <p:anim calcmode="lin" valueType="num">
                                          <p:cBhvr additive="base">
                                            <p:cTn id="20" dur="500" fill="hold"/>
                                            <p:tgtEl>
                                              <p:spTgt spid="532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62" grpId="0"/>
          <p:bldP spid="32782"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8" name="Picture 10" descr="Một khu làng của Việt Nam sau một trận tập kích">
            <a:hlinkClick r:id="rId2" tooltip="Một khu làng của Việt Nam sau một trận tập kích"/>
            <a:extLst>
              <a:ext uri="{FF2B5EF4-FFF2-40B4-BE49-F238E27FC236}">
                <a16:creationId xmlns:a16="http://schemas.microsoft.com/office/drawing/2014/main" id="{5C51475F-FF28-6B4C-9374-9F9BE813EB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41503" y="807821"/>
            <a:ext cx="4268917" cy="4334710"/>
          </a:xfrm>
          <a:prstGeom prst="rect">
            <a:avLst/>
          </a:prstGeom>
          <a:noFill/>
          <a:ln w="57150">
            <a:solidFill>
              <a:srgbClr val="FFFF00"/>
            </a:solidFill>
            <a:miter lim="800000"/>
            <a:headEnd/>
            <a:tailEnd/>
          </a:ln>
          <a:extLst>
            <a:ext uri="{909E8E84-426E-40DD-AFC4-6F175D3DCCD1}">
              <a14:hiddenFill xmlns:a14="http://schemas.microsoft.com/office/drawing/2010/main">
                <a:solidFill>
                  <a:srgbClr val="FFFFFF"/>
                </a:solidFill>
              </a14:hiddenFill>
            </a:ext>
          </a:extLst>
        </p:spPr>
      </p:pic>
      <p:pic>
        <p:nvPicPr>
          <p:cNvPr id="53259" name="Picture 11" descr="Hàng không mẫu hạm USS John C. Stennis (CVN 74), tàu sân bay nguyên tử USS Nimitz (CVN 69) và tàu đổ bộ USS Bonhomme Richard (LHD 6) của Mỹ quá cảnh qua Vịnh Oman.">
            <a:extLst>
              <a:ext uri="{FF2B5EF4-FFF2-40B4-BE49-F238E27FC236}">
                <a16:creationId xmlns:a16="http://schemas.microsoft.com/office/drawing/2014/main" id="{287634DA-06AA-784E-8D5A-D83DE907ED3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781"/>
            <a:ext cx="4761594" cy="4334710"/>
          </a:xfrm>
          <a:prstGeom prst="rect">
            <a:avLst/>
          </a:prstGeom>
          <a:noFill/>
          <a:ln w="57150">
            <a:solidFill>
              <a:srgbClr val="FFFF00"/>
            </a:solidFill>
            <a:miter lim="800000"/>
            <a:headEnd/>
            <a:tailEnd/>
          </a:ln>
          <a:extLst>
            <a:ext uri="{909E8E84-426E-40DD-AFC4-6F175D3DCCD1}">
              <a14:hiddenFill xmlns:a14="http://schemas.microsoft.com/office/drawing/2010/main">
                <a:solidFill>
                  <a:srgbClr val="FFFFFF"/>
                </a:solidFill>
              </a14:hiddenFill>
            </a:ext>
          </a:extLst>
        </p:spPr>
      </p:pic>
      <p:sp>
        <p:nvSpPr>
          <p:cNvPr id="53263" name="Rectangle 15">
            <a:extLst>
              <a:ext uri="{FF2B5EF4-FFF2-40B4-BE49-F238E27FC236}">
                <a16:creationId xmlns:a16="http://schemas.microsoft.com/office/drawing/2014/main" id="{7C2684CC-8426-6E43-89BE-CC724E12FD13}"/>
              </a:ext>
            </a:extLst>
          </p:cNvPr>
          <p:cNvSpPr>
            <a:spLocks noChangeArrowheads="1"/>
          </p:cNvSpPr>
          <p:nvPr/>
        </p:nvSpPr>
        <p:spPr bwMode="auto">
          <a:xfrm>
            <a:off x="4743512" y="0"/>
            <a:ext cx="4366907" cy="807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492" tIns="34244" rIns="68492" bIns="34244">
            <a:spAutoFit/>
          </a:bodyPr>
          <a:lstStyle>
            <a:lvl1pPr defTabSz="912813">
              <a:defRPr sz="2400">
                <a:solidFill>
                  <a:schemeClr val="tx1"/>
                </a:solidFill>
                <a:latin typeface="Times New Roman" panose="02020603050405020304" pitchFamily="18" charset="0"/>
              </a:defRPr>
            </a:lvl1pPr>
            <a:lvl2pPr marL="742950" indent="-285750" defTabSz="912813">
              <a:defRPr sz="2400">
                <a:solidFill>
                  <a:schemeClr val="tx1"/>
                </a:solidFill>
                <a:latin typeface="Times New Roman" panose="02020603050405020304" pitchFamily="18" charset="0"/>
              </a:defRPr>
            </a:lvl2pPr>
            <a:lvl3pPr marL="1143000" indent="-228600" defTabSz="912813">
              <a:defRPr sz="2400">
                <a:solidFill>
                  <a:schemeClr val="tx1"/>
                </a:solidFill>
                <a:latin typeface="Times New Roman" panose="02020603050405020304" pitchFamily="18" charset="0"/>
              </a:defRPr>
            </a:lvl3pPr>
            <a:lvl4pPr marL="1600200" indent="-228600" defTabSz="912813">
              <a:defRPr sz="2400">
                <a:solidFill>
                  <a:schemeClr val="tx1"/>
                </a:solidFill>
                <a:latin typeface="Times New Roman" panose="02020603050405020304" pitchFamily="18" charset="0"/>
              </a:defRPr>
            </a:lvl4pPr>
            <a:lvl5pPr marL="2057400" indent="-228600" defTabSz="912813">
              <a:defRPr sz="2400">
                <a:solidFill>
                  <a:schemeClr val="tx1"/>
                </a:solidFill>
                <a:latin typeface="Times New Roman" panose="02020603050405020304" pitchFamily="18" charset="0"/>
              </a:defRPr>
            </a:lvl5pPr>
            <a:lvl6pPr marL="2514600" indent="-228600" defTabSz="91281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1281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1281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12813"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VN" b="1" dirty="0" err="1">
                <a:solidFill>
                  <a:srgbClr val="FF0000"/>
                </a:solidFill>
                <a:cs typeface="Times New Roman" panose="02020603050405020304" pitchFamily="18" charset="0"/>
              </a:rPr>
              <a:t>Chiến</a:t>
            </a:r>
            <a:r>
              <a:rPr lang="en-US" altLang="en-VN" b="1" dirty="0">
                <a:solidFill>
                  <a:srgbClr val="FF0000"/>
                </a:solidFill>
                <a:cs typeface="Times New Roman" panose="02020603050405020304" pitchFamily="18" charset="0"/>
              </a:rPr>
              <a:t> </a:t>
            </a:r>
            <a:r>
              <a:rPr lang="en-US" altLang="en-VN" b="1" dirty="0" err="1">
                <a:solidFill>
                  <a:srgbClr val="FF0000"/>
                </a:solidFill>
                <a:cs typeface="Times New Roman" panose="02020603050405020304" pitchFamily="18" charset="0"/>
              </a:rPr>
              <a:t>tranh</a:t>
            </a:r>
            <a:r>
              <a:rPr lang="en-US" altLang="en-VN" b="1" dirty="0">
                <a:solidFill>
                  <a:srgbClr val="FF0000"/>
                </a:solidFill>
                <a:cs typeface="Times New Roman" panose="02020603050405020304" pitchFamily="18" charset="0"/>
              </a:rPr>
              <a:t> </a:t>
            </a:r>
            <a:r>
              <a:rPr lang="en-US" altLang="en-VN" b="1" dirty="0" err="1">
                <a:solidFill>
                  <a:srgbClr val="FF0000"/>
                </a:solidFill>
                <a:cs typeface="Times New Roman" panose="02020603050405020304" pitchFamily="18" charset="0"/>
              </a:rPr>
              <a:t>xâm</a:t>
            </a:r>
            <a:r>
              <a:rPr lang="en-US" altLang="en-VN" b="1" dirty="0">
                <a:solidFill>
                  <a:srgbClr val="FF0000"/>
                </a:solidFill>
                <a:cs typeface="Times New Roman" panose="02020603050405020304" pitchFamily="18" charset="0"/>
              </a:rPr>
              <a:t> </a:t>
            </a:r>
            <a:r>
              <a:rPr lang="en-US" altLang="en-VN" b="1" dirty="0" err="1">
                <a:solidFill>
                  <a:srgbClr val="FF0000"/>
                </a:solidFill>
                <a:cs typeface="Times New Roman" panose="02020603050405020304" pitchFamily="18" charset="0"/>
              </a:rPr>
              <a:t>lược</a:t>
            </a:r>
            <a:r>
              <a:rPr lang="en-US" altLang="en-VN" b="1" dirty="0">
                <a:solidFill>
                  <a:srgbClr val="FF0000"/>
                </a:solidFill>
                <a:cs typeface="Times New Roman" panose="02020603050405020304" pitchFamily="18" charset="0"/>
              </a:rPr>
              <a:t> </a:t>
            </a:r>
            <a:r>
              <a:rPr lang="en-US" altLang="en-VN" b="1" dirty="0" err="1">
                <a:solidFill>
                  <a:srgbClr val="FF0000"/>
                </a:solidFill>
                <a:cs typeface="Times New Roman" panose="02020603050405020304" pitchFamily="18" charset="0"/>
              </a:rPr>
              <a:t>Việt</a:t>
            </a:r>
            <a:r>
              <a:rPr lang="en-US" altLang="en-VN" b="1" dirty="0">
                <a:solidFill>
                  <a:srgbClr val="FF0000"/>
                </a:solidFill>
                <a:cs typeface="Times New Roman" panose="02020603050405020304" pitchFamily="18" charset="0"/>
              </a:rPr>
              <a:t> Nam </a:t>
            </a:r>
            <a:r>
              <a:rPr lang="en-US" altLang="en-VN" b="1" dirty="0" err="1">
                <a:solidFill>
                  <a:srgbClr val="FF0000"/>
                </a:solidFill>
                <a:cs typeface="Times New Roman" panose="02020603050405020304" pitchFamily="18" charset="0"/>
              </a:rPr>
              <a:t>thập</a:t>
            </a:r>
            <a:r>
              <a:rPr lang="en-US" altLang="en-VN" b="1" dirty="0">
                <a:solidFill>
                  <a:srgbClr val="FF0000"/>
                </a:solidFill>
                <a:cs typeface="Times New Roman" panose="02020603050405020304" pitchFamily="18" charset="0"/>
              </a:rPr>
              <a:t> </a:t>
            </a:r>
            <a:r>
              <a:rPr lang="en-US" altLang="en-VN" b="1" dirty="0" err="1">
                <a:solidFill>
                  <a:srgbClr val="FF0000"/>
                </a:solidFill>
                <a:cs typeface="Times New Roman" panose="02020603050405020304" pitchFamily="18" charset="0"/>
              </a:rPr>
              <a:t>niên</a:t>
            </a:r>
            <a:r>
              <a:rPr lang="en-US" altLang="en-VN" b="1" dirty="0">
                <a:solidFill>
                  <a:srgbClr val="FF0000"/>
                </a:solidFill>
                <a:cs typeface="Times New Roman" panose="02020603050405020304" pitchFamily="18" charset="0"/>
              </a:rPr>
              <a:t> 1960</a:t>
            </a:r>
          </a:p>
        </p:txBody>
      </p:sp>
      <p:sp>
        <p:nvSpPr>
          <p:cNvPr id="53264" name="Rectangle 16">
            <a:extLst>
              <a:ext uri="{FF2B5EF4-FFF2-40B4-BE49-F238E27FC236}">
                <a16:creationId xmlns:a16="http://schemas.microsoft.com/office/drawing/2014/main" id="{BE8F104C-11C6-9248-97DB-FC7DFE796A46}"/>
              </a:ext>
            </a:extLst>
          </p:cNvPr>
          <p:cNvSpPr>
            <a:spLocks noChangeArrowheads="1"/>
          </p:cNvSpPr>
          <p:nvPr/>
        </p:nvSpPr>
        <p:spPr bwMode="auto">
          <a:xfrm>
            <a:off x="-25914" y="4354853"/>
            <a:ext cx="4867417" cy="807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492" tIns="34244" rIns="68492" bIns="34244">
            <a:spAutoFit/>
          </a:bodyPr>
          <a:lstStyle>
            <a:lvl1pPr defTabSz="912813">
              <a:spcBef>
                <a:spcPct val="20000"/>
              </a:spcBef>
              <a:buChar char="•"/>
              <a:defRPr sz="3200">
                <a:solidFill>
                  <a:schemeClr val="tx1"/>
                </a:solidFill>
                <a:latin typeface="Times New Roman" panose="02020603050405020304" pitchFamily="18" charset="0"/>
              </a:defRPr>
            </a:lvl1pPr>
            <a:lvl2pPr marL="742950" indent="-285750" defTabSz="912813">
              <a:spcBef>
                <a:spcPct val="20000"/>
              </a:spcBef>
              <a:buChar char="–"/>
              <a:defRPr sz="2800">
                <a:solidFill>
                  <a:schemeClr val="tx1"/>
                </a:solidFill>
                <a:latin typeface="Times New Roman" panose="02020603050405020304" pitchFamily="18" charset="0"/>
              </a:defRPr>
            </a:lvl2pPr>
            <a:lvl3pPr marL="1143000" indent="-230188" defTabSz="912813">
              <a:spcBef>
                <a:spcPct val="20000"/>
              </a:spcBef>
              <a:buChar char="•"/>
              <a:defRPr sz="2400">
                <a:solidFill>
                  <a:schemeClr val="tx1"/>
                </a:solidFill>
                <a:latin typeface="Times New Roman" panose="02020603050405020304" pitchFamily="18" charset="0"/>
              </a:defRPr>
            </a:lvl3pPr>
            <a:lvl4pPr marL="1600200" indent="-228600" defTabSz="912813">
              <a:spcBef>
                <a:spcPct val="20000"/>
              </a:spcBef>
              <a:buChar char="–"/>
              <a:defRPr sz="2000">
                <a:solidFill>
                  <a:schemeClr val="tx1"/>
                </a:solidFill>
                <a:latin typeface="Times New Roman" panose="02020603050405020304" pitchFamily="18" charset="0"/>
              </a:defRPr>
            </a:lvl4pPr>
            <a:lvl5pPr marL="2057400" indent="-228600" defTabSz="912813">
              <a:spcBef>
                <a:spcPct val="20000"/>
              </a:spcBef>
              <a:buChar char="»"/>
              <a:defRPr sz="2000">
                <a:solidFill>
                  <a:schemeClr val="tx1"/>
                </a:solidFill>
                <a:latin typeface="Times New Roman" panose="02020603050405020304" pitchFamily="18" charset="0"/>
              </a:defRPr>
            </a:lvl5pPr>
            <a:lvl6pPr marL="25146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defTabSz="912813"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defRPr/>
            </a:pPr>
            <a:r>
              <a:rPr lang="en-US" sz="2400" dirty="0" err="1">
                <a:solidFill>
                  <a:schemeClr val="accent3"/>
                </a:solidFill>
                <a:cs typeface="Times New Roman" panose="02020603050405020304" pitchFamily="18" charset="0"/>
              </a:rPr>
              <a:t>Tàu</a:t>
            </a:r>
            <a:r>
              <a:rPr lang="en-US" sz="2400" dirty="0">
                <a:solidFill>
                  <a:schemeClr val="accent3"/>
                </a:solidFill>
                <a:cs typeface="Times New Roman" panose="02020603050405020304" pitchFamily="18" charset="0"/>
              </a:rPr>
              <a:t> </a:t>
            </a:r>
            <a:r>
              <a:rPr lang="en-US" sz="2400" dirty="0" err="1">
                <a:solidFill>
                  <a:schemeClr val="accent3"/>
                </a:solidFill>
                <a:cs typeface="Times New Roman" panose="02020603050405020304" pitchFamily="18" charset="0"/>
              </a:rPr>
              <a:t>chiến</a:t>
            </a:r>
            <a:r>
              <a:rPr lang="en-US" sz="2400" dirty="0">
                <a:solidFill>
                  <a:schemeClr val="accent3"/>
                </a:solidFill>
                <a:cs typeface="Times New Roman" panose="02020603050405020304" pitchFamily="18" charset="0"/>
              </a:rPr>
              <a:t> </a:t>
            </a:r>
            <a:r>
              <a:rPr lang="en-US" sz="2400" dirty="0" err="1">
                <a:solidFill>
                  <a:schemeClr val="accent3"/>
                </a:solidFill>
                <a:cs typeface="Times New Roman" panose="02020603050405020304" pitchFamily="18" charset="0"/>
              </a:rPr>
              <a:t>Mỹ</a:t>
            </a:r>
            <a:r>
              <a:rPr lang="en-US" sz="2400" dirty="0">
                <a:solidFill>
                  <a:schemeClr val="accent3"/>
                </a:solidFill>
                <a:cs typeface="Times New Roman" panose="02020603050405020304" pitchFamily="18" charset="0"/>
              </a:rPr>
              <a:t> </a:t>
            </a:r>
            <a:r>
              <a:rPr lang="en-US" sz="2400" dirty="0" err="1">
                <a:solidFill>
                  <a:schemeClr val="accent3"/>
                </a:solidFill>
                <a:cs typeface="Times New Roman" panose="02020603050405020304" pitchFamily="18" charset="0"/>
              </a:rPr>
              <a:t>đổ</a:t>
            </a:r>
            <a:r>
              <a:rPr lang="en-US" sz="2400" dirty="0">
                <a:solidFill>
                  <a:schemeClr val="accent3"/>
                </a:solidFill>
                <a:cs typeface="Times New Roman" panose="02020603050405020304" pitchFamily="18" charset="0"/>
              </a:rPr>
              <a:t> </a:t>
            </a:r>
            <a:r>
              <a:rPr lang="en-US" sz="2400" dirty="0" err="1">
                <a:solidFill>
                  <a:schemeClr val="accent3"/>
                </a:solidFill>
                <a:cs typeface="Times New Roman" panose="02020603050405020304" pitchFamily="18" charset="0"/>
              </a:rPr>
              <a:t>bộ</a:t>
            </a:r>
            <a:r>
              <a:rPr lang="en-US" sz="2400" dirty="0">
                <a:solidFill>
                  <a:schemeClr val="accent3"/>
                </a:solidFill>
                <a:cs typeface="Times New Roman" panose="02020603050405020304" pitchFamily="18" charset="0"/>
              </a:rPr>
              <a:t> </a:t>
            </a:r>
            <a:r>
              <a:rPr lang="en-US" sz="2400" dirty="0" err="1">
                <a:solidFill>
                  <a:schemeClr val="accent3"/>
                </a:solidFill>
                <a:cs typeface="Times New Roman" panose="02020603050405020304" pitchFamily="18" charset="0"/>
              </a:rPr>
              <a:t>vào</a:t>
            </a:r>
            <a:r>
              <a:rPr lang="en-US" sz="2400" dirty="0">
                <a:solidFill>
                  <a:schemeClr val="accent3"/>
                </a:solidFill>
                <a:cs typeface="Times New Roman" panose="02020603050405020304" pitchFamily="18" charset="0"/>
              </a:rPr>
              <a:t> </a:t>
            </a:r>
            <a:r>
              <a:rPr lang="en-US" sz="2400" dirty="0" err="1">
                <a:solidFill>
                  <a:schemeClr val="accent3"/>
                </a:solidFill>
                <a:cs typeface="Times New Roman" panose="02020603050405020304" pitchFamily="18" charset="0"/>
              </a:rPr>
              <a:t>vùng</a:t>
            </a:r>
            <a:r>
              <a:rPr lang="en-US" sz="2400" dirty="0">
                <a:solidFill>
                  <a:schemeClr val="accent3"/>
                </a:solidFill>
                <a:cs typeface="Times New Roman" panose="02020603050405020304" pitchFamily="18" charset="0"/>
              </a:rPr>
              <a:t> </a:t>
            </a:r>
            <a:r>
              <a:rPr lang="en-US" sz="2400" dirty="0" err="1">
                <a:solidFill>
                  <a:schemeClr val="accent3"/>
                </a:solidFill>
                <a:cs typeface="Times New Roman" panose="02020603050405020304" pitchFamily="18" charset="0"/>
              </a:rPr>
              <a:t>Vịnh</a:t>
            </a:r>
            <a:r>
              <a:rPr lang="en-US" sz="2400" dirty="0">
                <a:solidFill>
                  <a:schemeClr val="accent3"/>
                </a:solidFill>
                <a:cs typeface="Times New Roman" panose="02020603050405020304" pitchFamily="18" charset="0"/>
              </a:rPr>
              <a:t> </a:t>
            </a:r>
            <a:r>
              <a:rPr lang="en-US" sz="2400" dirty="0" err="1">
                <a:solidFill>
                  <a:schemeClr val="accent3"/>
                </a:solidFill>
                <a:cs typeface="Times New Roman" panose="02020603050405020304" pitchFamily="18" charset="0"/>
              </a:rPr>
              <a:t>năm</a:t>
            </a:r>
            <a:r>
              <a:rPr lang="en-US" sz="2400" dirty="0">
                <a:solidFill>
                  <a:schemeClr val="accent3"/>
                </a:solidFill>
                <a:cs typeface="Times New Roman" panose="02020603050405020304" pitchFamily="18" charset="0"/>
              </a:rPr>
              <a:t> 1989</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50000">
                                      <p:stCondLst>
                                        <p:cond delay="0"/>
                                      </p:stCondLst>
                                      <p:childTnLst>
                                        <p:set>
                                          <p:cBhvr>
                                            <p:cTn id="6" dur="1" fill="hold">
                                              <p:stCondLst>
                                                <p:cond delay="0"/>
                                              </p:stCondLst>
                                            </p:cTn>
                                            <p:tgtEl>
                                              <p:spTgt spid="53258"/>
                                            </p:tgtEl>
                                            <p:attrNameLst>
                                              <p:attrName>style.visibility</p:attrName>
                                            </p:attrNameLst>
                                          </p:cBhvr>
                                          <p:to>
                                            <p:strVal val="visible"/>
                                          </p:to>
                                        </p:set>
                                        <p:anim calcmode="lin" valueType="num" p14:bounceEnd="50000">
                                          <p:cBhvr additive="base">
                                            <p:cTn id="7" dur="500" fill="hold"/>
                                            <p:tgtEl>
                                              <p:spTgt spid="53258"/>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53258"/>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53259"/>
                                            </p:tgtEl>
                                            <p:attrNameLst>
                                              <p:attrName>style.visibility</p:attrName>
                                            </p:attrNameLst>
                                          </p:cBhvr>
                                          <p:to>
                                            <p:strVal val="visible"/>
                                          </p:to>
                                        </p:set>
                                        <p:anim calcmode="lin" valueType="num" p14:bounceEnd="50000">
                                          <p:cBhvr additive="base">
                                            <p:cTn id="11" dur="500" fill="hold"/>
                                            <p:tgtEl>
                                              <p:spTgt spid="53259"/>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53259"/>
                                            </p:tgtEl>
                                            <p:attrNameLst>
                                              <p:attrName>ppt_y</p:attrName>
                                            </p:attrNameLst>
                                          </p:cBhvr>
                                          <p:tavLst>
                                            <p:tav tm="0">
                                              <p:val>
                                                <p:strVal val="0-#ppt_h/2"/>
                                              </p:val>
                                            </p:tav>
                                            <p:tav tm="100000">
                                              <p:val>
                                                <p:strVal val="#ppt_y"/>
                                              </p:val>
                                            </p:tav>
                                          </p:tavLst>
                                        </p:anim>
                                      </p:childTnLst>
                                    </p:cTn>
                                  </p:par>
                                  <p:par>
                                    <p:cTn id="13" presetID="2" presetClass="entr" presetSubtype="2" fill="hold" grpId="0" nodeType="withEffect" p14:presetBounceEnd="50000">
                                      <p:stCondLst>
                                        <p:cond delay="0"/>
                                      </p:stCondLst>
                                      <p:childTnLst>
                                        <p:set>
                                          <p:cBhvr>
                                            <p:cTn id="14" dur="1" fill="hold">
                                              <p:stCondLst>
                                                <p:cond delay="0"/>
                                              </p:stCondLst>
                                            </p:cTn>
                                            <p:tgtEl>
                                              <p:spTgt spid="53263"/>
                                            </p:tgtEl>
                                            <p:attrNameLst>
                                              <p:attrName>style.visibility</p:attrName>
                                            </p:attrNameLst>
                                          </p:cBhvr>
                                          <p:to>
                                            <p:strVal val="visible"/>
                                          </p:to>
                                        </p:set>
                                        <p:anim calcmode="lin" valueType="num" p14:bounceEnd="50000">
                                          <p:cBhvr additive="base">
                                            <p:cTn id="15" dur="500" fill="hold"/>
                                            <p:tgtEl>
                                              <p:spTgt spid="53263"/>
                                            </p:tgtEl>
                                            <p:attrNameLst>
                                              <p:attrName>ppt_x</p:attrName>
                                            </p:attrNameLst>
                                          </p:cBhvr>
                                          <p:tavLst>
                                            <p:tav tm="0">
                                              <p:val>
                                                <p:strVal val="1+#ppt_w/2"/>
                                              </p:val>
                                            </p:tav>
                                            <p:tav tm="100000">
                                              <p:val>
                                                <p:strVal val="#ppt_x"/>
                                              </p:val>
                                            </p:tav>
                                          </p:tavLst>
                                        </p:anim>
                                        <p:anim calcmode="lin" valueType="num" p14:bounceEnd="50000">
                                          <p:cBhvr additive="base">
                                            <p:cTn id="16" dur="500" fill="hold"/>
                                            <p:tgtEl>
                                              <p:spTgt spid="5326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14:presetBounceEnd="50000">
                                      <p:stCondLst>
                                        <p:cond delay="0"/>
                                      </p:stCondLst>
                                      <p:childTnLst>
                                        <p:set>
                                          <p:cBhvr>
                                            <p:cTn id="18" dur="1" fill="hold">
                                              <p:stCondLst>
                                                <p:cond delay="0"/>
                                              </p:stCondLst>
                                            </p:cTn>
                                            <p:tgtEl>
                                              <p:spTgt spid="53264"/>
                                            </p:tgtEl>
                                            <p:attrNameLst>
                                              <p:attrName>style.visibility</p:attrName>
                                            </p:attrNameLst>
                                          </p:cBhvr>
                                          <p:to>
                                            <p:strVal val="visible"/>
                                          </p:to>
                                        </p:set>
                                        <p:anim calcmode="lin" valueType="num" p14:bounceEnd="50000">
                                          <p:cBhvr additive="base">
                                            <p:cTn id="19" dur="500" fill="hold"/>
                                            <p:tgtEl>
                                              <p:spTgt spid="53264"/>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532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63" grpId="0"/>
          <p:bldP spid="5326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3258"/>
                                            </p:tgtEl>
                                            <p:attrNameLst>
                                              <p:attrName>style.visibility</p:attrName>
                                            </p:attrNameLst>
                                          </p:cBhvr>
                                          <p:to>
                                            <p:strVal val="visible"/>
                                          </p:to>
                                        </p:set>
                                        <p:anim calcmode="lin" valueType="num">
                                          <p:cBhvr additive="base">
                                            <p:cTn id="7" dur="500" fill="hold"/>
                                            <p:tgtEl>
                                              <p:spTgt spid="53258"/>
                                            </p:tgtEl>
                                            <p:attrNameLst>
                                              <p:attrName>ppt_x</p:attrName>
                                            </p:attrNameLst>
                                          </p:cBhvr>
                                          <p:tavLst>
                                            <p:tav tm="0">
                                              <p:val>
                                                <p:strVal val="#ppt_x"/>
                                              </p:val>
                                            </p:tav>
                                            <p:tav tm="100000">
                                              <p:val>
                                                <p:strVal val="#ppt_x"/>
                                              </p:val>
                                            </p:tav>
                                          </p:tavLst>
                                        </p:anim>
                                        <p:anim calcmode="lin" valueType="num">
                                          <p:cBhvr additive="base">
                                            <p:cTn id="8" dur="500" fill="hold"/>
                                            <p:tgtEl>
                                              <p:spTgt spid="53258"/>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53259"/>
                                            </p:tgtEl>
                                            <p:attrNameLst>
                                              <p:attrName>style.visibility</p:attrName>
                                            </p:attrNameLst>
                                          </p:cBhvr>
                                          <p:to>
                                            <p:strVal val="visible"/>
                                          </p:to>
                                        </p:set>
                                        <p:anim calcmode="lin" valueType="num">
                                          <p:cBhvr additive="base">
                                            <p:cTn id="11" dur="500" fill="hold"/>
                                            <p:tgtEl>
                                              <p:spTgt spid="53259"/>
                                            </p:tgtEl>
                                            <p:attrNameLst>
                                              <p:attrName>ppt_x</p:attrName>
                                            </p:attrNameLst>
                                          </p:cBhvr>
                                          <p:tavLst>
                                            <p:tav tm="0">
                                              <p:val>
                                                <p:strVal val="#ppt_x"/>
                                              </p:val>
                                            </p:tav>
                                            <p:tav tm="100000">
                                              <p:val>
                                                <p:strVal val="#ppt_x"/>
                                              </p:val>
                                            </p:tav>
                                          </p:tavLst>
                                        </p:anim>
                                        <p:anim calcmode="lin" valueType="num">
                                          <p:cBhvr additive="base">
                                            <p:cTn id="12" dur="500" fill="hold"/>
                                            <p:tgtEl>
                                              <p:spTgt spid="53259"/>
                                            </p:tgtEl>
                                            <p:attrNameLst>
                                              <p:attrName>ppt_y</p:attrName>
                                            </p:attrNameLst>
                                          </p:cBhvr>
                                          <p:tavLst>
                                            <p:tav tm="0">
                                              <p:val>
                                                <p:strVal val="0-#ppt_h/2"/>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53263"/>
                                            </p:tgtEl>
                                            <p:attrNameLst>
                                              <p:attrName>style.visibility</p:attrName>
                                            </p:attrNameLst>
                                          </p:cBhvr>
                                          <p:to>
                                            <p:strVal val="visible"/>
                                          </p:to>
                                        </p:set>
                                        <p:anim calcmode="lin" valueType="num">
                                          <p:cBhvr additive="base">
                                            <p:cTn id="15" dur="500" fill="hold"/>
                                            <p:tgtEl>
                                              <p:spTgt spid="53263"/>
                                            </p:tgtEl>
                                            <p:attrNameLst>
                                              <p:attrName>ppt_x</p:attrName>
                                            </p:attrNameLst>
                                          </p:cBhvr>
                                          <p:tavLst>
                                            <p:tav tm="0">
                                              <p:val>
                                                <p:strVal val="1+#ppt_w/2"/>
                                              </p:val>
                                            </p:tav>
                                            <p:tav tm="100000">
                                              <p:val>
                                                <p:strVal val="#ppt_x"/>
                                              </p:val>
                                            </p:tav>
                                          </p:tavLst>
                                        </p:anim>
                                        <p:anim calcmode="lin" valueType="num">
                                          <p:cBhvr additive="base">
                                            <p:cTn id="16" dur="500" fill="hold"/>
                                            <p:tgtEl>
                                              <p:spTgt spid="5326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53264"/>
                                            </p:tgtEl>
                                            <p:attrNameLst>
                                              <p:attrName>style.visibility</p:attrName>
                                            </p:attrNameLst>
                                          </p:cBhvr>
                                          <p:to>
                                            <p:strVal val="visible"/>
                                          </p:to>
                                        </p:set>
                                        <p:anim calcmode="lin" valueType="num">
                                          <p:cBhvr additive="base">
                                            <p:cTn id="19" dur="500" fill="hold"/>
                                            <p:tgtEl>
                                              <p:spTgt spid="53264"/>
                                            </p:tgtEl>
                                            <p:attrNameLst>
                                              <p:attrName>ppt_x</p:attrName>
                                            </p:attrNameLst>
                                          </p:cBhvr>
                                          <p:tavLst>
                                            <p:tav tm="0">
                                              <p:val>
                                                <p:strVal val="0-#ppt_w/2"/>
                                              </p:val>
                                            </p:tav>
                                            <p:tav tm="100000">
                                              <p:val>
                                                <p:strVal val="#ppt_x"/>
                                              </p:val>
                                            </p:tav>
                                          </p:tavLst>
                                        </p:anim>
                                        <p:anim calcmode="lin" valueType="num">
                                          <p:cBhvr additive="base">
                                            <p:cTn id="20" dur="500" fill="hold"/>
                                            <p:tgtEl>
                                              <p:spTgt spid="532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63" grpId="0"/>
          <p:bldP spid="53264"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pic>
        <p:nvPicPr>
          <p:cNvPr id="4" name="Picture 3">
            <a:extLst>
              <a:ext uri="{FF2B5EF4-FFF2-40B4-BE49-F238E27FC236}">
                <a16:creationId xmlns:a16="http://schemas.microsoft.com/office/drawing/2014/main" id="{056D7213-FBD6-5A43-97F7-38101EE20AFD}"/>
              </a:ext>
            </a:extLst>
          </p:cNvPr>
          <p:cNvPicPr>
            <a:picLocks noChangeAspect="1"/>
          </p:cNvPicPr>
          <p:nvPr/>
        </p:nvPicPr>
        <p:blipFill>
          <a:blip r:embed="rId3"/>
          <a:stretch>
            <a:fillRect/>
          </a:stretch>
        </p:blipFill>
        <p:spPr>
          <a:xfrm flipH="1">
            <a:off x="5413726" y="267027"/>
            <a:ext cx="2043113" cy="2043113"/>
          </a:xfrm>
          <a:prstGeom prst="ellipse">
            <a:avLst/>
          </a:prstGeom>
        </p:spPr>
      </p:pic>
      <p:pic>
        <p:nvPicPr>
          <p:cNvPr id="6" name="Graphic 5" descr="City">
            <a:extLst>
              <a:ext uri="{FF2B5EF4-FFF2-40B4-BE49-F238E27FC236}">
                <a16:creationId xmlns:a16="http://schemas.microsoft.com/office/drawing/2014/main" id="{789D7C16-E89B-3D49-8AD9-F7F4126451F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828121" y="3827621"/>
            <a:ext cx="1315879" cy="1315879"/>
          </a:xfrm>
          <a:prstGeom prst="rect">
            <a:avLst/>
          </a:prstGeom>
        </p:spPr>
      </p:pic>
      <p:pic>
        <p:nvPicPr>
          <p:cNvPr id="11" name="Graphic 10" descr="City">
            <a:extLst>
              <a:ext uri="{FF2B5EF4-FFF2-40B4-BE49-F238E27FC236}">
                <a16:creationId xmlns:a16="http://schemas.microsoft.com/office/drawing/2014/main" id="{659D212F-669D-BC44-AAB3-F0C57DE3259D}"/>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r="49584" b="11581"/>
          <a:stretch/>
        </p:blipFill>
        <p:spPr>
          <a:xfrm>
            <a:off x="7280434" y="3846344"/>
            <a:ext cx="663417" cy="1163479"/>
          </a:xfrm>
          <a:prstGeom prst="rect">
            <a:avLst/>
          </a:prstGeom>
        </p:spPr>
      </p:pic>
      <p:sp>
        <p:nvSpPr>
          <p:cNvPr id="12" name="Google Shape;558;p39">
            <a:extLst>
              <a:ext uri="{FF2B5EF4-FFF2-40B4-BE49-F238E27FC236}">
                <a16:creationId xmlns:a16="http://schemas.microsoft.com/office/drawing/2014/main" id="{A89553B2-3CD9-954F-B38F-575BC74B6ABB}"/>
              </a:ext>
            </a:extLst>
          </p:cNvPr>
          <p:cNvSpPr/>
          <p:nvPr/>
        </p:nvSpPr>
        <p:spPr>
          <a:xfrm>
            <a:off x="7280434" y="3056927"/>
            <a:ext cx="909459" cy="637017"/>
          </a:xfrm>
          <a:custGeom>
            <a:avLst/>
            <a:gdLst/>
            <a:ahLst/>
            <a:cxnLst/>
            <a:rect l="l" t="t" r="r" b="b"/>
            <a:pathLst>
              <a:path w="16902" h="16901" extrusionOk="0">
                <a:moveTo>
                  <a:pt x="14386" y="757"/>
                </a:moveTo>
                <a:lnTo>
                  <a:pt x="14557" y="782"/>
                </a:lnTo>
                <a:lnTo>
                  <a:pt x="14728" y="806"/>
                </a:lnTo>
                <a:lnTo>
                  <a:pt x="14899" y="831"/>
                </a:lnTo>
                <a:lnTo>
                  <a:pt x="15070" y="904"/>
                </a:lnTo>
                <a:lnTo>
                  <a:pt x="15216" y="977"/>
                </a:lnTo>
                <a:lnTo>
                  <a:pt x="15363" y="1050"/>
                </a:lnTo>
                <a:lnTo>
                  <a:pt x="15509" y="1148"/>
                </a:lnTo>
                <a:lnTo>
                  <a:pt x="15631" y="1270"/>
                </a:lnTo>
                <a:lnTo>
                  <a:pt x="15729" y="1392"/>
                </a:lnTo>
                <a:lnTo>
                  <a:pt x="15827" y="1539"/>
                </a:lnTo>
                <a:lnTo>
                  <a:pt x="15925" y="1661"/>
                </a:lnTo>
                <a:lnTo>
                  <a:pt x="15998" y="1807"/>
                </a:lnTo>
                <a:lnTo>
                  <a:pt x="16047" y="1978"/>
                </a:lnTo>
                <a:lnTo>
                  <a:pt x="16095" y="2125"/>
                </a:lnTo>
                <a:lnTo>
                  <a:pt x="16120" y="2296"/>
                </a:lnTo>
                <a:lnTo>
                  <a:pt x="16144" y="2467"/>
                </a:lnTo>
                <a:lnTo>
                  <a:pt x="16120" y="2565"/>
                </a:lnTo>
                <a:lnTo>
                  <a:pt x="16071" y="2638"/>
                </a:lnTo>
                <a:lnTo>
                  <a:pt x="15998" y="2687"/>
                </a:lnTo>
                <a:lnTo>
                  <a:pt x="15900" y="2711"/>
                </a:lnTo>
                <a:lnTo>
                  <a:pt x="15802" y="2687"/>
                </a:lnTo>
                <a:lnTo>
                  <a:pt x="15729" y="2638"/>
                </a:lnTo>
                <a:lnTo>
                  <a:pt x="15680" y="2565"/>
                </a:lnTo>
                <a:lnTo>
                  <a:pt x="15656" y="2467"/>
                </a:lnTo>
                <a:lnTo>
                  <a:pt x="15631" y="2247"/>
                </a:lnTo>
                <a:lnTo>
                  <a:pt x="15558" y="2003"/>
                </a:lnTo>
                <a:lnTo>
                  <a:pt x="15436" y="1807"/>
                </a:lnTo>
                <a:lnTo>
                  <a:pt x="15290" y="1612"/>
                </a:lnTo>
                <a:lnTo>
                  <a:pt x="15094" y="1466"/>
                </a:lnTo>
                <a:lnTo>
                  <a:pt x="14874" y="1343"/>
                </a:lnTo>
                <a:lnTo>
                  <a:pt x="14630" y="1270"/>
                </a:lnTo>
                <a:lnTo>
                  <a:pt x="14386" y="1246"/>
                </a:lnTo>
                <a:lnTo>
                  <a:pt x="14288" y="1246"/>
                </a:lnTo>
                <a:lnTo>
                  <a:pt x="14215" y="1172"/>
                </a:lnTo>
                <a:lnTo>
                  <a:pt x="14166" y="1099"/>
                </a:lnTo>
                <a:lnTo>
                  <a:pt x="14142" y="1002"/>
                </a:lnTo>
                <a:lnTo>
                  <a:pt x="14166" y="904"/>
                </a:lnTo>
                <a:lnTo>
                  <a:pt x="14215" y="831"/>
                </a:lnTo>
                <a:lnTo>
                  <a:pt x="14288" y="782"/>
                </a:lnTo>
                <a:lnTo>
                  <a:pt x="14386" y="757"/>
                </a:lnTo>
                <a:close/>
                <a:moveTo>
                  <a:pt x="15460" y="0"/>
                </a:moveTo>
                <a:lnTo>
                  <a:pt x="15167" y="25"/>
                </a:lnTo>
                <a:lnTo>
                  <a:pt x="14850" y="49"/>
                </a:lnTo>
                <a:lnTo>
                  <a:pt x="14557" y="122"/>
                </a:lnTo>
                <a:lnTo>
                  <a:pt x="14117" y="244"/>
                </a:lnTo>
                <a:lnTo>
                  <a:pt x="13873" y="318"/>
                </a:lnTo>
                <a:lnTo>
                  <a:pt x="13653" y="415"/>
                </a:lnTo>
                <a:lnTo>
                  <a:pt x="13458" y="537"/>
                </a:lnTo>
                <a:lnTo>
                  <a:pt x="13287" y="660"/>
                </a:lnTo>
                <a:lnTo>
                  <a:pt x="10625" y="3346"/>
                </a:lnTo>
                <a:lnTo>
                  <a:pt x="2858" y="1221"/>
                </a:lnTo>
                <a:lnTo>
                  <a:pt x="2712" y="1197"/>
                </a:lnTo>
                <a:lnTo>
                  <a:pt x="2590" y="1221"/>
                </a:lnTo>
                <a:lnTo>
                  <a:pt x="2467" y="1270"/>
                </a:lnTo>
                <a:lnTo>
                  <a:pt x="2345" y="1343"/>
                </a:lnTo>
                <a:lnTo>
                  <a:pt x="1613" y="2101"/>
                </a:lnTo>
                <a:lnTo>
                  <a:pt x="1539" y="2198"/>
                </a:lnTo>
                <a:lnTo>
                  <a:pt x="1491" y="2296"/>
                </a:lnTo>
                <a:lnTo>
                  <a:pt x="1466" y="2418"/>
                </a:lnTo>
                <a:lnTo>
                  <a:pt x="1466" y="2516"/>
                </a:lnTo>
                <a:lnTo>
                  <a:pt x="1491" y="2613"/>
                </a:lnTo>
                <a:lnTo>
                  <a:pt x="1515" y="2687"/>
                </a:lnTo>
                <a:lnTo>
                  <a:pt x="1613" y="2833"/>
                </a:lnTo>
                <a:lnTo>
                  <a:pt x="1710" y="2907"/>
                </a:lnTo>
                <a:lnTo>
                  <a:pt x="7425" y="6619"/>
                </a:lnTo>
                <a:lnTo>
                  <a:pt x="4177" y="10893"/>
                </a:lnTo>
                <a:lnTo>
                  <a:pt x="929" y="10331"/>
                </a:lnTo>
                <a:lnTo>
                  <a:pt x="831" y="10331"/>
                </a:lnTo>
                <a:lnTo>
                  <a:pt x="709" y="10356"/>
                </a:lnTo>
                <a:lnTo>
                  <a:pt x="611" y="10404"/>
                </a:lnTo>
                <a:lnTo>
                  <a:pt x="514" y="10478"/>
                </a:lnTo>
                <a:lnTo>
                  <a:pt x="147" y="10844"/>
                </a:lnTo>
                <a:lnTo>
                  <a:pt x="74" y="10942"/>
                </a:lnTo>
                <a:lnTo>
                  <a:pt x="25" y="11064"/>
                </a:lnTo>
                <a:lnTo>
                  <a:pt x="1" y="11186"/>
                </a:lnTo>
                <a:lnTo>
                  <a:pt x="1" y="11308"/>
                </a:lnTo>
                <a:lnTo>
                  <a:pt x="50" y="11455"/>
                </a:lnTo>
                <a:lnTo>
                  <a:pt x="147" y="11601"/>
                </a:lnTo>
                <a:lnTo>
                  <a:pt x="245" y="11674"/>
                </a:lnTo>
                <a:lnTo>
                  <a:pt x="3444" y="13457"/>
                </a:lnTo>
                <a:lnTo>
                  <a:pt x="5227" y="16657"/>
                </a:lnTo>
                <a:lnTo>
                  <a:pt x="5301" y="16754"/>
                </a:lnTo>
                <a:lnTo>
                  <a:pt x="5447" y="16852"/>
                </a:lnTo>
                <a:lnTo>
                  <a:pt x="5594" y="16901"/>
                </a:lnTo>
                <a:lnTo>
                  <a:pt x="5716" y="16901"/>
                </a:lnTo>
                <a:lnTo>
                  <a:pt x="5838" y="16877"/>
                </a:lnTo>
                <a:lnTo>
                  <a:pt x="5960" y="16828"/>
                </a:lnTo>
                <a:lnTo>
                  <a:pt x="6058" y="16754"/>
                </a:lnTo>
                <a:lnTo>
                  <a:pt x="6424" y="16388"/>
                </a:lnTo>
                <a:lnTo>
                  <a:pt x="6497" y="16290"/>
                </a:lnTo>
                <a:lnTo>
                  <a:pt x="6546" y="16193"/>
                </a:lnTo>
                <a:lnTo>
                  <a:pt x="6571" y="16071"/>
                </a:lnTo>
                <a:lnTo>
                  <a:pt x="6571" y="15973"/>
                </a:lnTo>
                <a:lnTo>
                  <a:pt x="6009" y="12725"/>
                </a:lnTo>
                <a:lnTo>
                  <a:pt x="10283" y="9476"/>
                </a:lnTo>
                <a:lnTo>
                  <a:pt x="13995" y="15191"/>
                </a:lnTo>
                <a:lnTo>
                  <a:pt x="14068" y="15289"/>
                </a:lnTo>
                <a:lnTo>
                  <a:pt x="14215" y="15387"/>
                </a:lnTo>
                <a:lnTo>
                  <a:pt x="14288" y="15411"/>
                </a:lnTo>
                <a:lnTo>
                  <a:pt x="14386" y="15436"/>
                </a:lnTo>
                <a:lnTo>
                  <a:pt x="14484" y="15436"/>
                </a:lnTo>
                <a:lnTo>
                  <a:pt x="14606" y="15411"/>
                </a:lnTo>
                <a:lnTo>
                  <a:pt x="14703" y="15362"/>
                </a:lnTo>
                <a:lnTo>
                  <a:pt x="14801" y="15289"/>
                </a:lnTo>
                <a:lnTo>
                  <a:pt x="15558" y="14556"/>
                </a:lnTo>
                <a:lnTo>
                  <a:pt x="15631" y="14434"/>
                </a:lnTo>
                <a:lnTo>
                  <a:pt x="15680" y="14312"/>
                </a:lnTo>
                <a:lnTo>
                  <a:pt x="15705" y="14190"/>
                </a:lnTo>
                <a:lnTo>
                  <a:pt x="15680" y="14043"/>
                </a:lnTo>
                <a:lnTo>
                  <a:pt x="13555" y="6277"/>
                </a:lnTo>
                <a:lnTo>
                  <a:pt x="16242" y="3615"/>
                </a:lnTo>
                <a:lnTo>
                  <a:pt x="16364" y="3444"/>
                </a:lnTo>
                <a:lnTo>
                  <a:pt x="16486" y="3248"/>
                </a:lnTo>
                <a:lnTo>
                  <a:pt x="16584" y="3029"/>
                </a:lnTo>
                <a:lnTo>
                  <a:pt x="16657" y="2784"/>
                </a:lnTo>
                <a:lnTo>
                  <a:pt x="16779" y="2345"/>
                </a:lnTo>
                <a:lnTo>
                  <a:pt x="16853" y="2052"/>
                </a:lnTo>
                <a:lnTo>
                  <a:pt x="16877" y="1734"/>
                </a:lnTo>
                <a:lnTo>
                  <a:pt x="16901" y="1441"/>
                </a:lnTo>
                <a:lnTo>
                  <a:pt x="16901" y="1197"/>
                </a:lnTo>
                <a:lnTo>
                  <a:pt x="16901" y="953"/>
                </a:lnTo>
                <a:lnTo>
                  <a:pt x="16853" y="757"/>
                </a:lnTo>
                <a:lnTo>
                  <a:pt x="16779" y="586"/>
                </a:lnTo>
                <a:lnTo>
                  <a:pt x="16706" y="415"/>
                </a:lnTo>
                <a:lnTo>
                  <a:pt x="16608" y="293"/>
                </a:lnTo>
                <a:lnTo>
                  <a:pt x="16486" y="196"/>
                </a:lnTo>
                <a:lnTo>
                  <a:pt x="16315" y="122"/>
                </a:lnTo>
                <a:lnTo>
                  <a:pt x="16144" y="49"/>
                </a:lnTo>
                <a:lnTo>
                  <a:pt x="15949" y="0"/>
                </a:lnTo>
                <a:close/>
              </a:path>
            </a:pathLst>
          </a:custGeom>
          <a:solidFill>
            <a:srgbClr val="FFF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Rectangle 6">
            <a:extLst>
              <a:ext uri="{FF2B5EF4-FFF2-40B4-BE49-F238E27FC236}">
                <a16:creationId xmlns:a16="http://schemas.microsoft.com/office/drawing/2014/main" id="{F40D361D-D23C-F24F-A1D1-991BACEEFC56}"/>
              </a:ext>
            </a:extLst>
          </p:cNvPr>
          <p:cNvSpPr/>
          <p:nvPr/>
        </p:nvSpPr>
        <p:spPr>
          <a:xfrm>
            <a:off x="941192" y="469736"/>
            <a:ext cx="4657165" cy="2800767"/>
          </a:xfrm>
          <a:prstGeom prst="rect">
            <a:avLst/>
          </a:prstGeom>
          <a:noFill/>
        </p:spPr>
        <p:txBody>
          <a:bodyPr wrap="square" lIns="91440" tIns="45720" rIns="91440" bIns="45720">
            <a:spAutoFit/>
          </a:bodyPr>
          <a:lstStyle/>
          <a:p>
            <a:pPr algn="ctr"/>
            <a:r>
              <a:rPr lang="en" sz="8800" b="1" cap="none" spc="0" dirty="0">
                <a:ln w="0"/>
                <a:solidFill>
                  <a:srgbClr val="C00000"/>
                </a:solidFill>
                <a:effectLst>
                  <a:reflection blurRad="6350" stA="53000" endA="300" endPos="35500" dir="5400000" sy="-90000" algn="bl" rotWithShape="0"/>
                </a:effectLst>
                <a:latin typeface="Snell Roundhand Black" panose="02000603080000090004" pitchFamily="2" charset="77"/>
              </a:rPr>
              <a:t>Quan </a:t>
            </a:r>
            <a:r>
              <a:rPr lang="en" sz="8800" b="1" cap="none" spc="0" dirty="0" err="1">
                <a:ln w="0"/>
                <a:solidFill>
                  <a:srgbClr val="C00000"/>
                </a:solidFill>
                <a:effectLst>
                  <a:reflection blurRad="6350" stA="53000" endA="300" endPos="35500" dir="5400000" sy="-90000" algn="bl" rotWithShape="0"/>
                </a:effectLst>
                <a:latin typeface="Snell Roundhand Black" panose="02000603080000090004" pitchFamily="2" charset="77"/>
              </a:rPr>
              <a:t>hệ</a:t>
            </a:r>
            <a:r>
              <a:rPr lang="en" sz="8800" b="1" cap="none" spc="0" dirty="0">
                <a:ln w="0"/>
                <a:solidFill>
                  <a:srgbClr val="C00000"/>
                </a:solidFill>
                <a:effectLst>
                  <a:reflection blurRad="6350" stA="53000" endA="300" endPos="35500" dir="5400000" sy="-90000" algn="bl" rotWithShape="0"/>
                </a:effectLst>
                <a:latin typeface="Snell Roundhand Black" panose="02000603080000090004" pitchFamily="2" charset="77"/>
              </a:rPr>
              <a:t> </a:t>
            </a:r>
            <a:r>
              <a:rPr lang="en" sz="8800" b="1" cap="none" spc="0" dirty="0" err="1">
                <a:ln w="0"/>
                <a:solidFill>
                  <a:srgbClr val="C00000"/>
                </a:solidFill>
                <a:effectLst>
                  <a:reflection blurRad="6350" stA="53000" endA="300" endPos="35500" dir="5400000" sy="-90000" algn="bl" rotWithShape="0"/>
                </a:effectLst>
                <a:latin typeface="Snell Roundhand Black" panose="02000603080000090004" pitchFamily="2" charset="77"/>
              </a:rPr>
              <a:t>Việt</a:t>
            </a:r>
            <a:r>
              <a:rPr lang="en" sz="8800" b="1" cap="none" spc="0" dirty="0">
                <a:ln w="0"/>
                <a:solidFill>
                  <a:srgbClr val="C00000"/>
                </a:solidFill>
                <a:effectLst>
                  <a:reflection blurRad="6350" stA="53000" endA="300" endPos="35500" dir="5400000" sy="-90000" algn="bl" rotWithShape="0"/>
                </a:effectLst>
                <a:latin typeface="Snell Roundhand Black" panose="02000603080000090004" pitchFamily="2" charset="77"/>
              </a:rPr>
              <a:t> -</a:t>
            </a:r>
            <a:r>
              <a:rPr lang="en" sz="8800" b="1" cap="none" spc="0" dirty="0" err="1">
                <a:ln w="0"/>
                <a:solidFill>
                  <a:srgbClr val="C00000"/>
                </a:solidFill>
                <a:effectLst>
                  <a:reflection blurRad="6350" stA="53000" endA="300" endPos="35500" dir="5400000" sy="-90000" algn="bl" rotWithShape="0"/>
                </a:effectLst>
                <a:latin typeface="Snell Roundhand Black" panose="02000603080000090004" pitchFamily="2" charset="77"/>
              </a:rPr>
              <a:t>Mỹ</a:t>
            </a:r>
            <a:endParaRPr lang="en-VN" sz="8800" b="1" cap="none" spc="0" dirty="0">
              <a:ln w="0"/>
              <a:solidFill>
                <a:srgbClr val="C00000"/>
              </a:solidFill>
              <a:effectLst>
                <a:reflection blurRad="6350" stA="53000" endA="300" endPos="35500" dir="5400000" sy="-90000" algn="bl" rotWithShape="0"/>
              </a:effectLst>
              <a:latin typeface="Snell Roundhand Black" panose="02000603080000090004" pitchFamily="2" charset="77"/>
            </a:endParaRPr>
          </a:p>
        </p:txBody>
      </p:sp>
      <p:pic>
        <p:nvPicPr>
          <p:cNvPr id="3" name="Picture 2">
            <a:extLst>
              <a:ext uri="{FF2B5EF4-FFF2-40B4-BE49-F238E27FC236}">
                <a16:creationId xmlns:a16="http://schemas.microsoft.com/office/drawing/2014/main" id="{2860D661-8ACB-6B4E-855A-CCCEDB61CC14}"/>
              </a:ext>
            </a:extLst>
          </p:cNvPr>
          <p:cNvPicPr>
            <a:picLocks noChangeAspect="1"/>
          </p:cNvPicPr>
          <p:nvPr/>
        </p:nvPicPr>
        <p:blipFill>
          <a:blip r:embed="rId6"/>
          <a:stretch>
            <a:fillRect/>
          </a:stretch>
        </p:blipFill>
        <p:spPr>
          <a:xfrm>
            <a:off x="1991929" y="3056927"/>
            <a:ext cx="3421797" cy="2188757"/>
          </a:xfrm>
          <a:prstGeom prst="rect">
            <a:avLst/>
          </a:prstGeom>
        </p:spPr>
      </p:pic>
      <p:pic>
        <p:nvPicPr>
          <p:cNvPr id="2050" name="Picture 2">
            <a:extLst>
              <a:ext uri="{FF2B5EF4-FFF2-40B4-BE49-F238E27FC236}">
                <a16:creationId xmlns:a16="http://schemas.microsoft.com/office/drawing/2014/main" id="{83C2AF58-076A-4648-BE40-5963174F4AD5}"/>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9556" t="16335" r="8383" b="8207"/>
          <a:stretch/>
        </p:blipFill>
        <p:spPr bwMode="auto">
          <a:xfrm>
            <a:off x="2681270" y="-21476"/>
            <a:ext cx="2043113" cy="9824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49296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ppt_w</p:attrName>
                                        </p:attrNameLst>
                                      </p:cBhvr>
                                      <p:tavLst>
                                        <p:tav tm="0" fmla="#ppt_w*sin(2.5*pi*$)">
                                          <p:val>
                                            <p:fltVal val="0"/>
                                          </p:val>
                                        </p:tav>
                                        <p:tav tm="100000">
                                          <p:val>
                                            <p:fltVal val="1"/>
                                          </p:val>
                                        </p:tav>
                                      </p:tavLst>
                                    </p:anim>
                                    <p:anim calcmode="lin" valueType="num">
                                      <p:cBhvr>
                                        <p:cTn id="9" dur="2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pic>
        <p:nvPicPr>
          <p:cNvPr id="9" name="Graphic 8" descr="Connections">
            <a:extLst>
              <a:ext uri="{FF2B5EF4-FFF2-40B4-BE49-F238E27FC236}">
                <a16:creationId xmlns:a16="http://schemas.microsoft.com/office/drawing/2014/main" id="{CFE3F95C-676D-274E-9040-A9376F007A1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035510">
            <a:off x="-21070" y="3150650"/>
            <a:ext cx="1849870" cy="1849870"/>
          </a:xfrm>
          <a:prstGeom prst="rect">
            <a:avLst/>
          </a:prstGeom>
        </p:spPr>
      </p:pic>
      <p:pic>
        <p:nvPicPr>
          <p:cNvPr id="16" name="Graphic 15" descr="Closed quotation mark">
            <a:extLst>
              <a:ext uri="{FF2B5EF4-FFF2-40B4-BE49-F238E27FC236}">
                <a16:creationId xmlns:a16="http://schemas.microsoft.com/office/drawing/2014/main" id="{EB926DE3-8F37-B646-AC96-2FE8BF17A62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flipH="1">
            <a:off x="-30336" y="-221498"/>
            <a:ext cx="1271590" cy="1271590"/>
          </a:xfrm>
          <a:prstGeom prst="rect">
            <a:avLst/>
          </a:prstGeom>
        </p:spPr>
      </p:pic>
      <p:sp>
        <p:nvSpPr>
          <p:cNvPr id="17" name="Round Same Side Corner Rectangle 16">
            <a:extLst>
              <a:ext uri="{FF2B5EF4-FFF2-40B4-BE49-F238E27FC236}">
                <a16:creationId xmlns:a16="http://schemas.microsoft.com/office/drawing/2014/main" id="{A3114717-55FB-5541-B271-B55B1928CE1C}"/>
              </a:ext>
            </a:extLst>
          </p:cNvPr>
          <p:cNvSpPr/>
          <p:nvPr/>
        </p:nvSpPr>
        <p:spPr>
          <a:xfrm>
            <a:off x="762000" y="1052997"/>
            <a:ext cx="2315408" cy="1267977"/>
          </a:xfrm>
          <a:prstGeom prst="round2Same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pic>
        <p:nvPicPr>
          <p:cNvPr id="21" name="Graphic 20" descr="Classroom">
            <a:extLst>
              <a:ext uri="{FF2B5EF4-FFF2-40B4-BE49-F238E27FC236}">
                <a16:creationId xmlns:a16="http://schemas.microsoft.com/office/drawing/2014/main" id="{9A8ABDCA-2469-6544-B7EF-0BDC2FE4A9A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011178" y="3164344"/>
            <a:ext cx="2132822" cy="2132822"/>
          </a:xfrm>
          <a:prstGeom prst="rect">
            <a:avLst/>
          </a:prstGeom>
        </p:spPr>
      </p:pic>
      <p:sp>
        <p:nvSpPr>
          <p:cNvPr id="10" name="Rectangle 9">
            <a:extLst>
              <a:ext uri="{FF2B5EF4-FFF2-40B4-BE49-F238E27FC236}">
                <a16:creationId xmlns:a16="http://schemas.microsoft.com/office/drawing/2014/main" id="{BAA1B198-6FD4-DD45-BF6F-0BE9014856E0}"/>
              </a:ext>
            </a:extLst>
          </p:cNvPr>
          <p:cNvSpPr/>
          <p:nvPr/>
        </p:nvSpPr>
        <p:spPr>
          <a:xfrm>
            <a:off x="989737" y="147749"/>
            <a:ext cx="7392263" cy="3078471"/>
          </a:xfrm>
          <a:prstGeom prst="rect">
            <a:avLst/>
          </a:prstGeom>
        </p:spPr>
        <p:txBody>
          <a:bodyPr wrap="square">
            <a:spAutoFit/>
          </a:bodyPr>
          <a:lstStyle/>
          <a:p>
            <a:pPr lvl="0" algn="just">
              <a:lnSpc>
                <a:spcPct val="150000"/>
              </a:lnSpc>
              <a:buClrTx/>
            </a:pPr>
            <a:r>
              <a:rPr lang="vi-VN" sz="2200" kern="1200" dirty="0">
                <a:solidFill>
                  <a:srgbClr val="FFFF00"/>
                </a:solidFill>
                <a:latin typeface="Times New Roman" pitchFamily="18" charset="0"/>
                <a:ea typeface="+mn-ea"/>
                <a:cs typeface="Times New Roman" pitchFamily="18" charset="0"/>
              </a:rPr>
              <a:t>Với tinh thần “Khép lại quá khứ, hướng đến tương lai”, “Hợp tác hai bên cùng có lợi”. Năm 1995, Mĩ và Việt Nam đã chính thức đặt quan hệ ngoại giao với nhau, những năm gần đây mối quan hệ Việt – Mỹ đã có những tiến triển tốt. Cụ thể như: Nhiều hợp đồng kinh tế được ký kết; Giúp đỡ nạn nhân chất độc da cam; Tìm kiếm người Mĩ mất tích trong chiến tranh Việt Nam.</a:t>
            </a:r>
          </a:p>
        </p:txBody>
      </p:sp>
      <p:pic>
        <p:nvPicPr>
          <p:cNvPr id="11" name="Graphic 10" descr="Closed quotation mark">
            <a:extLst>
              <a:ext uri="{FF2B5EF4-FFF2-40B4-BE49-F238E27FC236}">
                <a16:creationId xmlns:a16="http://schemas.microsoft.com/office/drawing/2014/main" id="{723DBAD3-F0E7-024B-B5B7-2F5CE5E5429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907281" y="2320975"/>
            <a:ext cx="1271590" cy="1271590"/>
          </a:xfrm>
          <a:prstGeom prst="rect">
            <a:avLst/>
          </a:prstGeom>
        </p:spPr>
      </p:pic>
    </p:spTree>
    <p:extLst>
      <p:ext uri="{BB962C8B-B14F-4D97-AF65-F5344CB8AC3E}">
        <p14:creationId xmlns:p14="http://schemas.microsoft.com/office/powerpoint/2010/main" val="31432148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50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50000">
                                          <p:cBhvr additive="base">
                                            <p:cTn id="7"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50000">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14:bounceEnd="50000">
                                          <p:cBhvr additive="base">
                                            <p:cTn id="11"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50000">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14:bounceEnd="50000">
                                          <p:cBhvr additive="base">
                                            <p:cTn id="15"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2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41" presetClass="entr" presetSubtype="0" fill="hold" grpId="0" nodeType="afterEffect">
                                      <p:stCondLst>
                                        <p:cond delay="0"/>
                                      </p:stCondLst>
                                      <p:iterate type="wd">
                                        <p:tmPct val="10000"/>
                                      </p:iterate>
                                      <p:childTnLst>
                                        <p:set>
                                          <p:cBhvr>
                                            <p:cTn id="19" dur="1" fill="hold">
                                              <p:stCondLst>
                                                <p:cond delay="0"/>
                                              </p:stCondLst>
                                            </p:cTn>
                                            <p:tgtEl>
                                              <p:spTgt spid="10"/>
                                            </p:tgtEl>
                                            <p:attrNameLst>
                                              <p:attrName>style.visibility</p:attrName>
                                            </p:attrNameLst>
                                          </p:cBhvr>
                                          <p:to>
                                            <p:strVal val="visible"/>
                                          </p:to>
                                        </p:set>
                                        <p:anim calcmode="lin" valueType="num">
                                          <p:cBhvr>
                                            <p:cTn id="20" dur="25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1" dur="250" fill="hold"/>
                                            <p:tgtEl>
                                              <p:spTgt spid="10"/>
                                            </p:tgtEl>
                                            <p:attrNameLst>
                                              <p:attrName>ppt_y</p:attrName>
                                            </p:attrNameLst>
                                          </p:cBhvr>
                                          <p:tavLst>
                                            <p:tav tm="0">
                                              <p:val>
                                                <p:strVal val="#ppt_y"/>
                                              </p:val>
                                            </p:tav>
                                            <p:tav tm="100000">
                                              <p:val>
                                                <p:strVal val="#ppt_y"/>
                                              </p:val>
                                            </p:tav>
                                          </p:tavLst>
                                        </p:anim>
                                        <p:anim calcmode="lin" valueType="num">
                                          <p:cBhvr>
                                            <p:cTn id="22" dur="25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3" dur="25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4" dur="250" tmFilter="0,0; .5, 1; 1, 1"/>
                                            <p:tgtEl>
                                              <p:spTgt spid="10"/>
                                            </p:tgtEl>
                                          </p:cBhvr>
                                        </p:animEffect>
                                      </p:childTnLst>
                                    </p:cTn>
                                  </p:par>
                                </p:childTnLst>
                              </p:cTn>
                            </p:par>
                            <p:par>
                              <p:cTn id="25" fill="hold">
                                <p:stCondLst>
                                  <p:cond delay="3025"/>
                                </p:stCondLst>
                                <p:childTnLst>
                                  <p:par>
                                    <p:cTn id="26" presetID="2" presetClass="entr" presetSubtype="2" fill="hold" nodeType="afterEffect" p14:presetBounceEnd="50000">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14:bounceEnd="50000">
                                          <p:cBhvr additive="base">
                                            <p:cTn id="28" dur="25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29" dur="25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ppt_x"/>
                                              </p:val>
                                            </p:tav>
                                            <p:tav tm="100000">
                                              <p:val>
                                                <p:strVal val="#ppt_x"/>
                                              </p:val>
                                            </p:tav>
                                          </p:tavLst>
                                        </p:anim>
                                        <p:anim calcmode="lin" valueType="num">
                                          <p:cBhvr additive="base">
                                            <p:cTn id="16" dur="500" fill="hold"/>
                                            <p:tgtEl>
                                              <p:spTgt spid="2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41" presetClass="entr" presetSubtype="0" fill="hold" grpId="0" nodeType="afterEffect">
                                      <p:stCondLst>
                                        <p:cond delay="0"/>
                                      </p:stCondLst>
                                      <p:iterate type="wd">
                                        <p:tmPct val="10000"/>
                                      </p:iterate>
                                      <p:childTnLst>
                                        <p:set>
                                          <p:cBhvr>
                                            <p:cTn id="19" dur="1" fill="hold">
                                              <p:stCondLst>
                                                <p:cond delay="0"/>
                                              </p:stCondLst>
                                            </p:cTn>
                                            <p:tgtEl>
                                              <p:spTgt spid="10"/>
                                            </p:tgtEl>
                                            <p:attrNameLst>
                                              <p:attrName>style.visibility</p:attrName>
                                            </p:attrNameLst>
                                          </p:cBhvr>
                                          <p:to>
                                            <p:strVal val="visible"/>
                                          </p:to>
                                        </p:set>
                                        <p:anim calcmode="lin" valueType="num">
                                          <p:cBhvr>
                                            <p:cTn id="20" dur="25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1" dur="250" fill="hold"/>
                                            <p:tgtEl>
                                              <p:spTgt spid="10"/>
                                            </p:tgtEl>
                                            <p:attrNameLst>
                                              <p:attrName>ppt_y</p:attrName>
                                            </p:attrNameLst>
                                          </p:cBhvr>
                                          <p:tavLst>
                                            <p:tav tm="0">
                                              <p:val>
                                                <p:strVal val="#ppt_y"/>
                                              </p:val>
                                            </p:tav>
                                            <p:tav tm="100000">
                                              <p:val>
                                                <p:strVal val="#ppt_y"/>
                                              </p:val>
                                            </p:tav>
                                          </p:tavLst>
                                        </p:anim>
                                        <p:anim calcmode="lin" valueType="num">
                                          <p:cBhvr>
                                            <p:cTn id="22" dur="25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3" dur="25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4" dur="250" tmFilter="0,0; .5, 1; 1, 1"/>
                                            <p:tgtEl>
                                              <p:spTgt spid="10"/>
                                            </p:tgtEl>
                                          </p:cBhvr>
                                        </p:animEffect>
                                      </p:childTnLst>
                                    </p:cTn>
                                  </p:par>
                                </p:childTnLst>
                              </p:cTn>
                            </p:par>
                            <p:par>
                              <p:cTn id="25" fill="hold">
                                <p:stCondLst>
                                  <p:cond delay="3025"/>
                                </p:stCondLst>
                                <p:childTnLst>
                                  <p:par>
                                    <p:cTn id="26" presetID="2" presetClass="entr" presetSubtype="2"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250" fill="hold"/>
                                            <p:tgtEl>
                                              <p:spTgt spid="11"/>
                                            </p:tgtEl>
                                            <p:attrNameLst>
                                              <p:attrName>ppt_x</p:attrName>
                                            </p:attrNameLst>
                                          </p:cBhvr>
                                          <p:tavLst>
                                            <p:tav tm="0">
                                              <p:val>
                                                <p:strVal val="1+#ppt_w/2"/>
                                              </p:val>
                                            </p:tav>
                                            <p:tav tm="100000">
                                              <p:val>
                                                <p:strVal val="#ppt_x"/>
                                              </p:val>
                                            </p:tav>
                                          </p:tavLst>
                                        </p:anim>
                                        <p:anim calcmode="lin" valueType="num">
                                          <p:cBhvr additive="base">
                                            <p:cTn id="29" dur="25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FEC4F85-28D1-AE40-9EE2-EBBD9A925DDB}"/>
              </a:ext>
            </a:extLst>
          </p:cNvPr>
          <p:cNvSpPr>
            <a:spLocks noGrp="1"/>
          </p:cNvSpPr>
          <p:nvPr>
            <p:ph type="sldNum" sz="quarter" idx="12"/>
          </p:nvPr>
        </p:nvSpPr>
        <p:spPr/>
        <p:txBody>
          <a:bodyPr/>
          <a:lstStyle/>
          <a:p>
            <a:pPr marL="0" marR="0" lvl="0" indent="0" algn="ctr" defTabSz="685617" rtl="0" eaLnBrk="1" fontAlgn="auto" latinLnBrk="0" hangingPunct="1">
              <a:lnSpc>
                <a:spcPct val="100000"/>
              </a:lnSpc>
              <a:spcBef>
                <a:spcPts val="0"/>
              </a:spcBef>
              <a:spcAft>
                <a:spcPts val="0"/>
              </a:spcAft>
              <a:buClrTx/>
              <a:buSzTx/>
              <a:buFont typeface="Arial"/>
              <a:buNone/>
              <a:tabLst/>
              <a:defRPr/>
            </a:pPr>
            <a:fld id="{601EE9E8-4134-49B0-9AA7-3089E6521627}" type="slidenum">
              <a:rPr kumimoji="0" lang="en-US" sz="1200" b="0" i="0" u="none" strike="noStrike" kern="1200" cap="none" spc="0" normalizeH="0" baseline="0" noProof="0" smtClean="0">
                <a:ln>
                  <a:noFill/>
                </a:ln>
                <a:solidFill>
                  <a:prstClr val="black">
                    <a:tint val="75000"/>
                  </a:prstClr>
                </a:solidFill>
                <a:effectLst/>
                <a:uLnTx/>
                <a:uFillTx/>
                <a:latin typeface="ITC Avant Garde Std Bk" panose="020B0502020202020204" pitchFamily="34" charset="0"/>
                <a:ea typeface="+mn-ea"/>
                <a:cs typeface="Arial"/>
                <a:sym typeface="Arial"/>
              </a:rPr>
              <a:pPr marL="0" marR="0" lvl="0" indent="0" algn="ctr" defTabSz="685617" rtl="0" eaLnBrk="1" fontAlgn="auto" latinLnBrk="0" hangingPunct="1">
                <a:lnSpc>
                  <a:spcPct val="100000"/>
                </a:lnSpc>
                <a:spcBef>
                  <a:spcPts val="0"/>
                </a:spcBef>
                <a:spcAft>
                  <a:spcPts val="0"/>
                </a:spcAft>
                <a:buClrTx/>
                <a:buSzTx/>
                <a:buFont typeface="Arial"/>
                <a:buNone/>
                <a:tabLst/>
                <a:defRPr/>
              </a:pPr>
              <a:t>39</a:t>
            </a:fld>
            <a:endParaRPr kumimoji="0" lang="en-US" sz="1200" b="0" i="0" u="none" strike="noStrike" kern="1200" cap="none" spc="0" normalizeH="0" baseline="0" noProof="0" dirty="0">
              <a:ln>
                <a:noFill/>
              </a:ln>
              <a:solidFill>
                <a:prstClr val="black">
                  <a:tint val="75000"/>
                </a:prstClr>
              </a:solidFill>
              <a:effectLst/>
              <a:uLnTx/>
              <a:uFillTx/>
              <a:latin typeface="ITC Avant Garde Std Bk" panose="020B0502020202020204" pitchFamily="34" charset="0"/>
              <a:ea typeface="+mn-ea"/>
              <a:cs typeface="Arial"/>
              <a:sym typeface="Arial"/>
            </a:endParaRPr>
          </a:p>
        </p:txBody>
      </p:sp>
      <p:pic>
        <p:nvPicPr>
          <p:cNvPr id="3" name="Quan hệ Việt - Mỹ nhìn từ những chuyến thăm lịch sử.mp4" descr="Quan hệ Việt - Mỹ nhìn từ những chuyến thăm lịch sử.mp4">
            <a:hlinkClick r:id="" action="ppaction://media"/>
            <a:extLst>
              <a:ext uri="{FF2B5EF4-FFF2-40B4-BE49-F238E27FC236}">
                <a16:creationId xmlns:a16="http://schemas.microsoft.com/office/drawing/2014/main" id="{621CEF0B-CF36-B84E-A4F1-7D52545F9AA8}"/>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5143500"/>
          </a:xfrm>
          <a:prstGeom prst="rect">
            <a:avLst/>
          </a:prstGeom>
        </p:spPr>
      </p:pic>
    </p:spTree>
    <p:extLst>
      <p:ext uri="{BB962C8B-B14F-4D97-AF65-F5344CB8AC3E}">
        <p14:creationId xmlns:p14="http://schemas.microsoft.com/office/powerpoint/2010/main" val="3610885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181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Thành Phố, Xem, Bức Tranh Toàn Cảnh, Xem Thành Phố">
            <a:extLst>
              <a:ext uri="{FF2B5EF4-FFF2-40B4-BE49-F238E27FC236}">
                <a16:creationId xmlns:a16="http://schemas.microsoft.com/office/drawing/2014/main" id="{D03D1C3D-4DD1-4A84-8F22-A4039ED59B6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681" r="11749"/>
          <a:stretch/>
        </p:blipFill>
        <p:spPr bwMode="auto">
          <a:xfrm>
            <a:off x="0" y="0"/>
            <a:ext cx="9143985" cy="514253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FA1599D4-0948-4C26-8DE2-A8D55BE17E21}"/>
              </a:ext>
            </a:extLst>
          </p:cNvPr>
          <p:cNvSpPr txBox="1"/>
          <p:nvPr/>
        </p:nvSpPr>
        <p:spPr>
          <a:xfrm>
            <a:off x="871530" y="2029237"/>
            <a:ext cx="7400925" cy="141961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8625" b="1" i="0" u="none" strike="noStrike" kern="0" cap="none" spc="0" normalizeH="0" baseline="0" noProof="0" dirty="0">
                <a:ln>
                  <a:noFill/>
                </a:ln>
                <a:solidFill>
                  <a:srgbClr val="FFFF00"/>
                </a:solidFill>
                <a:effectLst>
                  <a:outerShdw blurRad="50800" dist="38100" dir="2700000" algn="tl" rotWithShape="0">
                    <a:prstClr val="black">
                      <a:alpha val="40000"/>
                    </a:prstClr>
                  </a:outerShdw>
                </a:effectLst>
                <a:uLnTx/>
                <a:uFillTx/>
                <a:latin typeface="UTM HelvetIns" panose="02040603050506020204" pitchFamily="18" charset="0"/>
                <a:cs typeface="Arial"/>
                <a:sym typeface="Arial"/>
              </a:rPr>
              <a:t>NƯỚC MỸ</a:t>
            </a:r>
            <a:endParaRPr kumimoji="0" lang="vi-VN" sz="8625" b="1" i="0" u="none" strike="noStrike" kern="0" cap="none" spc="0" normalizeH="0" baseline="0" noProof="0" dirty="0">
              <a:ln>
                <a:noFill/>
              </a:ln>
              <a:solidFill>
                <a:srgbClr val="FFFF00"/>
              </a:solidFill>
              <a:effectLst>
                <a:outerShdw blurRad="50800" dist="38100" dir="2700000" algn="tl" rotWithShape="0">
                  <a:prstClr val="black">
                    <a:alpha val="40000"/>
                  </a:prstClr>
                </a:outerShdw>
              </a:effectLst>
              <a:uLnTx/>
              <a:uFillTx/>
              <a:latin typeface="Arial"/>
              <a:cs typeface="Arial"/>
              <a:sym typeface="Arial"/>
            </a:endParaRPr>
          </a:p>
        </p:txBody>
      </p:sp>
      <p:pic>
        <p:nvPicPr>
          <p:cNvPr id="12" name="Picture 11" descr="Thành Phố, Xem, Bức Tranh Toàn Cảnh, Xem Thành Phố">
            <a:extLst>
              <a:ext uri="{FF2B5EF4-FFF2-40B4-BE49-F238E27FC236}">
                <a16:creationId xmlns:a16="http://schemas.microsoft.com/office/drawing/2014/main" id="{9008BC04-8F13-4A23-A555-41683D84E3B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681" t="54158" r="11749"/>
          <a:stretch/>
        </p:blipFill>
        <p:spPr bwMode="auto">
          <a:xfrm>
            <a:off x="15" y="2699658"/>
            <a:ext cx="9143985" cy="2443843"/>
          </a:xfrm>
          <a:custGeom>
            <a:avLst/>
            <a:gdLst>
              <a:gd name="connsiteX0" fmla="*/ 895330 w 12191980"/>
              <a:gd name="connsiteY0" fmla="*/ 0 h 3143250"/>
              <a:gd name="connsiteX1" fmla="*/ 1085830 w 12191980"/>
              <a:gd name="connsiteY1" fmla="*/ 19050 h 3143250"/>
              <a:gd name="connsiteX2" fmla="*/ 1181080 w 12191980"/>
              <a:gd name="connsiteY2" fmla="*/ 76200 h 3143250"/>
              <a:gd name="connsiteX3" fmla="*/ 1314430 w 12191980"/>
              <a:gd name="connsiteY3" fmla="*/ 285750 h 3143250"/>
              <a:gd name="connsiteX4" fmla="*/ 1352530 w 12191980"/>
              <a:gd name="connsiteY4" fmla="*/ 476250 h 3143250"/>
              <a:gd name="connsiteX5" fmla="*/ 1466830 w 12191980"/>
              <a:gd name="connsiteY5" fmla="*/ 781050 h 3143250"/>
              <a:gd name="connsiteX6" fmla="*/ 1638280 w 12191980"/>
              <a:gd name="connsiteY6" fmla="*/ 895350 h 3143250"/>
              <a:gd name="connsiteX7" fmla="*/ 1866880 w 12191980"/>
              <a:gd name="connsiteY7" fmla="*/ 933450 h 3143250"/>
              <a:gd name="connsiteX8" fmla="*/ 2038330 w 12191980"/>
              <a:gd name="connsiteY8" fmla="*/ 914400 h 3143250"/>
              <a:gd name="connsiteX9" fmla="*/ 2114530 w 12191980"/>
              <a:gd name="connsiteY9" fmla="*/ 838200 h 3143250"/>
              <a:gd name="connsiteX10" fmla="*/ 2514580 w 12191980"/>
              <a:gd name="connsiteY10" fmla="*/ 495300 h 3143250"/>
              <a:gd name="connsiteX11" fmla="*/ 2819380 w 12191980"/>
              <a:gd name="connsiteY11" fmla="*/ 247650 h 3143250"/>
              <a:gd name="connsiteX12" fmla="*/ 3486130 w 12191980"/>
              <a:gd name="connsiteY12" fmla="*/ 400050 h 3143250"/>
              <a:gd name="connsiteX13" fmla="*/ 3848080 w 12191980"/>
              <a:gd name="connsiteY13" fmla="*/ 800100 h 3143250"/>
              <a:gd name="connsiteX14" fmla="*/ 3962380 w 12191980"/>
              <a:gd name="connsiteY14" fmla="*/ 857250 h 3143250"/>
              <a:gd name="connsiteX15" fmla="*/ 4171930 w 12191980"/>
              <a:gd name="connsiteY15" fmla="*/ 914400 h 3143250"/>
              <a:gd name="connsiteX16" fmla="*/ 4438630 w 12191980"/>
              <a:gd name="connsiteY16" fmla="*/ 781050 h 3143250"/>
              <a:gd name="connsiteX17" fmla="*/ 4610080 w 12191980"/>
              <a:gd name="connsiteY17" fmla="*/ 571500 h 3143250"/>
              <a:gd name="connsiteX18" fmla="*/ 4705330 w 12191980"/>
              <a:gd name="connsiteY18" fmla="*/ 457200 h 3143250"/>
              <a:gd name="connsiteX19" fmla="*/ 4876780 w 12191980"/>
              <a:gd name="connsiteY19" fmla="*/ 381000 h 3143250"/>
              <a:gd name="connsiteX20" fmla="*/ 5257780 w 12191980"/>
              <a:gd name="connsiteY20" fmla="*/ 457200 h 3143250"/>
              <a:gd name="connsiteX21" fmla="*/ 5410180 w 12191980"/>
              <a:gd name="connsiteY21" fmla="*/ 590550 h 3143250"/>
              <a:gd name="connsiteX22" fmla="*/ 5524480 w 12191980"/>
              <a:gd name="connsiteY22" fmla="*/ 704850 h 3143250"/>
              <a:gd name="connsiteX23" fmla="*/ 5638780 w 12191980"/>
              <a:gd name="connsiteY23" fmla="*/ 857250 h 3143250"/>
              <a:gd name="connsiteX24" fmla="*/ 6000730 w 12191980"/>
              <a:gd name="connsiteY24" fmla="*/ 819150 h 3143250"/>
              <a:gd name="connsiteX25" fmla="*/ 6229330 w 12191980"/>
              <a:gd name="connsiteY25" fmla="*/ 647700 h 3143250"/>
              <a:gd name="connsiteX26" fmla="*/ 6362680 w 12191980"/>
              <a:gd name="connsiteY26" fmla="*/ 457200 h 3143250"/>
              <a:gd name="connsiteX27" fmla="*/ 6534130 w 12191980"/>
              <a:gd name="connsiteY27" fmla="*/ 361950 h 3143250"/>
              <a:gd name="connsiteX28" fmla="*/ 6934180 w 12191980"/>
              <a:gd name="connsiteY28" fmla="*/ 304800 h 3143250"/>
              <a:gd name="connsiteX29" fmla="*/ 7962880 w 12191980"/>
              <a:gd name="connsiteY29" fmla="*/ 361950 h 3143250"/>
              <a:gd name="connsiteX30" fmla="*/ 8477230 w 12191980"/>
              <a:gd name="connsiteY30" fmla="*/ 704850 h 3143250"/>
              <a:gd name="connsiteX31" fmla="*/ 8686780 w 12191980"/>
              <a:gd name="connsiteY31" fmla="*/ 819150 h 3143250"/>
              <a:gd name="connsiteX32" fmla="*/ 8782030 w 12191980"/>
              <a:gd name="connsiteY32" fmla="*/ 876300 h 3143250"/>
              <a:gd name="connsiteX33" fmla="*/ 9048730 w 12191980"/>
              <a:gd name="connsiteY33" fmla="*/ 781050 h 3143250"/>
              <a:gd name="connsiteX34" fmla="*/ 9182080 w 12191980"/>
              <a:gd name="connsiteY34" fmla="*/ 628650 h 3143250"/>
              <a:gd name="connsiteX35" fmla="*/ 9372580 w 12191980"/>
              <a:gd name="connsiteY35" fmla="*/ 381000 h 3143250"/>
              <a:gd name="connsiteX36" fmla="*/ 9715480 w 12191980"/>
              <a:gd name="connsiteY36" fmla="*/ 114300 h 3143250"/>
              <a:gd name="connsiteX37" fmla="*/ 9867880 w 12191980"/>
              <a:gd name="connsiteY37" fmla="*/ 95250 h 3143250"/>
              <a:gd name="connsiteX38" fmla="*/ 10363180 w 12191980"/>
              <a:gd name="connsiteY38" fmla="*/ 190500 h 3143250"/>
              <a:gd name="connsiteX39" fmla="*/ 10477480 w 12191980"/>
              <a:gd name="connsiteY39" fmla="*/ 285750 h 3143250"/>
              <a:gd name="connsiteX40" fmla="*/ 10839430 w 12191980"/>
              <a:gd name="connsiteY40" fmla="*/ 419100 h 3143250"/>
              <a:gd name="connsiteX41" fmla="*/ 11372830 w 12191980"/>
              <a:gd name="connsiteY41" fmla="*/ 514350 h 3143250"/>
              <a:gd name="connsiteX42" fmla="*/ 11468080 w 12191980"/>
              <a:gd name="connsiteY42" fmla="*/ 533400 h 3143250"/>
              <a:gd name="connsiteX43" fmla="*/ 11963327 w 12191980"/>
              <a:gd name="connsiteY43" fmla="*/ 544887 h 3143250"/>
              <a:gd name="connsiteX44" fmla="*/ 12191980 w 12191980"/>
              <a:gd name="connsiteY44" fmla="*/ 548378 h 3143250"/>
              <a:gd name="connsiteX45" fmla="*/ 12191980 w 12191980"/>
              <a:gd name="connsiteY45" fmla="*/ 3143250 h 3143250"/>
              <a:gd name="connsiteX46" fmla="*/ 0 w 12191980"/>
              <a:gd name="connsiteY46" fmla="*/ 3143250 h 3143250"/>
              <a:gd name="connsiteX47" fmla="*/ 0 w 12191980"/>
              <a:gd name="connsiteY47" fmla="*/ 979015 h 3143250"/>
              <a:gd name="connsiteX48" fmla="*/ 28360 w 12191980"/>
              <a:gd name="connsiteY48" fmla="*/ 942450 h 3143250"/>
              <a:gd name="connsiteX49" fmla="*/ 228580 w 12191980"/>
              <a:gd name="connsiteY49" fmla="*/ 609600 h 3143250"/>
              <a:gd name="connsiteX50" fmla="*/ 438130 w 12191980"/>
              <a:gd name="connsiteY50" fmla="*/ 323850 h 3143250"/>
              <a:gd name="connsiteX51" fmla="*/ 628630 w 12191980"/>
              <a:gd name="connsiteY51" fmla="*/ 57150 h 3143250"/>
              <a:gd name="connsiteX52" fmla="*/ 895330 w 12191980"/>
              <a:gd name="connsiteY52" fmla="*/ 0 h 3143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2191980" h="3143250">
                <a:moveTo>
                  <a:pt x="895330" y="0"/>
                </a:moveTo>
                <a:cubicBezTo>
                  <a:pt x="958830" y="6350"/>
                  <a:pt x="1024168" y="2607"/>
                  <a:pt x="1085830" y="19050"/>
                </a:cubicBezTo>
                <a:cubicBezTo>
                  <a:pt x="1121606" y="28590"/>
                  <a:pt x="1153406" y="51601"/>
                  <a:pt x="1181080" y="76200"/>
                </a:cubicBezTo>
                <a:cubicBezTo>
                  <a:pt x="1250477" y="137886"/>
                  <a:pt x="1274102" y="205093"/>
                  <a:pt x="1314430" y="285750"/>
                </a:cubicBezTo>
                <a:cubicBezTo>
                  <a:pt x="1327130" y="349250"/>
                  <a:pt x="1339189" y="412882"/>
                  <a:pt x="1352530" y="476250"/>
                </a:cubicBezTo>
                <a:cubicBezTo>
                  <a:pt x="1374385" y="580060"/>
                  <a:pt x="1385502" y="699722"/>
                  <a:pt x="1466830" y="781050"/>
                </a:cubicBezTo>
                <a:cubicBezTo>
                  <a:pt x="1515398" y="829618"/>
                  <a:pt x="1574094" y="870898"/>
                  <a:pt x="1638280" y="895350"/>
                </a:cubicBezTo>
                <a:cubicBezTo>
                  <a:pt x="1710470" y="922851"/>
                  <a:pt x="1790680" y="920750"/>
                  <a:pt x="1866880" y="933450"/>
                </a:cubicBezTo>
                <a:cubicBezTo>
                  <a:pt x="1924030" y="927100"/>
                  <a:pt x="1984661" y="935042"/>
                  <a:pt x="2038330" y="914400"/>
                </a:cubicBezTo>
                <a:cubicBezTo>
                  <a:pt x="2071857" y="901505"/>
                  <a:pt x="2087108" y="861403"/>
                  <a:pt x="2114530" y="838200"/>
                </a:cubicBezTo>
                <a:cubicBezTo>
                  <a:pt x="2373065" y="619440"/>
                  <a:pt x="2224772" y="785108"/>
                  <a:pt x="2514580" y="495300"/>
                </a:cubicBezTo>
                <a:cubicBezTo>
                  <a:pt x="2758009" y="251871"/>
                  <a:pt x="2585075" y="348067"/>
                  <a:pt x="2819380" y="247650"/>
                </a:cubicBezTo>
                <a:cubicBezTo>
                  <a:pt x="3092141" y="279122"/>
                  <a:pt x="3282489" y="237137"/>
                  <a:pt x="3486130" y="400050"/>
                </a:cubicBezTo>
                <a:cubicBezTo>
                  <a:pt x="3987989" y="801537"/>
                  <a:pt x="3440674" y="421794"/>
                  <a:pt x="3848080" y="800100"/>
                </a:cubicBezTo>
                <a:cubicBezTo>
                  <a:pt x="3879295" y="829085"/>
                  <a:pt x="3923454" y="839950"/>
                  <a:pt x="3962380" y="857250"/>
                </a:cubicBezTo>
                <a:cubicBezTo>
                  <a:pt x="4008163" y="877598"/>
                  <a:pt x="4159231" y="911225"/>
                  <a:pt x="4171930" y="914400"/>
                </a:cubicBezTo>
                <a:cubicBezTo>
                  <a:pt x="4260830" y="869950"/>
                  <a:pt x="4360357" y="842307"/>
                  <a:pt x="4438630" y="781050"/>
                </a:cubicBezTo>
                <a:cubicBezTo>
                  <a:pt x="4509703" y="725428"/>
                  <a:pt x="4552707" y="641167"/>
                  <a:pt x="4610080" y="571500"/>
                </a:cubicBezTo>
                <a:cubicBezTo>
                  <a:pt x="4641608" y="533216"/>
                  <a:pt x="4662803" y="482716"/>
                  <a:pt x="4705330" y="457200"/>
                </a:cubicBezTo>
                <a:cubicBezTo>
                  <a:pt x="4823031" y="386580"/>
                  <a:pt x="4764659" y="409030"/>
                  <a:pt x="4876780" y="381000"/>
                </a:cubicBezTo>
                <a:cubicBezTo>
                  <a:pt x="5003780" y="406400"/>
                  <a:pt x="5137234" y="409842"/>
                  <a:pt x="5257780" y="457200"/>
                </a:cubicBezTo>
                <a:cubicBezTo>
                  <a:pt x="5320607" y="481882"/>
                  <a:pt x="5360715" y="544619"/>
                  <a:pt x="5410180" y="590550"/>
                </a:cubicBezTo>
                <a:cubicBezTo>
                  <a:pt x="5449664" y="627214"/>
                  <a:pt x="5488235" y="664981"/>
                  <a:pt x="5524480" y="704850"/>
                </a:cubicBezTo>
                <a:cubicBezTo>
                  <a:pt x="5581044" y="767071"/>
                  <a:pt x="5597236" y="794935"/>
                  <a:pt x="5638780" y="857250"/>
                </a:cubicBezTo>
                <a:cubicBezTo>
                  <a:pt x="5759430" y="844550"/>
                  <a:pt x="5886398" y="859719"/>
                  <a:pt x="6000730" y="819150"/>
                </a:cubicBezTo>
                <a:cubicBezTo>
                  <a:pt x="6090496" y="787297"/>
                  <a:pt x="6161978" y="715052"/>
                  <a:pt x="6229330" y="647700"/>
                </a:cubicBezTo>
                <a:cubicBezTo>
                  <a:pt x="6414410" y="462620"/>
                  <a:pt x="6162026" y="596115"/>
                  <a:pt x="6362680" y="457200"/>
                </a:cubicBezTo>
                <a:cubicBezTo>
                  <a:pt x="6416433" y="419987"/>
                  <a:pt x="6472784" y="384551"/>
                  <a:pt x="6534130" y="361950"/>
                </a:cubicBezTo>
                <a:cubicBezTo>
                  <a:pt x="6636052" y="324400"/>
                  <a:pt x="6830566" y="314219"/>
                  <a:pt x="6934180" y="304800"/>
                </a:cubicBezTo>
                <a:cubicBezTo>
                  <a:pt x="7277080" y="323850"/>
                  <a:pt x="7623214" y="311254"/>
                  <a:pt x="7962880" y="361950"/>
                </a:cubicBezTo>
                <a:cubicBezTo>
                  <a:pt x="8111699" y="384162"/>
                  <a:pt x="8376024" y="636030"/>
                  <a:pt x="8477230" y="704850"/>
                </a:cubicBezTo>
                <a:cubicBezTo>
                  <a:pt x="8543025" y="749590"/>
                  <a:pt x="8617433" y="780142"/>
                  <a:pt x="8686780" y="819150"/>
                </a:cubicBezTo>
                <a:cubicBezTo>
                  <a:pt x="8719051" y="837303"/>
                  <a:pt x="8750280" y="857250"/>
                  <a:pt x="8782030" y="876300"/>
                </a:cubicBezTo>
                <a:cubicBezTo>
                  <a:pt x="8870930" y="844550"/>
                  <a:pt x="8968465" y="830738"/>
                  <a:pt x="9048730" y="781050"/>
                </a:cubicBezTo>
                <a:cubicBezTo>
                  <a:pt x="9106124" y="745520"/>
                  <a:pt x="9139608" y="681115"/>
                  <a:pt x="9182080" y="628650"/>
                </a:cubicBezTo>
                <a:cubicBezTo>
                  <a:pt x="9247610" y="547702"/>
                  <a:pt x="9298936" y="454644"/>
                  <a:pt x="9372580" y="381000"/>
                </a:cubicBezTo>
                <a:cubicBezTo>
                  <a:pt x="9502887" y="250693"/>
                  <a:pt x="9546228" y="167191"/>
                  <a:pt x="9715480" y="114300"/>
                </a:cubicBezTo>
                <a:cubicBezTo>
                  <a:pt x="9764345" y="99030"/>
                  <a:pt x="9817080" y="101600"/>
                  <a:pt x="9867880" y="95250"/>
                </a:cubicBezTo>
                <a:cubicBezTo>
                  <a:pt x="10032980" y="127000"/>
                  <a:pt x="10202708" y="140352"/>
                  <a:pt x="10363180" y="190500"/>
                </a:cubicBezTo>
                <a:cubicBezTo>
                  <a:pt x="10410518" y="205293"/>
                  <a:pt x="10434126" y="261664"/>
                  <a:pt x="10477480" y="285750"/>
                </a:cubicBezTo>
                <a:cubicBezTo>
                  <a:pt x="10560590" y="331922"/>
                  <a:pt x="10732079" y="395763"/>
                  <a:pt x="10839430" y="419100"/>
                </a:cubicBezTo>
                <a:cubicBezTo>
                  <a:pt x="11048023" y="464446"/>
                  <a:pt x="11170906" y="478716"/>
                  <a:pt x="11372830" y="514350"/>
                </a:cubicBezTo>
                <a:cubicBezTo>
                  <a:pt x="11404716" y="519977"/>
                  <a:pt x="11435721" y="532265"/>
                  <a:pt x="11468080" y="533400"/>
                </a:cubicBezTo>
                <a:cubicBezTo>
                  <a:pt x="11633109" y="539191"/>
                  <a:pt x="11798209" y="542366"/>
                  <a:pt x="11963327" y="544887"/>
                </a:cubicBezTo>
                <a:lnTo>
                  <a:pt x="12191980" y="548378"/>
                </a:lnTo>
                <a:lnTo>
                  <a:pt x="12191980" y="3143250"/>
                </a:lnTo>
                <a:lnTo>
                  <a:pt x="0" y="3143250"/>
                </a:lnTo>
                <a:lnTo>
                  <a:pt x="0" y="979015"/>
                </a:lnTo>
                <a:lnTo>
                  <a:pt x="28360" y="942450"/>
                </a:lnTo>
                <a:cubicBezTo>
                  <a:pt x="95514" y="842051"/>
                  <a:pt x="127846" y="727123"/>
                  <a:pt x="228580" y="609600"/>
                </a:cubicBezTo>
                <a:cubicBezTo>
                  <a:pt x="342895" y="476232"/>
                  <a:pt x="351729" y="479372"/>
                  <a:pt x="438130" y="323850"/>
                </a:cubicBezTo>
                <a:cubicBezTo>
                  <a:pt x="501979" y="208921"/>
                  <a:pt x="506340" y="113592"/>
                  <a:pt x="628630" y="57150"/>
                </a:cubicBezTo>
                <a:cubicBezTo>
                  <a:pt x="682290" y="32384"/>
                  <a:pt x="829855" y="10912"/>
                  <a:pt x="895330" y="0"/>
                </a:cubicBezTo>
                <a:close/>
              </a:path>
            </a:pathLst>
          </a:custGeom>
          <a:noFill/>
          <a:effectLst>
            <a:softEdge rad="127000"/>
          </a:effectLst>
          <a:extLst>
            <a:ext uri="{909E8E84-426E-40DD-AFC4-6F175D3DCCD1}">
              <a14:hiddenFill xmlns:a14="http://schemas.microsoft.com/office/drawing/2010/main">
                <a:solidFill>
                  <a:srgbClr val="FFFFFF"/>
                </a:solidFill>
              </a14:hiddenFill>
            </a:ext>
          </a:extLst>
        </p:spPr>
      </p:pic>
      <p:pic>
        <p:nvPicPr>
          <p:cNvPr id="14" name="Picture 2">
            <a:extLst>
              <a:ext uri="{FF2B5EF4-FFF2-40B4-BE49-F238E27FC236}">
                <a16:creationId xmlns:a16="http://schemas.microsoft.com/office/drawing/2014/main" id="{5FD6B3B4-56A9-46AA-B8BA-38035A9F99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1904" y="-247650"/>
            <a:ext cx="6783931" cy="400926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3">
            <a:extLst>
              <a:ext uri="{FF2B5EF4-FFF2-40B4-BE49-F238E27FC236}">
                <a16:creationId xmlns:a16="http://schemas.microsoft.com/office/drawing/2014/main" id="{D1A4545F-F259-4331-9EB0-7600BAA2B6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4653" y="1102720"/>
            <a:ext cx="7236509" cy="462796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F4FFF2B6-C7F9-4F4B-92CD-5FD01DF7DE98}"/>
              </a:ext>
            </a:extLst>
          </p:cNvPr>
          <p:cNvSpPr/>
          <p:nvPr/>
        </p:nvSpPr>
        <p:spPr>
          <a:xfrm>
            <a:off x="3733800" y="763303"/>
            <a:ext cx="1935145" cy="923330"/>
          </a:xfrm>
          <a:prstGeom prst="rect">
            <a:avLst/>
          </a:prstGeom>
          <a:noFill/>
        </p:spPr>
        <p:txBody>
          <a:bodyPr wrap="none" lIns="91440" tIns="45720" rIns="91440" bIns="45720">
            <a:spAutoFit/>
          </a:bodyPr>
          <a:lstStyle/>
          <a:p>
            <a:pPr algn="ctr"/>
            <a:r>
              <a:rPr lang="en-US" sz="5400" b="1"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BÀI 8</a:t>
            </a:r>
          </a:p>
        </p:txBody>
      </p:sp>
      <p:sp>
        <p:nvSpPr>
          <p:cNvPr id="3" name="TextBox 2">
            <a:extLst>
              <a:ext uri="{FF2B5EF4-FFF2-40B4-BE49-F238E27FC236}">
                <a16:creationId xmlns:a16="http://schemas.microsoft.com/office/drawing/2014/main" id="{22D3669C-1969-544C-B8C2-56477FBFDF5F}"/>
              </a:ext>
            </a:extLst>
          </p:cNvPr>
          <p:cNvSpPr txBox="1"/>
          <p:nvPr/>
        </p:nvSpPr>
        <p:spPr>
          <a:xfrm>
            <a:off x="4876800" y="2029237"/>
            <a:ext cx="184731" cy="307777"/>
          </a:xfrm>
          <a:prstGeom prst="rect">
            <a:avLst/>
          </a:prstGeom>
          <a:noFill/>
        </p:spPr>
        <p:txBody>
          <a:bodyPr wrap="none" rtlCol="0">
            <a:spAutoFit/>
          </a:bodyPr>
          <a:lstStyle/>
          <a:p>
            <a:endParaRPr lang="en-VN" dirty="0"/>
          </a:p>
        </p:txBody>
      </p:sp>
    </p:spTree>
    <p:extLst>
      <p:ext uri="{BB962C8B-B14F-4D97-AF65-F5344CB8AC3E}">
        <p14:creationId xmlns:p14="http://schemas.microsoft.com/office/powerpoint/2010/main" val="3421378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2000" autoRev="1" fill="hold" nodeType="withEffect">
                                  <p:stCondLst>
                                    <p:cond delay="0"/>
                                  </p:stCondLst>
                                  <p:childTnLst>
                                    <p:animScale>
                                      <p:cBhvr>
                                        <p:cTn id="6" dur="9000" fill="hold"/>
                                        <p:tgtEl>
                                          <p:spTgt spid="3074"/>
                                        </p:tgtEl>
                                      </p:cBhvr>
                                      <p:by x="130000" y="130000"/>
                                    </p:animScale>
                                  </p:childTnLst>
                                </p:cTn>
                              </p:par>
                              <p:par>
                                <p:cTn id="7" presetID="6" presetClass="emph" presetSubtype="0" repeatCount="2000" autoRev="1" fill="hold" nodeType="withEffect">
                                  <p:stCondLst>
                                    <p:cond delay="0"/>
                                  </p:stCondLst>
                                  <p:childTnLst>
                                    <p:animScale>
                                      <p:cBhvr>
                                        <p:cTn id="8" dur="9000" fill="hold"/>
                                        <p:tgtEl>
                                          <p:spTgt spid="12"/>
                                        </p:tgtEl>
                                      </p:cBhvr>
                                      <p:by x="130000" y="130000"/>
                                    </p:animScale>
                                  </p:childTnLst>
                                </p:cTn>
                              </p:par>
                              <p:par>
                                <p:cTn id="9" presetID="42" presetClass="entr" presetSubtype="0" fill="hold" grpId="0" nodeType="withEffect">
                                  <p:stCondLst>
                                    <p:cond delay="1500"/>
                                  </p:stCondLst>
                                  <p:iterate type="lt">
                                    <p:tmPct val="60000"/>
                                  </p:iterate>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anim calcmode="lin" valueType="num">
                                      <p:cBhvr>
                                        <p:cTn id="12" dur="500" fill="hold"/>
                                        <p:tgtEl>
                                          <p:spTgt spid="4"/>
                                        </p:tgtEl>
                                        <p:attrNameLst>
                                          <p:attrName>ppt_x</p:attrName>
                                        </p:attrNameLst>
                                      </p:cBhvr>
                                      <p:tavLst>
                                        <p:tav tm="0">
                                          <p:val>
                                            <p:strVal val="#ppt_x"/>
                                          </p:val>
                                        </p:tav>
                                        <p:tav tm="100000">
                                          <p:val>
                                            <p:strVal val="#ppt_x"/>
                                          </p:val>
                                        </p:tav>
                                      </p:tavLst>
                                    </p:anim>
                                    <p:anim calcmode="lin" valueType="num">
                                      <p:cBhvr>
                                        <p:cTn id="13" dur="500" fill="hold"/>
                                        <p:tgtEl>
                                          <p:spTgt spid="4"/>
                                        </p:tgtEl>
                                        <p:attrNameLst>
                                          <p:attrName>ppt_y</p:attrName>
                                        </p:attrNameLst>
                                      </p:cBhvr>
                                      <p:tavLst>
                                        <p:tav tm="0">
                                          <p:val>
                                            <p:strVal val="#ppt_y+.1"/>
                                          </p:val>
                                        </p:tav>
                                        <p:tav tm="100000">
                                          <p:val>
                                            <p:strVal val="#ppt_y"/>
                                          </p:val>
                                        </p:tav>
                                      </p:tavLst>
                                    </p:anim>
                                  </p:childTnLst>
                                </p:cTn>
                              </p:par>
                              <p:par>
                                <p:cTn id="14" presetID="35" presetClass="path" presetSubtype="0" repeatCount="2000" accel="50000" decel="50000" autoRev="1" fill="hold" nodeType="withEffect">
                                  <p:stCondLst>
                                    <p:cond delay="0"/>
                                  </p:stCondLst>
                                  <p:childTnLst>
                                    <p:animMotion origin="layout" path="M 1.94444E-6 2.46914E-6 L -0.55035 -0.025 " pathEditMode="relative" rAng="0" ptsTypes="AA">
                                      <p:cBhvr>
                                        <p:cTn id="15" dur="8250" fill="hold"/>
                                        <p:tgtEl>
                                          <p:spTgt spid="15"/>
                                        </p:tgtEl>
                                        <p:attrNameLst>
                                          <p:attrName>ppt_x</p:attrName>
                                          <p:attrName>ppt_y</p:attrName>
                                        </p:attrNameLst>
                                      </p:cBhvr>
                                      <p:rCtr x="-27517" y="-1265"/>
                                    </p:animMotion>
                                  </p:childTnLst>
                                </p:cTn>
                              </p:par>
                              <p:par>
                                <p:cTn id="16" presetID="63" presetClass="path" presetSubtype="0" repeatCount="2000" accel="50000" decel="50000" autoRev="1" fill="hold" nodeType="withEffect">
                                  <p:stCondLst>
                                    <p:cond delay="0"/>
                                  </p:stCondLst>
                                  <p:childTnLst>
                                    <p:animMotion origin="layout" path="M 3.88889E-6 3.33333E-6 L 0.25 3.33333E-6 " pathEditMode="relative" rAng="0" ptsTypes="AA">
                                      <p:cBhvr>
                                        <p:cTn id="17" dur="9000" fill="hold"/>
                                        <p:tgtEl>
                                          <p:spTgt spid="14"/>
                                        </p:tgtEl>
                                        <p:attrNameLst>
                                          <p:attrName>ppt_x</p:attrName>
                                          <p:attrName>ppt_y</p:attrName>
                                        </p:attrNameLst>
                                      </p:cBhvr>
                                      <p:rCtr x="12500" y="0"/>
                                    </p:animMotion>
                                  </p:childTnLst>
                                </p:cTn>
                              </p:par>
                              <p:par>
                                <p:cTn id="18" presetID="28" presetClass="emph" presetSubtype="0" fill="hold" grpId="0" nodeType="withEffect">
                                  <p:stCondLst>
                                    <p:cond delay="0"/>
                                  </p:stCondLst>
                                  <p:iterate type="lt">
                                    <p:tmPct val="10000"/>
                                  </p:iterate>
                                  <p:childTnLst>
                                    <p:animClr clrSpc="rgb" dir="cw">
                                      <p:cBhvr override="childStyle">
                                        <p:cTn id="19" dur="500" fill="hold"/>
                                        <p:tgtEl>
                                          <p:spTgt spid="2">
                                            <p:txEl>
                                              <p:pRg st="0" end="0"/>
                                            </p:txEl>
                                          </p:spTgt>
                                        </p:tgtEl>
                                        <p:attrNameLst>
                                          <p:attrName>style.color</p:attrName>
                                        </p:attrNameLst>
                                      </p:cBhvr>
                                      <p:to>
                                        <a:schemeClr val="accent2"/>
                                      </p:to>
                                    </p:animClr>
                                    <p:animClr clrSpc="rgb" dir="cw">
                                      <p:cBhvr>
                                        <p:cTn id="20" dur="500" fill="hold"/>
                                        <p:tgtEl>
                                          <p:spTgt spid="2">
                                            <p:txEl>
                                              <p:pRg st="0" end="0"/>
                                            </p:txEl>
                                          </p:spTgt>
                                        </p:tgtEl>
                                        <p:attrNameLst>
                                          <p:attrName>fillcolor</p:attrName>
                                        </p:attrNameLst>
                                      </p:cBhvr>
                                      <p:to>
                                        <a:schemeClr val="accent2"/>
                                      </p:to>
                                    </p:animClr>
                                    <p:set>
                                      <p:cBhvr>
                                        <p:cTn id="21" dur="500" fill="hold"/>
                                        <p:tgtEl>
                                          <p:spTgt spid="2">
                                            <p:txEl>
                                              <p:pRg st="0" end="0"/>
                                            </p:txEl>
                                          </p:spTgt>
                                        </p:tgtEl>
                                        <p:attrNameLst>
                                          <p:attrName>fill.type</p:attrName>
                                        </p:attrNameLst>
                                      </p:cBhvr>
                                      <p:to>
                                        <p:strVal val="solid"/>
                                      </p:to>
                                    </p:set>
                                    <p:anim to="1.5" calcmode="lin" valueType="num">
                                      <p:cBhvr override="childStyle">
                                        <p:cTn id="22" dur="500" fill="hold"/>
                                        <p:tgtEl>
                                          <p:spTgt spid="2">
                                            <p:txEl>
                                              <p:pRg st="0" end="0"/>
                                            </p:txEl>
                                          </p:spTgt>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build="allAtOnce"/>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bg>
      <p:bgPr>
        <a:solidFill>
          <a:srgbClr val="FFFDE3"/>
        </a:solidFill>
        <a:effectLst/>
      </p:bgPr>
    </p:bg>
    <p:spTree>
      <p:nvGrpSpPr>
        <p:cNvPr id="1" name=""/>
        <p:cNvGrpSpPr/>
        <p:nvPr/>
      </p:nvGrpSpPr>
      <p:grpSpPr>
        <a:xfrm>
          <a:off x="0" y="0"/>
          <a:ext cx="0" cy="0"/>
          <a:chOff x="0" y="0"/>
          <a:chExt cx="0" cy="0"/>
        </a:xfrm>
      </p:grpSpPr>
      <p:pic>
        <p:nvPicPr>
          <p:cNvPr id="3" name="Picture 7" descr="images1251977_traohaicotMy4">
            <a:extLst>
              <a:ext uri="{FF2B5EF4-FFF2-40B4-BE49-F238E27FC236}">
                <a16:creationId xmlns:a16="http://schemas.microsoft.com/office/drawing/2014/main" id="{3F23DB60-9D18-1347-AB83-09F19184F3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7010" y="2068405"/>
            <a:ext cx="4643438" cy="304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1" descr="Dung">
            <a:extLst>
              <a:ext uri="{FF2B5EF4-FFF2-40B4-BE49-F238E27FC236}">
                <a16:creationId xmlns:a16="http://schemas.microsoft.com/office/drawing/2014/main" id="{473970FC-CF8D-4D48-9BB5-AF1AF496ED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7010" y="-7938"/>
            <a:ext cx="4643438" cy="273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2" descr="204_Nu-cuoi">
            <a:extLst>
              <a:ext uri="{FF2B5EF4-FFF2-40B4-BE49-F238E27FC236}">
                <a16:creationId xmlns:a16="http://schemas.microsoft.com/office/drawing/2014/main" id="{36BDD063-BE3D-6E47-8F44-D886036AD89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7938"/>
            <a:ext cx="4483100" cy="271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5" descr="18465">
            <a:extLst>
              <a:ext uri="{FF2B5EF4-FFF2-40B4-BE49-F238E27FC236}">
                <a16:creationId xmlns:a16="http://schemas.microsoft.com/office/drawing/2014/main" id="{A65DB786-31AF-9940-A990-F5B1D646BE6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910" y="2706686"/>
            <a:ext cx="4483100" cy="2434553"/>
          </a:xfrm>
          <a:prstGeom prst="rect">
            <a:avLst/>
          </a:prstGeom>
          <a:noFill/>
          <a:ln w="9525">
            <a:solidFill>
              <a:srgbClr val="0000FF"/>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072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8)">
                                      <p:cBhvr>
                                        <p:cTn id="7" dur="750"/>
                                        <p:tgtEl>
                                          <p:spTgt spid="3"/>
                                        </p:tgtEl>
                                      </p:cBhvr>
                                    </p:animEffect>
                                  </p:childTnLst>
                                </p:cTn>
                              </p:par>
                              <p:par>
                                <p:cTn id="8" presetID="21"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8)">
                                      <p:cBhvr>
                                        <p:cTn id="10" dur="750"/>
                                        <p:tgtEl>
                                          <p:spTgt spid="4"/>
                                        </p:tgtEl>
                                      </p:cBhvr>
                                    </p:animEffect>
                                  </p:childTnLst>
                                </p:cTn>
                              </p:par>
                              <p:par>
                                <p:cTn id="11" presetID="21" presetClass="entr" presetSubtype="8"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8)">
                                      <p:cBhvr>
                                        <p:cTn id="13" dur="750"/>
                                        <p:tgtEl>
                                          <p:spTgt spid="5"/>
                                        </p:tgtEl>
                                      </p:cBhvr>
                                    </p:animEffect>
                                  </p:childTnLst>
                                </p:cTn>
                              </p:par>
                              <p:par>
                                <p:cTn id="14" presetID="21" presetClass="entr" presetSubtype="8"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heel(8)">
                                      <p:cBhvr>
                                        <p:cTn id="16"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FFDE3"/>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DFB2087-4CB0-2E46-9903-1B4EE49FFAB5}"/>
              </a:ext>
            </a:extLst>
          </p:cNvPr>
          <p:cNvGrpSpPr/>
          <p:nvPr/>
        </p:nvGrpSpPr>
        <p:grpSpPr>
          <a:xfrm>
            <a:off x="4606412" y="-31340"/>
            <a:ext cx="4537588" cy="2565776"/>
            <a:chOff x="-7375" y="-20257"/>
            <a:chExt cx="4537588" cy="2565776"/>
          </a:xfrm>
        </p:grpSpPr>
        <p:pic>
          <p:nvPicPr>
            <p:cNvPr id="18" name="Picture 16" descr="20061117-3_p111706pm-0316-515h">
              <a:extLst>
                <a:ext uri="{FF2B5EF4-FFF2-40B4-BE49-F238E27FC236}">
                  <a16:creationId xmlns:a16="http://schemas.microsoft.com/office/drawing/2014/main" id="{39D233DA-2EDA-8546-8A7C-3187670871C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75" y="-20257"/>
              <a:ext cx="4537588" cy="2553624"/>
            </a:xfrm>
            <a:prstGeom prst="rect">
              <a:avLst/>
            </a:prstGeom>
            <a:solidFill>
              <a:schemeClr val="bg1"/>
            </a:solidFill>
            <a:ln>
              <a:noFill/>
            </a:ln>
          </p:spPr>
        </p:pic>
        <p:sp>
          <p:nvSpPr>
            <p:cNvPr id="4" name="Rectangle 3">
              <a:extLst>
                <a:ext uri="{FF2B5EF4-FFF2-40B4-BE49-F238E27FC236}">
                  <a16:creationId xmlns:a16="http://schemas.microsoft.com/office/drawing/2014/main" id="{D8EFF594-A5BE-2940-95A6-6D79F1FFF2D1}"/>
                </a:ext>
              </a:extLst>
            </p:cNvPr>
            <p:cNvSpPr/>
            <p:nvPr/>
          </p:nvSpPr>
          <p:spPr>
            <a:xfrm>
              <a:off x="1104694" y="2237742"/>
              <a:ext cx="2384323" cy="307777"/>
            </a:xfrm>
            <a:prstGeom prst="rect">
              <a:avLst/>
            </a:prstGeom>
            <a:solidFill>
              <a:schemeClr val="bg1"/>
            </a:solidFill>
          </p:spPr>
          <p:txBody>
            <a:bodyPr wrap="square">
              <a:spAutoFit/>
            </a:bodyPr>
            <a:lstStyle/>
            <a:p>
              <a:pPr algn="ctr"/>
              <a:r>
                <a:rPr lang="en-US" altLang="en-VN" b="1" dirty="0">
                  <a:solidFill>
                    <a:schemeClr val="tx1"/>
                  </a:solidFill>
                  <a:latin typeface="Times New Roman" panose="02020603050405020304" pitchFamily="18" charset="0"/>
                  <a:cs typeface="Times New Roman" panose="02020603050405020304" pitchFamily="18" charset="0"/>
                </a:rPr>
                <a:t>TT </a:t>
              </a:r>
              <a:r>
                <a:rPr lang="en-US" altLang="en-VN" b="1" dirty="0" err="1">
                  <a:solidFill>
                    <a:schemeClr val="tx1"/>
                  </a:solidFill>
                  <a:latin typeface="Times New Roman" panose="02020603050405020304" pitchFamily="18" charset="0"/>
                  <a:cs typeface="Times New Roman" panose="02020603050405020304" pitchFamily="18" charset="0"/>
                </a:rPr>
                <a:t>Buhs</a:t>
              </a:r>
              <a:r>
                <a:rPr lang="en-US" altLang="en-VN" b="1" dirty="0">
                  <a:solidFill>
                    <a:schemeClr val="tx1"/>
                  </a:solidFill>
                  <a:latin typeface="Times New Roman" panose="02020603050405020304" pitchFamily="18" charset="0"/>
                  <a:cs typeface="Times New Roman" panose="02020603050405020304" pitchFamily="18" charset="0"/>
                </a:rPr>
                <a:t> sang </a:t>
              </a:r>
              <a:r>
                <a:rPr lang="en-US" altLang="en-VN" b="1" dirty="0" err="1">
                  <a:solidFill>
                    <a:schemeClr val="tx1"/>
                  </a:solidFill>
                  <a:latin typeface="Times New Roman" panose="02020603050405020304" pitchFamily="18" charset="0"/>
                  <a:cs typeface="Times New Roman" panose="02020603050405020304" pitchFamily="18" charset="0"/>
                </a:rPr>
                <a:t>thăm</a:t>
              </a:r>
              <a:r>
                <a:rPr lang="en-US" altLang="en-VN" b="1" dirty="0">
                  <a:solidFill>
                    <a:schemeClr val="tx1"/>
                  </a:solidFill>
                  <a:latin typeface="Times New Roman" panose="02020603050405020304" pitchFamily="18" charset="0"/>
                  <a:cs typeface="Times New Roman" panose="02020603050405020304" pitchFamily="18" charset="0"/>
                </a:rPr>
                <a:t> VN 2006</a:t>
              </a:r>
            </a:p>
          </p:txBody>
        </p:sp>
      </p:grpSp>
      <p:grpSp>
        <p:nvGrpSpPr>
          <p:cNvPr id="8" name="Group 7">
            <a:extLst>
              <a:ext uri="{FF2B5EF4-FFF2-40B4-BE49-F238E27FC236}">
                <a16:creationId xmlns:a16="http://schemas.microsoft.com/office/drawing/2014/main" id="{F251068F-F947-0642-95EE-C3771C997732}"/>
              </a:ext>
            </a:extLst>
          </p:cNvPr>
          <p:cNvGrpSpPr/>
          <p:nvPr/>
        </p:nvGrpSpPr>
        <p:grpSpPr>
          <a:xfrm>
            <a:off x="12289" y="2571750"/>
            <a:ext cx="4537588" cy="2583095"/>
            <a:chOff x="-7375" y="2529065"/>
            <a:chExt cx="4537588" cy="2583095"/>
          </a:xfrm>
        </p:grpSpPr>
        <p:pic>
          <p:nvPicPr>
            <p:cNvPr id="1028" name="Picture 4">
              <a:extLst>
                <a:ext uri="{FF2B5EF4-FFF2-40B4-BE49-F238E27FC236}">
                  <a16:creationId xmlns:a16="http://schemas.microsoft.com/office/drawing/2014/main" id="{B56A283C-9EF3-8042-88D9-D932F6F362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75" y="2529065"/>
              <a:ext cx="4537588" cy="2583095"/>
            </a:xfrm>
            <a:prstGeom prst="rect">
              <a:avLst/>
            </a:prstGeom>
            <a:solidFill>
              <a:schemeClr val="bg1"/>
            </a:solidFill>
          </p:spPr>
        </p:pic>
        <p:sp>
          <p:nvSpPr>
            <p:cNvPr id="3" name="Rectangle 2">
              <a:extLst>
                <a:ext uri="{FF2B5EF4-FFF2-40B4-BE49-F238E27FC236}">
                  <a16:creationId xmlns:a16="http://schemas.microsoft.com/office/drawing/2014/main" id="{3FF6D7ED-30DC-9146-B64F-868ACBCE71F1}"/>
                </a:ext>
              </a:extLst>
            </p:cNvPr>
            <p:cNvSpPr/>
            <p:nvPr/>
          </p:nvSpPr>
          <p:spPr>
            <a:xfrm>
              <a:off x="958691" y="4793038"/>
              <a:ext cx="2379647" cy="307777"/>
            </a:xfrm>
            <a:prstGeom prst="rect">
              <a:avLst/>
            </a:prstGeom>
            <a:solidFill>
              <a:schemeClr val="bg1"/>
            </a:solidFill>
          </p:spPr>
          <p:txBody>
            <a:bodyPr wrap="square">
              <a:spAutoFit/>
            </a:bodyPr>
            <a:lstStyle/>
            <a:p>
              <a:pPr algn="ctr"/>
              <a:r>
                <a:rPr lang="en-US" b="1" dirty="0">
                  <a:solidFill>
                    <a:schemeClr val="tx1"/>
                  </a:solidFill>
                  <a:latin typeface="Times New Roman" panose="02020603050405020304" pitchFamily="18" charset="0"/>
                  <a:cs typeface="Times New Roman" panose="02020603050405020304" pitchFamily="18" charset="0"/>
                </a:rPr>
                <a:t>TT </a:t>
              </a:r>
              <a:r>
                <a:rPr lang="en-US" b="1" dirty="0" err="1">
                  <a:solidFill>
                    <a:schemeClr val="tx1"/>
                  </a:solidFill>
                  <a:latin typeface="Times New Roman" panose="02020603050405020304" pitchFamily="18" charset="0"/>
                  <a:cs typeface="Times New Roman" panose="02020603050405020304" pitchFamily="18" charset="0"/>
                </a:rPr>
                <a:t>Obamata</a:t>
              </a:r>
              <a:r>
                <a:rPr lang="en-US" b="1" dirty="0">
                  <a:solidFill>
                    <a:schemeClr val="tx1"/>
                  </a:solidFill>
                  <a:latin typeface="Times New Roman" panose="02020603050405020304" pitchFamily="18" charset="0"/>
                  <a:cs typeface="Times New Roman" panose="02020603050405020304" pitchFamily="18" charset="0"/>
                </a:rPr>
                <a:t> </a:t>
              </a:r>
              <a:r>
                <a:rPr lang="en-US" b="1" dirty="0" err="1">
                  <a:solidFill>
                    <a:schemeClr val="tx1"/>
                  </a:solidFill>
                  <a:latin typeface="Times New Roman" panose="02020603050405020304" pitchFamily="18" charset="0"/>
                  <a:cs typeface="Times New Roman" panose="02020603050405020304" pitchFamily="18" charset="0"/>
                </a:rPr>
                <a:t>thăm</a:t>
              </a:r>
              <a:r>
                <a:rPr lang="en-US" b="1" dirty="0">
                  <a:solidFill>
                    <a:schemeClr val="tx1"/>
                  </a:solidFill>
                  <a:latin typeface="Times New Roman" panose="02020603050405020304" pitchFamily="18" charset="0"/>
                  <a:cs typeface="Times New Roman" panose="02020603050405020304" pitchFamily="18" charset="0"/>
                </a:rPr>
                <a:t> VN 2016</a:t>
              </a:r>
              <a:endParaRPr lang="en-VN" dirty="0">
                <a:solidFill>
                  <a:schemeClr val="tx1"/>
                </a:solidFill>
                <a:latin typeface="Times New Roman" panose="02020603050405020304" pitchFamily="18" charset="0"/>
                <a:cs typeface="Times New Roman" panose="02020603050405020304" pitchFamily="18" charset="0"/>
              </a:endParaRPr>
            </a:p>
          </p:txBody>
        </p:sp>
      </p:grpSp>
      <p:grpSp>
        <p:nvGrpSpPr>
          <p:cNvPr id="9" name="Group 8">
            <a:extLst>
              <a:ext uri="{FF2B5EF4-FFF2-40B4-BE49-F238E27FC236}">
                <a16:creationId xmlns:a16="http://schemas.microsoft.com/office/drawing/2014/main" id="{4BD0F29B-329D-4B4E-BF16-5E290D3C9B28}"/>
              </a:ext>
            </a:extLst>
          </p:cNvPr>
          <p:cNvGrpSpPr/>
          <p:nvPr/>
        </p:nvGrpSpPr>
        <p:grpSpPr>
          <a:xfrm>
            <a:off x="4606412" y="2534436"/>
            <a:ext cx="4552335" cy="2573444"/>
            <a:chOff x="4569542" y="2538123"/>
            <a:chExt cx="4552335" cy="2573444"/>
          </a:xfrm>
        </p:grpSpPr>
        <p:pic>
          <p:nvPicPr>
            <p:cNvPr id="1030" name="Picture 6">
              <a:extLst>
                <a:ext uri="{FF2B5EF4-FFF2-40B4-BE49-F238E27FC236}">
                  <a16:creationId xmlns:a16="http://schemas.microsoft.com/office/drawing/2014/main" id="{7210847B-4B56-AB47-8E06-B5617FDFBE2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69542" y="2538123"/>
              <a:ext cx="4552335" cy="2573444"/>
            </a:xfrm>
            <a:prstGeom prst="rect">
              <a:avLst/>
            </a:prstGeom>
            <a:solidFill>
              <a:schemeClr val="bg1"/>
            </a:solidFill>
          </p:spPr>
        </p:pic>
        <p:sp>
          <p:nvSpPr>
            <p:cNvPr id="5" name="Rectangle 4">
              <a:extLst>
                <a:ext uri="{FF2B5EF4-FFF2-40B4-BE49-F238E27FC236}">
                  <a16:creationId xmlns:a16="http://schemas.microsoft.com/office/drawing/2014/main" id="{3DA4535E-ADDF-BF4E-8BF1-9DED6047C7C8}"/>
                </a:ext>
              </a:extLst>
            </p:cNvPr>
            <p:cNvSpPr/>
            <p:nvPr/>
          </p:nvSpPr>
          <p:spPr>
            <a:xfrm>
              <a:off x="5681611" y="4803729"/>
              <a:ext cx="2529860" cy="307777"/>
            </a:xfrm>
            <a:prstGeom prst="rect">
              <a:avLst/>
            </a:prstGeom>
            <a:solidFill>
              <a:schemeClr val="bg1"/>
            </a:solidFill>
          </p:spPr>
          <p:txBody>
            <a:bodyPr wrap="none">
              <a:spAutoFit/>
            </a:bodyPr>
            <a:lstStyle/>
            <a:p>
              <a:pPr algn="ctr"/>
              <a:r>
                <a:rPr lang="en-US" b="1" dirty="0">
                  <a:solidFill>
                    <a:schemeClr val="tx1"/>
                  </a:solidFill>
                  <a:latin typeface="Times New Roman" panose="02020603050405020304" pitchFamily="18" charset="0"/>
                  <a:cs typeface="Times New Roman" panose="02020603050405020304" pitchFamily="18" charset="0"/>
                </a:rPr>
                <a:t>Donald Trump </a:t>
              </a:r>
              <a:r>
                <a:rPr lang="en-US" b="1" dirty="0" err="1">
                  <a:solidFill>
                    <a:schemeClr val="tx1"/>
                  </a:solidFill>
                  <a:latin typeface="Times New Roman" panose="02020603050405020304" pitchFamily="18" charset="0"/>
                  <a:cs typeface="Times New Roman" panose="02020603050405020304" pitchFamily="18" charset="0"/>
                </a:rPr>
                <a:t>thăm</a:t>
              </a:r>
              <a:r>
                <a:rPr lang="en-US" b="1" dirty="0">
                  <a:solidFill>
                    <a:schemeClr val="tx1"/>
                  </a:solidFill>
                  <a:latin typeface="Times New Roman" panose="02020603050405020304" pitchFamily="18" charset="0"/>
                  <a:cs typeface="Times New Roman" panose="02020603050405020304" pitchFamily="18" charset="0"/>
                </a:rPr>
                <a:t> VN 2017</a:t>
              </a:r>
              <a:endParaRPr lang="en-VN" dirty="0">
                <a:solidFill>
                  <a:schemeClr val="tx1"/>
                </a:solidFill>
                <a:latin typeface="Times New Roman" panose="02020603050405020304" pitchFamily="18" charset="0"/>
                <a:cs typeface="Times New Roman" panose="02020603050405020304" pitchFamily="18" charset="0"/>
              </a:endParaRPr>
            </a:p>
          </p:txBody>
        </p:sp>
      </p:grpSp>
      <p:grpSp>
        <p:nvGrpSpPr>
          <p:cNvPr id="7" name="Group 6">
            <a:extLst>
              <a:ext uri="{FF2B5EF4-FFF2-40B4-BE49-F238E27FC236}">
                <a16:creationId xmlns:a16="http://schemas.microsoft.com/office/drawing/2014/main" id="{A40B4438-D7CA-5A49-B846-021FFE69D745}"/>
              </a:ext>
            </a:extLst>
          </p:cNvPr>
          <p:cNvGrpSpPr/>
          <p:nvPr/>
        </p:nvGrpSpPr>
        <p:grpSpPr>
          <a:xfrm>
            <a:off x="-22123" y="9695"/>
            <a:ext cx="4552335" cy="2529043"/>
            <a:chOff x="4569542" y="4324"/>
            <a:chExt cx="4552335" cy="2529043"/>
          </a:xfrm>
        </p:grpSpPr>
        <p:pic>
          <p:nvPicPr>
            <p:cNvPr id="1026" name="Picture 2">
              <a:extLst>
                <a:ext uri="{FF2B5EF4-FFF2-40B4-BE49-F238E27FC236}">
                  <a16:creationId xmlns:a16="http://schemas.microsoft.com/office/drawing/2014/main" id="{76E6DA95-D54B-C14C-BE24-3895F24FD4F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69542" y="4324"/>
              <a:ext cx="4552335" cy="2529043"/>
            </a:xfrm>
            <a:prstGeom prst="rect">
              <a:avLst/>
            </a:prstGeom>
            <a:solidFill>
              <a:schemeClr val="bg1"/>
            </a:solidFill>
          </p:spPr>
        </p:pic>
        <p:sp>
          <p:nvSpPr>
            <p:cNvPr id="2" name="Rectangle 1">
              <a:extLst>
                <a:ext uri="{FF2B5EF4-FFF2-40B4-BE49-F238E27FC236}">
                  <a16:creationId xmlns:a16="http://schemas.microsoft.com/office/drawing/2014/main" id="{9181AADE-BFEE-574E-99DB-67EEC73FEC8A}"/>
                </a:ext>
              </a:extLst>
            </p:cNvPr>
            <p:cNvSpPr/>
            <p:nvPr/>
          </p:nvSpPr>
          <p:spPr>
            <a:xfrm>
              <a:off x="5490906" y="2209136"/>
              <a:ext cx="2537874" cy="307777"/>
            </a:xfrm>
            <a:prstGeom prst="rect">
              <a:avLst/>
            </a:prstGeom>
            <a:solidFill>
              <a:schemeClr val="bg1"/>
            </a:solidFill>
          </p:spPr>
          <p:txBody>
            <a:bodyPr wrap="none">
              <a:spAutoFit/>
            </a:bodyPr>
            <a:lstStyle/>
            <a:p>
              <a:pPr algn="ctr"/>
              <a:r>
                <a:rPr lang="en-US" altLang="en-VN" b="1" dirty="0">
                  <a:solidFill>
                    <a:schemeClr val="tx1"/>
                  </a:solidFill>
                  <a:latin typeface="Times New Roman" panose="02020603050405020304" pitchFamily="18" charset="0"/>
                  <a:cs typeface="Times New Roman" panose="02020603050405020304" pitchFamily="18" charset="0"/>
                </a:rPr>
                <a:t>TT B. Clin-</a:t>
              </a:r>
              <a:r>
                <a:rPr lang="en-US" altLang="en-VN" b="1" dirty="0" err="1">
                  <a:solidFill>
                    <a:schemeClr val="tx1"/>
                  </a:solidFill>
                  <a:latin typeface="Times New Roman" panose="02020603050405020304" pitchFamily="18" charset="0"/>
                  <a:cs typeface="Times New Roman" panose="02020603050405020304" pitchFamily="18" charset="0"/>
                </a:rPr>
                <a:t>Tơn</a:t>
              </a:r>
              <a:r>
                <a:rPr lang="en-US" altLang="en-VN" b="1" dirty="0">
                  <a:solidFill>
                    <a:schemeClr val="tx1"/>
                  </a:solidFill>
                  <a:latin typeface="Times New Roman" panose="02020603050405020304" pitchFamily="18" charset="0"/>
                  <a:cs typeface="Times New Roman" panose="02020603050405020304" pitchFamily="18" charset="0"/>
                </a:rPr>
                <a:t> </a:t>
              </a:r>
              <a:r>
                <a:rPr lang="en-US" altLang="en-VN" b="1" dirty="0" err="1">
                  <a:solidFill>
                    <a:schemeClr val="tx1"/>
                  </a:solidFill>
                  <a:latin typeface="Times New Roman" panose="02020603050405020304" pitchFamily="18" charset="0"/>
                  <a:cs typeface="Times New Roman" panose="02020603050405020304" pitchFamily="18" charset="0"/>
                </a:rPr>
                <a:t>thăm</a:t>
              </a:r>
              <a:r>
                <a:rPr lang="en-US" altLang="en-VN" b="1" dirty="0">
                  <a:solidFill>
                    <a:schemeClr val="tx1"/>
                  </a:solidFill>
                  <a:latin typeface="Times New Roman" panose="02020603050405020304" pitchFamily="18" charset="0"/>
                  <a:cs typeface="Times New Roman" panose="02020603050405020304" pitchFamily="18" charset="0"/>
                </a:rPr>
                <a:t> VN 2000</a:t>
              </a:r>
            </a:p>
          </p:txBody>
        </p:sp>
      </p:grpSp>
      <p:pic>
        <p:nvPicPr>
          <p:cNvPr id="1032" name="Picture 8" descr="Những hình ảnh đáng nhớ của Phó tổng thống Mỹ Kamala Harris ở Việt Nam - Ảnh 3.">
            <a:extLst>
              <a:ext uri="{FF2B5EF4-FFF2-40B4-BE49-F238E27FC236}">
                <a16:creationId xmlns:a16="http://schemas.microsoft.com/office/drawing/2014/main" id="{08760E06-063E-B143-87F6-C79D357BA91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186" y="-9695"/>
            <a:ext cx="9181933" cy="514350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B4E588CC-6612-5E44-BF39-120E56659917}"/>
              </a:ext>
            </a:extLst>
          </p:cNvPr>
          <p:cNvSpPr/>
          <p:nvPr/>
        </p:nvSpPr>
        <p:spPr>
          <a:xfrm>
            <a:off x="187353" y="4607185"/>
            <a:ext cx="8795998" cy="523220"/>
          </a:xfrm>
          <a:prstGeom prst="rect">
            <a:avLst/>
          </a:prstGeom>
          <a:solidFill>
            <a:schemeClr val="bg1"/>
          </a:solidFill>
        </p:spPr>
        <p:txBody>
          <a:bodyPr wrap="none">
            <a:spAutoFit/>
          </a:bodyPr>
          <a:lstStyle/>
          <a:p>
            <a:pPr fontAlgn="base"/>
            <a:r>
              <a:rPr lang="en-US" sz="2800" b="1" dirty="0" err="1">
                <a:solidFill>
                  <a:srgbClr val="EE3322"/>
                </a:solidFill>
                <a:latin typeface="Times New Roman" panose="02020603050405020304" pitchFamily="18" charset="0"/>
                <a:cs typeface="Times New Roman" panose="02020603050405020304" pitchFamily="18" charset="0"/>
              </a:rPr>
              <a:t>Phó</a:t>
            </a:r>
            <a:r>
              <a:rPr lang="en-US" sz="2800" b="1" dirty="0">
                <a:solidFill>
                  <a:srgbClr val="EE3322"/>
                </a:solidFill>
                <a:latin typeface="Times New Roman" panose="02020603050405020304" pitchFamily="18" charset="0"/>
                <a:cs typeface="Times New Roman" panose="02020603050405020304" pitchFamily="18" charset="0"/>
              </a:rPr>
              <a:t> </a:t>
            </a:r>
            <a:r>
              <a:rPr lang="en-US" sz="2800" b="1" dirty="0" err="1">
                <a:solidFill>
                  <a:srgbClr val="EE3322"/>
                </a:solidFill>
                <a:latin typeface="Times New Roman" panose="02020603050405020304" pitchFamily="18" charset="0"/>
                <a:cs typeface="Times New Roman" panose="02020603050405020304" pitchFamily="18" charset="0"/>
              </a:rPr>
              <a:t>tổng</a:t>
            </a:r>
            <a:r>
              <a:rPr lang="en-US" sz="2800" b="1" dirty="0">
                <a:solidFill>
                  <a:srgbClr val="EE3322"/>
                </a:solidFill>
                <a:latin typeface="Times New Roman" panose="02020603050405020304" pitchFamily="18" charset="0"/>
                <a:cs typeface="Times New Roman" panose="02020603050405020304" pitchFamily="18" charset="0"/>
              </a:rPr>
              <a:t> </a:t>
            </a:r>
            <a:r>
              <a:rPr lang="en-US" sz="2800" b="1" dirty="0" err="1">
                <a:solidFill>
                  <a:srgbClr val="EE3322"/>
                </a:solidFill>
                <a:latin typeface="Times New Roman" panose="02020603050405020304" pitchFamily="18" charset="0"/>
                <a:cs typeface="Times New Roman" panose="02020603050405020304" pitchFamily="18" charset="0"/>
              </a:rPr>
              <a:t>thống</a:t>
            </a:r>
            <a:r>
              <a:rPr lang="en-US" sz="2800" b="1" dirty="0">
                <a:solidFill>
                  <a:srgbClr val="EE3322"/>
                </a:solidFill>
                <a:latin typeface="Times New Roman" panose="02020603050405020304" pitchFamily="18" charset="0"/>
                <a:cs typeface="Times New Roman" panose="02020603050405020304" pitchFamily="18" charset="0"/>
              </a:rPr>
              <a:t> </a:t>
            </a:r>
            <a:r>
              <a:rPr lang="en-US" sz="2800" b="1" dirty="0" err="1">
                <a:solidFill>
                  <a:srgbClr val="EE3322"/>
                </a:solidFill>
                <a:latin typeface="Times New Roman" panose="02020603050405020304" pitchFamily="18" charset="0"/>
                <a:cs typeface="Times New Roman" panose="02020603050405020304" pitchFamily="18" charset="0"/>
              </a:rPr>
              <a:t>Mỹ</a:t>
            </a:r>
            <a:r>
              <a:rPr lang="en-US" sz="2800" b="1" dirty="0">
                <a:solidFill>
                  <a:srgbClr val="EE3322"/>
                </a:solidFill>
                <a:latin typeface="Times New Roman" panose="02020603050405020304" pitchFamily="18" charset="0"/>
                <a:cs typeface="Times New Roman" panose="02020603050405020304" pitchFamily="18" charset="0"/>
              </a:rPr>
              <a:t> Kamala Harris </a:t>
            </a:r>
            <a:r>
              <a:rPr lang="en-US" sz="2800" b="1" dirty="0" err="1">
                <a:solidFill>
                  <a:srgbClr val="EE3322"/>
                </a:solidFill>
                <a:latin typeface="Times New Roman" panose="02020603050405020304" pitchFamily="18" charset="0"/>
                <a:cs typeface="Times New Roman" panose="02020603050405020304" pitchFamily="18" charset="0"/>
              </a:rPr>
              <a:t>thăm</a:t>
            </a:r>
            <a:r>
              <a:rPr lang="en-US" sz="2800" b="1" dirty="0">
                <a:solidFill>
                  <a:srgbClr val="EE3322"/>
                </a:solidFill>
                <a:latin typeface="Times New Roman" panose="02020603050405020304" pitchFamily="18" charset="0"/>
                <a:cs typeface="Times New Roman" panose="02020603050405020304" pitchFamily="18" charset="0"/>
              </a:rPr>
              <a:t> </a:t>
            </a:r>
            <a:r>
              <a:rPr lang="en-US" sz="2800" b="1" dirty="0" err="1">
                <a:solidFill>
                  <a:srgbClr val="EE3322"/>
                </a:solidFill>
                <a:latin typeface="Times New Roman" panose="02020603050405020304" pitchFamily="18" charset="0"/>
                <a:cs typeface="Times New Roman" panose="02020603050405020304" pitchFamily="18" charset="0"/>
              </a:rPr>
              <a:t>Việt</a:t>
            </a:r>
            <a:r>
              <a:rPr lang="en-US" sz="2800" b="1" dirty="0">
                <a:solidFill>
                  <a:srgbClr val="EE3322"/>
                </a:solidFill>
                <a:latin typeface="Times New Roman" panose="02020603050405020304" pitchFamily="18" charset="0"/>
                <a:cs typeface="Times New Roman" panose="02020603050405020304" pitchFamily="18" charset="0"/>
              </a:rPr>
              <a:t> Nam 2021</a:t>
            </a:r>
            <a:endParaRPr lang="en-US" sz="2800" b="1" dirty="0">
              <a:solidFill>
                <a:srgbClr val="EE3322"/>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06094409"/>
      </p:ext>
    </p:extLst>
  </p:cSld>
  <p:clrMapOvr>
    <a:masterClrMapping/>
  </p:clrMapOv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4)">
                                          <p:cBhvr>
                                            <p:cTn id="7" dur="750"/>
                                            <p:tgtEl>
                                              <p:spTgt spid="6"/>
                                            </p:tgtEl>
                                          </p:cBhvr>
                                        </p:animEffect>
                                      </p:childTnLst>
                                    </p:cTn>
                                  </p:par>
                                </p:childTnLst>
                              </p:cTn>
                            </p:par>
                            <p:par>
                              <p:cTn id="8" fill="hold">
                                <p:stCondLst>
                                  <p:cond delay="750"/>
                                </p:stCondLst>
                                <p:childTnLst>
                                  <p:par>
                                    <p:cTn id="9" presetID="21"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heel(4)">
                                          <p:cBhvr>
                                            <p:cTn id="11" dur="750"/>
                                            <p:tgtEl>
                                              <p:spTgt spid="8"/>
                                            </p:tgtEl>
                                          </p:cBhvr>
                                        </p:animEffect>
                                      </p:childTnLst>
                                    </p:cTn>
                                  </p:par>
                                </p:childTnLst>
                              </p:cTn>
                            </p:par>
                            <p:par>
                              <p:cTn id="12" fill="hold">
                                <p:stCondLst>
                                  <p:cond delay="1500"/>
                                </p:stCondLst>
                                <p:childTnLst>
                                  <p:par>
                                    <p:cTn id="13" presetID="21"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heel(4)">
                                          <p:cBhvr>
                                            <p:cTn id="15" dur="750"/>
                                            <p:tgtEl>
                                              <p:spTgt spid="9"/>
                                            </p:tgtEl>
                                          </p:cBhvr>
                                        </p:animEffect>
                                      </p:childTnLst>
                                    </p:cTn>
                                  </p:par>
                                </p:childTnLst>
                              </p:cTn>
                            </p:par>
                            <p:par>
                              <p:cTn id="16" fill="hold">
                                <p:stCondLst>
                                  <p:cond delay="2250"/>
                                </p:stCondLst>
                                <p:childTnLst>
                                  <p:par>
                                    <p:cTn id="17" presetID="21"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heel(4)">
                                          <p:cBhvr>
                                            <p:cTn id="19" dur="75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1" fill="hold" nodeType="clickEffect" p14:presetBounceEnd="50000">
                                      <p:stCondLst>
                                        <p:cond delay="0"/>
                                      </p:stCondLst>
                                      <p:childTnLst>
                                        <p:set>
                                          <p:cBhvr>
                                            <p:cTn id="23" dur="1" fill="hold">
                                              <p:stCondLst>
                                                <p:cond delay="0"/>
                                              </p:stCondLst>
                                            </p:cTn>
                                            <p:tgtEl>
                                              <p:spTgt spid="1032"/>
                                            </p:tgtEl>
                                            <p:attrNameLst>
                                              <p:attrName>style.visibility</p:attrName>
                                            </p:attrNameLst>
                                          </p:cBhvr>
                                          <p:to>
                                            <p:strVal val="visible"/>
                                          </p:to>
                                        </p:set>
                                        <p:anim calcmode="lin" valueType="num" p14:bounceEnd="50000">
                                          <p:cBhvr additive="base">
                                            <p:cTn id="24" dur="500" fill="hold"/>
                                            <p:tgtEl>
                                              <p:spTgt spid="1032"/>
                                            </p:tgtEl>
                                            <p:attrNameLst>
                                              <p:attrName>ppt_x</p:attrName>
                                            </p:attrNameLst>
                                          </p:cBhvr>
                                          <p:tavLst>
                                            <p:tav tm="0">
                                              <p:val>
                                                <p:strVal val="#ppt_x"/>
                                              </p:val>
                                            </p:tav>
                                            <p:tav tm="100000">
                                              <p:val>
                                                <p:strVal val="#ppt_x"/>
                                              </p:val>
                                            </p:tav>
                                          </p:tavLst>
                                        </p:anim>
                                        <p:anim calcmode="lin" valueType="num" p14:bounceEnd="50000">
                                          <p:cBhvr additive="base">
                                            <p:cTn id="25" dur="500" fill="hold"/>
                                            <p:tgtEl>
                                              <p:spTgt spid="1032"/>
                                            </p:tgtEl>
                                            <p:attrNameLst>
                                              <p:attrName>ppt_y</p:attrName>
                                            </p:attrNameLst>
                                          </p:cBhvr>
                                          <p:tavLst>
                                            <p:tav tm="0">
                                              <p:val>
                                                <p:strVal val="0-#ppt_h/2"/>
                                              </p:val>
                                            </p:tav>
                                            <p:tav tm="100000">
                                              <p:val>
                                                <p:strVal val="#ppt_y"/>
                                              </p:val>
                                            </p:tav>
                                          </p:tavLst>
                                        </p:anim>
                                      </p:childTnLst>
                                    </p:cTn>
                                  </p:par>
                                  <p:par>
                                    <p:cTn id="26" presetID="2" presetClass="entr" presetSubtype="8" fill="hold" grpId="0" nodeType="withEffect" p14:presetBounceEnd="50000">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14:bounceEnd="50000">
                                          <p:cBhvr additive="base">
                                            <p:cTn id="28" dur="500" fill="hold"/>
                                            <p:tgtEl>
                                              <p:spTgt spid="10"/>
                                            </p:tgtEl>
                                            <p:attrNameLst>
                                              <p:attrName>ppt_x</p:attrName>
                                            </p:attrNameLst>
                                          </p:cBhvr>
                                          <p:tavLst>
                                            <p:tav tm="0">
                                              <p:val>
                                                <p:strVal val="0-#ppt_w/2"/>
                                              </p:val>
                                            </p:tav>
                                            <p:tav tm="100000">
                                              <p:val>
                                                <p:strVal val="#ppt_x"/>
                                              </p:val>
                                            </p:tav>
                                          </p:tavLst>
                                        </p:anim>
                                        <p:anim calcmode="lin" valueType="num" p14:bounceEnd="50000">
                                          <p:cBhvr additive="base">
                                            <p:cTn id="29"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4)">
                                          <p:cBhvr>
                                            <p:cTn id="7" dur="750"/>
                                            <p:tgtEl>
                                              <p:spTgt spid="6"/>
                                            </p:tgtEl>
                                          </p:cBhvr>
                                        </p:animEffect>
                                      </p:childTnLst>
                                    </p:cTn>
                                  </p:par>
                                </p:childTnLst>
                              </p:cTn>
                            </p:par>
                            <p:par>
                              <p:cTn id="8" fill="hold">
                                <p:stCondLst>
                                  <p:cond delay="750"/>
                                </p:stCondLst>
                                <p:childTnLst>
                                  <p:par>
                                    <p:cTn id="9" presetID="21"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heel(4)">
                                          <p:cBhvr>
                                            <p:cTn id="11" dur="750"/>
                                            <p:tgtEl>
                                              <p:spTgt spid="8"/>
                                            </p:tgtEl>
                                          </p:cBhvr>
                                        </p:animEffect>
                                      </p:childTnLst>
                                    </p:cTn>
                                  </p:par>
                                </p:childTnLst>
                              </p:cTn>
                            </p:par>
                            <p:par>
                              <p:cTn id="12" fill="hold">
                                <p:stCondLst>
                                  <p:cond delay="1500"/>
                                </p:stCondLst>
                                <p:childTnLst>
                                  <p:par>
                                    <p:cTn id="13" presetID="21"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heel(4)">
                                          <p:cBhvr>
                                            <p:cTn id="15" dur="750"/>
                                            <p:tgtEl>
                                              <p:spTgt spid="9"/>
                                            </p:tgtEl>
                                          </p:cBhvr>
                                        </p:animEffect>
                                      </p:childTnLst>
                                    </p:cTn>
                                  </p:par>
                                </p:childTnLst>
                              </p:cTn>
                            </p:par>
                            <p:par>
                              <p:cTn id="16" fill="hold">
                                <p:stCondLst>
                                  <p:cond delay="2250"/>
                                </p:stCondLst>
                                <p:childTnLst>
                                  <p:par>
                                    <p:cTn id="17" presetID="21"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heel(4)">
                                          <p:cBhvr>
                                            <p:cTn id="19" dur="75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1" fill="hold" nodeType="clickEffect">
                                      <p:stCondLst>
                                        <p:cond delay="0"/>
                                      </p:stCondLst>
                                      <p:childTnLst>
                                        <p:set>
                                          <p:cBhvr>
                                            <p:cTn id="23" dur="1" fill="hold">
                                              <p:stCondLst>
                                                <p:cond delay="0"/>
                                              </p:stCondLst>
                                            </p:cTn>
                                            <p:tgtEl>
                                              <p:spTgt spid="1032"/>
                                            </p:tgtEl>
                                            <p:attrNameLst>
                                              <p:attrName>style.visibility</p:attrName>
                                            </p:attrNameLst>
                                          </p:cBhvr>
                                          <p:to>
                                            <p:strVal val="visible"/>
                                          </p:to>
                                        </p:set>
                                        <p:anim calcmode="lin" valueType="num">
                                          <p:cBhvr additive="base">
                                            <p:cTn id="24" dur="500" fill="hold"/>
                                            <p:tgtEl>
                                              <p:spTgt spid="1032"/>
                                            </p:tgtEl>
                                            <p:attrNameLst>
                                              <p:attrName>ppt_x</p:attrName>
                                            </p:attrNameLst>
                                          </p:cBhvr>
                                          <p:tavLst>
                                            <p:tav tm="0">
                                              <p:val>
                                                <p:strVal val="#ppt_x"/>
                                              </p:val>
                                            </p:tav>
                                            <p:tav tm="100000">
                                              <p:val>
                                                <p:strVal val="#ppt_x"/>
                                              </p:val>
                                            </p:tav>
                                          </p:tavLst>
                                        </p:anim>
                                        <p:anim calcmode="lin" valueType="num">
                                          <p:cBhvr additive="base">
                                            <p:cTn id="25" dur="500" fill="hold"/>
                                            <p:tgtEl>
                                              <p:spTgt spid="1032"/>
                                            </p:tgtEl>
                                            <p:attrNameLst>
                                              <p:attrName>ppt_y</p:attrName>
                                            </p:attrNameLst>
                                          </p:cBhvr>
                                          <p:tavLst>
                                            <p:tav tm="0">
                                              <p:val>
                                                <p:strVal val="0-#ppt_h/2"/>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0-#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305;p35">
            <a:extLst>
              <a:ext uri="{FF2B5EF4-FFF2-40B4-BE49-F238E27FC236}">
                <a16:creationId xmlns:a16="http://schemas.microsoft.com/office/drawing/2014/main" id="{CA61DFC8-CBF1-FA49-A4C0-691B2CE56C02}"/>
              </a:ext>
            </a:extLst>
          </p:cNvPr>
          <p:cNvSpPr/>
          <p:nvPr/>
        </p:nvSpPr>
        <p:spPr>
          <a:xfrm>
            <a:off x="4191000" y="742950"/>
            <a:ext cx="4343400" cy="4110588"/>
          </a:xfrm>
          <a:custGeom>
            <a:avLst/>
            <a:gdLst/>
            <a:ahLst/>
            <a:cxnLst/>
            <a:rect l="l" t="t" r="r" b="b"/>
            <a:pathLst>
              <a:path w="143434" h="111665" extrusionOk="0">
                <a:moveTo>
                  <a:pt x="71751" y="2308"/>
                </a:moveTo>
                <a:lnTo>
                  <a:pt x="71887" y="2376"/>
                </a:lnTo>
                <a:lnTo>
                  <a:pt x="72091" y="2444"/>
                </a:lnTo>
                <a:lnTo>
                  <a:pt x="72159" y="2647"/>
                </a:lnTo>
                <a:lnTo>
                  <a:pt x="72226" y="2783"/>
                </a:lnTo>
                <a:lnTo>
                  <a:pt x="72159" y="2987"/>
                </a:lnTo>
                <a:lnTo>
                  <a:pt x="72091" y="3190"/>
                </a:lnTo>
                <a:lnTo>
                  <a:pt x="71887" y="3258"/>
                </a:lnTo>
                <a:lnTo>
                  <a:pt x="71751" y="3326"/>
                </a:lnTo>
                <a:lnTo>
                  <a:pt x="71548" y="3258"/>
                </a:lnTo>
                <a:lnTo>
                  <a:pt x="71344" y="3190"/>
                </a:lnTo>
                <a:lnTo>
                  <a:pt x="71276" y="2987"/>
                </a:lnTo>
                <a:lnTo>
                  <a:pt x="71208" y="2783"/>
                </a:lnTo>
                <a:lnTo>
                  <a:pt x="71276" y="2647"/>
                </a:lnTo>
                <a:lnTo>
                  <a:pt x="71344" y="2444"/>
                </a:lnTo>
                <a:lnTo>
                  <a:pt x="71548" y="2376"/>
                </a:lnTo>
                <a:lnTo>
                  <a:pt x="71751" y="2308"/>
                </a:lnTo>
                <a:close/>
                <a:moveTo>
                  <a:pt x="137528" y="5906"/>
                </a:moveTo>
                <a:lnTo>
                  <a:pt x="137596" y="5974"/>
                </a:lnTo>
                <a:lnTo>
                  <a:pt x="137596" y="89604"/>
                </a:lnTo>
                <a:lnTo>
                  <a:pt x="5906" y="89604"/>
                </a:lnTo>
                <a:lnTo>
                  <a:pt x="5906" y="5974"/>
                </a:lnTo>
                <a:lnTo>
                  <a:pt x="5906" y="5906"/>
                </a:lnTo>
                <a:close/>
                <a:moveTo>
                  <a:pt x="3530" y="0"/>
                </a:moveTo>
                <a:lnTo>
                  <a:pt x="3191" y="68"/>
                </a:lnTo>
                <a:lnTo>
                  <a:pt x="2444" y="339"/>
                </a:lnTo>
                <a:lnTo>
                  <a:pt x="1766" y="679"/>
                </a:lnTo>
                <a:lnTo>
                  <a:pt x="1155" y="1154"/>
                </a:lnTo>
                <a:lnTo>
                  <a:pt x="679" y="1765"/>
                </a:lnTo>
                <a:lnTo>
                  <a:pt x="272" y="2444"/>
                </a:lnTo>
                <a:lnTo>
                  <a:pt x="69" y="3190"/>
                </a:lnTo>
                <a:lnTo>
                  <a:pt x="1" y="3598"/>
                </a:lnTo>
                <a:lnTo>
                  <a:pt x="1" y="4005"/>
                </a:lnTo>
                <a:lnTo>
                  <a:pt x="1" y="91572"/>
                </a:lnTo>
                <a:lnTo>
                  <a:pt x="1" y="91979"/>
                </a:lnTo>
                <a:lnTo>
                  <a:pt x="69" y="92319"/>
                </a:lnTo>
                <a:lnTo>
                  <a:pt x="272" y="93065"/>
                </a:lnTo>
                <a:lnTo>
                  <a:pt x="679" y="93744"/>
                </a:lnTo>
                <a:lnTo>
                  <a:pt x="1155" y="94355"/>
                </a:lnTo>
                <a:lnTo>
                  <a:pt x="1766" y="94830"/>
                </a:lnTo>
                <a:lnTo>
                  <a:pt x="2444" y="95238"/>
                </a:lnTo>
                <a:lnTo>
                  <a:pt x="3191" y="95441"/>
                </a:lnTo>
                <a:lnTo>
                  <a:pt x="3530" y="95509"/>
                </a:lnTo>
                <a:lnTo>
                  <a:pt x="139904" y="95509"/>
                </a:lnTo>
                <a:lnTo>
                  <a:pt x="140311" y="95441"/>
                </a:lnTo>
                <a:lnTo>
                  <a:pt x="141058" y="95238"/>
                </a:lnTo>
                <a:lnTo>
                  <a:pt x="141737" y="94830"/>
                </a:lnTo>
                <a:lnTo>
                  <a:pt x="142280" y="94355"/>
                </a:lnTo>
                <a:lnTo>
                  <a:pt x="142755" y="93744"/>
                </a:lnTo>
                <a:lnTo>
                  <a:pt x="143162" y="93065"/>
                </a:lnTo>
                <a:lnTo>
                  <a:pt x="143366" y="92319"/>
                </a:lnTo>
                <a:lnTo>
                  <a:pt x="143434" y="91979"/>
                </a:lnTo>
                <a:lnTo>
                  <a:pt x="143434" y="91572"/>
                </a:lnTo>
                <a:lnTo>
                  <a:pt x="143434" y="4005"/>
                </a:lnTo>
                <a:lnTo>
                  <a:pt x="143434" y="3598"/>
                </a:lnTo>
                <a:lnTo>
                  <a:pt x="143366" y="3190"/>
                </a:lnTo>
                <a:lnTo>
                  <a:pt x="143162" y="2444"/>
                </a:lnTo>
                <a:lnTo>
                  <a:pt x="142755" y="1765"/>
                </a:lnTo>
                <a:lnTo>
                  <a:pt x="142280" y="1154"/>
                </a:lnTo>
                <a:lnTo>
                  <a:pt x="141737" y="679"/>
                </a:lnTo>
                <a:lnTo>
                  <a:pt x="141058" y="339"/>
                </a:lnTo>
                <a:lnTo>
                  <a:pt x="140311" y="68"/>
                </a:lnTo>
                <a:lnTo>
                  <a:pt x="139904" y="0"/>
                </a:lnTo>
                <a:close/>
                <a:moveTo>
                  <a:pt x="55324" y="95713"/>
                </a:moveTo>
                <a:lnTo>
                  <a:pt x="55052" y="98971"/>
                </a:lnTo>
                <a:lnTo>
                  <a:pt x="54713" y="102297"/>
                </a:lnTo>
                <a:lnTo>
                  <a:pt x="54374" y="105284"/>
                </a:lnTo>
                <a:lnTo>
                  <a:pt x="53966" y="107388"/>
                </a:lnTo>
                <a:lnTo>
                  <a:pt x="53763" y="108203"/>
                </a:lnTo>
                <a:lnTo>
                  <a:pt x="53627" y="108746"/>
                </a:lnTo>
                <a:lnTo>
                  <a:pt x="53423" y="109153"/>
                </a:lnTo>
                <a:lnTo>
                  <a:pt x="53220" y="109357"/>
                </a:lnTo>
                <a:lnTo>
                  <a:pt x="52677" y="109493"/>
                </a:lnTo>
                <a:lnTo>
                  <a:pt x="51794" y="109696"/>
                </a:lnTo>
                <a:lnTo>
                  <a:pt x="49690" y="110036"/>
                </a:lnTo>
                <a:lnTo>
                  <a:pt x="48061" y="110307"/>
                </a:lnTo>
                <a:lnTo>
                  <a:pt x="47450" y="110443"/>
                </a:lnTo>
                <a:lnTo>
                  <a:pt x="47110" y="110511"/>
                </a:lnTo>
                <a:lnTo>
                  <a:pt x="47042" y="110579"/>
                </a:lnTo>
                <a:lnTo>
                  <a:pt x="47042" y="110783"/>
                </a:lnTo>
                <a:lnTo>
                  <a:pt x="47110" y="110850"/>
                </a:lnTo>
                <a:lnTo>
                  <a:pt x="47585" y="110918"/>
                </a:lnTo>
                <a:lnTo>
                  <a:pt x="48400" y="110986"/>
                </a:lnTo>
                <a:lnTo>
                  <a:pt x="51387" y="111054"/>
                </a:lnTo>
                <a:lnTo>
                  <a:pt x="56071" y="111122"/>
                </a:lnTo>
                <a:lnTo>
                  <a:pt x="87092" y="111122"/>
                </a:lnTo>
                <a:lnTo>
                  <a:pt x="91708" y="111054"/>
                </a:lnTo>
                <a:lnTo>
                  <a:pt x="94695" y="110986"/>
                </a:lnTo>
                <a:lnTo>
                  <a:pt x="95578" y="110918"/>
                </a:lnTo>
                <a:lnTo>
                  <a:pt x="96053" y="110850"/>
                </a:lnTo>
                <a:lnTo>
                  <a:pt x="96121" y="110783"/>
                </a:lnTo>
                <a:lnTo>
                  <a:pt x="96121" y="110579"/>
                </a:lnTo>
                <a:lnTo>
                  <a:pt x="96053" y="110511"/>
                </a:lnTo>
                <a:lnTo>
                  <a:pt x="95713" y="110443"/>
                </a:lnTo>
                <a:lnTo>
                  <a:pt x="95102" y="110307"/>
                </a:lnTo>
                <a:lnTo>
                  <a:pt x="93473" y="110036"/>
                </a:lnTo>
                <a:lnTo>
                  <a:pt x="91369" y="109696"/>
                </a:lnTo>
                <a:lnTo>
                  <a:pt x="90487" y="109493"/>
                </a:lnTo>
                <a:lnTo>
                  <a:pt x="89943" y="109357"/>
                </a:lnTo>
                <a:lnTo>
                  <a:pt x="89740" y="109153"/>
                </a:lnTo>
                <a:lnTo>
                  <a:pt x="89536" y="108746"/>
                </a:lnTo>
                <a:lnTo>
                  <a:pt x="89333" y="108203"/>
                </a:lnTo>
                <a:lnTo>
                  <a:pt x="89197" y="107388"/>
                </a:lnTo>
                <a:lnTo>
                  <a:pt x="88789" y="105284"/>
                </a:lnTo>
                <a:lnTo>
                  <a:pt x="88382" y="102297"/>
                </a:lnTo>
                <a:lnTo>
                  <a:pt x="88043" y="98971"/>
                </a:lnTo>
                <a:lnTo>
                  <a:pt x="87839" y="95713"/>
                </a:lnTo>
                <a:close/>
                <a:moveTo>
                  <a:pt x="47450" y="111054"/>
                </a:moveTo>
                <a:lnTo>
                  <a:pt x="47450" y="111122"/>
                </a:lnTo>
                <a:lnTo>
                  <a:pt x="47450" y="111393"/>
                </a:lnTo>
                <a:lnTo>
                  <a:pt x="47518" y="111461"/>
                </a:lnTo>
                <a:lnTo>
                  <a:pt x="48807" y="111529"/>
                </a:lnTo>
                <a:lnTo>
                  <a:pt x="52473" y="111597"/>
                </a:lnTo>
                <a:lnTo>
                  <a:pt x="62384" y="111665"/>
                </a:lnTo>
                <a:lnTo>
                  <a:pt x="80779" y="111665"/>
                </a:lnTo>
                <a:lnTo>
                  <a:pt x="90622" y="111597"/>
                </a:lnTo>
                <a:lnTo>
                  <a:pt x="94356" y="111529"/>
                </a:lnTo>
                <a:lnTo>
                  <a:pt x="95646" y="111461"/>
                </a:lnTo>
                <a:lnTo>
                  <a:pt x="95713" y="111393"/>
                </a:lnTo>
                <a:lnTo>
                  <a:pt x="95713" y="111122"/>
                </a:lnTo>
                <a:lnTo>
                  <a:pt x="95646" y="111054"/>
                </a:lnTo>
                <a:lnTo>
                  <a:pt x="94084" y="111122"/>
                </a:lnTo>
                <a:lnTo>
                  <a:pt x="91233" y="111190"/>
                </a:lnTo>
                <a:lnTo>
                  <a:pt x="80847" y="111258"/>
                </a:lnTo>
                <a:lnTo>
                  <a:pt x="62316" y="111258"/>
                </a:lnTo>
                <a:lnTo>
                  <a:pt x="51930" y="111190"/>
                </a:lnTo>
                <a:lnTo>
                  <a:pt x="49079" y="111122"/>
                </a:lnTo>
                <a:lnTo>
                  <a:pt x="47518" y="111054"/>
                </a:lnTo>
                <a:close/>
              </a:path>
            </a:pathLst>
          </a:custGeom>
          <a:solidFill>
            <a:srgbClr val="000000"/>
          </a:solidFill>
          <a:ln w="1905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4" name="Rectangle 3">
            <a:extLst>
              <a:ext uri="{FF2B5EF4-FFF2-40B4-BE49-F238E27FC236}">
                <a16:creationId xmlns:a16="http://schemas.microsoft.com/office/drawing/2014/main" id="{F4103153-993A-D246-A155-DC45B9B0590A}"/>
              </a:ext>
            </a:extLst>
          </p:cNvPr>
          <p:cNvSpPr/>
          <p:nvPr/>
        </p:nvSpPr>
        <p:spPr>
          <a:xfrm>
            <a:off x="4263626" y="1134327"/>
            <a:ext cx="3127779" cy="1107996"/>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600" b="1" i="0" u="none" strike="noStrike" kern="0" cap="none" spc="0" normalizeH="0" baseline="0" noProof="0" dirty="0" err="1">
                <a:ln w="0"/>
                <a:solidFill>
                  <a:srgbClr val="C00000"/>
                </a:solidFill>
                <a:effectLst>
                  <a:reflection blurRad="6350" stA="53000" endA="300" endPos="35500" dir="5400000" sy="-90000" algn="bl" rotWithShape="0"/>
                </a:effectLst>
                <a:uLnTx/>
                <a:uFillTx/>
                <a:latin typeface="Snell Roundhand Black" panose="02000603080000090004" pitchFamily="2" charset="77"/>
                <a:cs typeface="Arial"/>
                <a:sym typeface="Arial"/>
              </a:rPr>
              <a:t>Dặn</a:t>
            </a:r>
            <a:r>
              <a:rPr kumimoji="0" lang="en-US" sz="6600" b="1" i="0" u="none" strike="noStrike" kern="0" cap="none" spc="0" normalizeH="0" baseline="0" noProof="0" dirty="0">
                <a:ln w="0"/>
                <a:solidFill>
                  <a:srgbClr val="C00000"/>
                </a:solidFill>
                <a:effectLst>
                  <a:reflection blurRad="6350" stA="53000" endA="300" endPos="35500" dir="5400000" sy="-90000" algn="bl" rotWithShape="0"/>
                </a:effectLst>
                <a:uLnTx/>
                <a:uFillTx/>
                <a:latin typeface="Snell Roundhand Black" panose="02000603080000090004" pitchFamily="2" charset="77"/>
                <a:cs typeface="Arial"/>
                <a:sym typeface="Arial"/>
              </a:rPr>
              <a:t> </a:t>
            </a:r>
            <a:r>
              <a:rPr kumimoji="0" lang="en-US" sz="6600" b="1" i="0" u="none" strike="noStrike" kern="0" cap="none" spc="0" normalizeH="0" baseline="0" noProof="0" dirty="0" err="1">
                <a:ln w="0"/>
                <a:solidFill>
                  <a:srgbClr val="C00000"/>
                </a:solidFill>
                <a:effectLst>
                  <a:reflection blurRad="6350" stA="53000" endA="300" endPos="35500" dir="5400000" sy="-90000" algn="bl" rotWithShape="0"/>
                </a:effectLst>
                <a:uLnTx/>
                <a:uFillTx/>
                <a:latin typeface="Snell Roundhand Black" panose="02000603080000090004" pitchFamily="2" charset="77"/>
                <a:cs typeface="Arial"/>
                <a:sym typeface="Arial"/>
              </a:rPr>
              <a:t>dò</a:t>
            </a:r>
            <a:endParaRPr kumimoji="0" lang="en-US" sz="6600" b="1" i="0" u="none" strike="noStrike" kern="0" cap="none" spc="0" normalizeH="0" baseline="0" noProof="0" dirty="0">
              <a:ln w="0"/>
              <a:solidFill>
                <a:srgbClr val="C00000"/>
              </a:solidFill>
              <a:effectLst>
                <a:reflection blurRad="6350" stA="53000" endA="300" endPos="35500" dir="5400000" sy="-90000" algn="bl" rotWithShape="0"/>
              </a:effectLst>
              <a:uLnTx/>
              <a:uFillTx/>
              <a:latin typeface="Snell Roundhand Black" panose="02000603080000090004" pitchFamily="2" charset="77"/>
              <a:cs typeface="Arial"/>
              <a:sym typeface="Arial"/>
            </a:endParaRPr>
          </a:p>
        </p:txBody>
      </p:sp>
      <p:sp>
        <p:nvSpPr>
          <p:cNvPr id="2" name="Rectangle 1">
            <a:extLst>
              <a:ext uri="{FF2B5EF4-FFF2-40B4-BE49-F238E27FC236}">
                <a16:creationId xmlns:a16="http://schemas.microsoft.com/office/drawing/2014/main" id="{A3F2AAFE-4395-2F48-8A04-850438CC3E9F}"/>
              </a:ext>
            </a:extLst>
          </p:cNvPr>
          <p:cNvSpPr/>
          <p:nvPr/>
        </p:nvSpPr>
        <p:spPr>
          <a:xfrm>
            <a:off x="533400" y="578406"/>
            <a:ext cx="3657600" cy="2219838"/>
          </a:xfrm>
          <a:prstGeom prst="rect">
            <a:avLst/>
          </a:prstGeom>
        </p:spPr>
        <p:txBody>
          <a:bodyPr wrap="square">
            <a:spAutoFit/>
          </a:bodyPr>
          <a:lstStyle/>
          <a:p>
            <a:pPr marL="609600" marR="0" lvl="0" indent="-609600" algn="just" defTabSz="914400" rtl="0" eaLnBrk="1" fontAlgn="auto" latinLnBrk="0" hangingPunct="1">
              <a:lnSpc>
                <a:spcPct val="150000"/>
              </a:lnSpc>
              <a:spcBef>
                <a:spcPts val="0"/>
              </a:spcBef>
              <a:spcAft>
                <a:spcPts val="0"/>
              </a:spcAft>
              <a:buClr>
                <a:srgbClr val="000000"/>
              </a:buClr>
              <a:buSzTx/>
              <a:buFont typeface="Arial"/>
              <a:buAutoNum type="arabicPeriod"/>
              <a:tabLst/>
              <a:defRPr/>
            </a:pPr>
            <a:r>
              <a:rPr kumimoji="0" lang="en-US" altLang="en-US" sz="3200" b="1"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Học</a:t>
            </a:r>
            <a:r>
              <a:rPr kumimoji="0" lang="en-US" altLang="en-US" sz="32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en-US" sz="3200" b="1"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bài</a:t>
            </a:r>
            <a:r>
              <a:rPr kumimoji="0" lang="en-US" altLang="en-US" sz="32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en-US" sz="3200" b="1"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các</a:t>
            </a:r>
            <a:r>
              <a:rPr kumimoji="0" lang="en-US" altLang="en-US" sz="32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en-US" sz="3200" b="1"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câu</a:t>
            </a:r>
            <a:r>
              <a:rPr kumimoji="0" lang="en-US" altLang="en-US" sz="32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en-US" sz="3200" b="1"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hỏi</a:t>
            </a:r>
            <a:r>
              <a:rPr kumimoji="0" lang="en-US" altLang="en-US" sz="32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SGK)</a:t>
            </a:r>
            <a:r>
              <a:rPr kumimoji="0" lang="en-US" sz="32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a:t>
            </a:r>
            <a:endParaRPr kumimoji="0" lang="en-US" altLang="en-US" sz="32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endParaRPr>
          </a:p>
          <a:p>
            <a:pPr marL="609600" marR="0" lvl="0" indent="-609600" algn="just" defTabSz="914400" rtl="0" eaLnBrk="1" fontAlgn="auto" latinLnBrk="0" hangingPunct="1">
              <a:lnSpc>
                <a:spcPct val="150000"/>
              </a:lnSpc>
              <a:spcBef>
                <a:spcPts val="0"/>
              </a:spcBef>
              <a:spcAft>
                <a:spcPts val="0"/>
              </a:spcAft>
              <a:buClr>
                <a:srgbClr val="000000"/>
              </a:buClr>
              <a:buSzTx/>
              <a:buFont typeface="Arial"/>
              <a:buNone/>
              <a:tabLst/>
              <a:defRPr/>
            </a:pPr>
            <a:r>
              <a:rPr kumimoji="0" lang="en-US" altLang="en-US" sz="32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2. </a:t>
            </a:r>
            <a:r>
              <a:rPr kumimoji="0" lang="en-US" altLang="en-US" sz="3200" b="1"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Chuẩn</a:t>
            </a:r>
            <a:r>
              <a:rPr kumimoji="0" lang="en-US" altLang="en-US" sz="32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en-US" sz="3200" b="1"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bị</a:t>
            </a:r>
            <a:r>
              <a:rPr kumimoji="0" lang="en-US" altLang="en-US" sz="32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en-US" sz="3200" b="1"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bài</a:t>
            </a:r>
            <a:r>
              <a:rPr kumimoji="0" lang="en-US" altLang="en-US" sz="32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r>
              <a:rPr kumimoji="0" lang="en-US" altLang="en-US" sz="3200" b="1" i="0" u="none" strike="noStrike" kern="0" cap="none" spc="0" normalizeH="0" baseline="0" noProof="0" dirty="0" err="1">
                <a:ln>
                  <a:noFill/>
                </a:ln>
                <a:solidFill>
                  <a:srgbClr val="000000"/>
                </a:solidFill>
                <a:effectLst/>
                <a:uLnTx/>
                <a:uFillTx/>
                <a:latin typeface="Times New Roman" panose="02020603050405020304" pitchFamily="18" charset="0"/>
                <a:cs typeface="Times New Roman" panose="02020603050405020304" pitchFamily="18" charset="0"/>
                <a:sym typeface="Arial"/>
              </a:rPr>
              <a:t>mới</a:t>
            </a:r>
            <a:r>
              <a:rPr kumimoji="0" lang="en-US" altLang="en-US" sz="32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sym typeface="Arial"/>
              </a:rPr>
              <a:t> </a:t>
            </a:r>
          </a:p>
        </p:txBody>
      </p:sp>
      <p:pic>
        <p:nvPicPr>
          <p:cNvPr id="5" name="Picture 4" descr="Ảnh động Powerpoint CTU">
            <a:extLst>
              <a:ext uri="{FF2B5EF4-FFF2-40B4-BE49-F238E27FC236}">
                <a16:creationId xmlns:a16="http://schemas.microsoft.com/office/drawing/2014/main" id="{641AA054-B030-5D46-A06D-AAE73CA0C5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5546" y="3002681"/>
            <a:ext cx="2147908" cy="185085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8A37F06C-35A8-2F49-80F0-864180482336}"/>
              </a:ext>
            </a:extLst>
          </p:cNvPr>
          <p:cNvPicPr>
            <a:picLocks noChangeAspect="1"/>
          </p:cNvPicPr>
          <p:nvPr/>
        </p:nvPicPr>
        <p:blipFill>
          <a:blip r:embed="rId3"/>
          <a:stretch>
            <a:fillRect/>
          </a:stretch>
        </p:blipFill>
        <p:spPr>
          <a:xfrm>
            <a:off x="6302873" y="1468412"/>
            <a:ext cx="2177064" cy="2659664"/>
          </a:xfrm>
          <a:prstGeom prst="rect">
            <a:avLst/>
          </a:prstGeom>
        </p:spPr>
      </p:pic>
      <p:pic>
        <p:nvPicPr>
          <p:cNvPr id="9" name="Picture 8">
            <a:extLst>
              <a:ext uri="{FF2B5EF4-FFF2-40B4-BE49-F238E27FC236}">
                <a16:creationId xmlns:a16="http://schemas.microsoft.com/office/drawing/2014/main" id="{F7175670-311D-E74C-B124-C08B60A944AB}"/>
              </a:ext>
            </a:extLst>
          </p:cNvPr>
          <p:cNvPicPr>
            <a:picLocks noChangeAspect="1"/>
          </p:cNvPicPr>
          <p:nvPr/>
        </p:nvPicPr>
        <p:blipFill>
          <a:blip r:embed="rId4"/>
          <a:stretch>
            <a:fillRect/>
          </a:stretch>
        </p:blipFill>
        <p:spPr>
          <a:xfrm>
            <a:off x="6019800" y="4251900"/>
            <a:ext cx="638175" cy="638175"/>
          </a:xfrm>
          <a:prstGeom prst="rect">
            <a:avLst/>
          </a:prstGeom>
        </p:spPr>
      </p:pic>
    </p:spTree>
    <p:extLst>
      <p:ext uri="{BB962C8B-B14F-4D97-AF65-F5344CB8AC3E}">
        <p14:creationId xmlns:p14="http://schemas.microsoft.com/office/powerpoint/2010/main" val="248542497"/>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8)">
                                          <p:cBhvr>
                                            <p:cTn id="7" dur="500"/>
                                            <p:tgtEl>
                                              <p:spTgt spid="7"/>
                                            </p:tgtEl>
                                          </p:cBhvr>
                                        </p:animEffect>
                                      </p:childTnLst>
                                    </p:cTn>
                                  </p:par>
                                </p:childTnLst>
                              </p:cTn>
                            </p:par>
                            <p:par>
                              <p:cTn id="8" fill="hold">
                                <p:stCondLst>
                                  <p:cond delay="500"/>
                                </p:stCondLst>
                                <p:childTnLst>
                                  <p:par>
                                    <p:cTn id="9" presetID="21"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heel(8)">
                                          <p:cBhvr>
                                            <p:cTn id="11" dur="500"/>
                                            <p:tgtEl>
                                              <p:spTgt spid="4"/>
                                            </p:tgtEl>
                                          </p:cBhvr>
                                        </p:animEffect>
                                      </p:childTnLst>
                                    </p:cTn>
                                  </p:par>
                                </p:childTnLst>
                              </p:cTn>
                            </p:par>
                            <p:par>
                              <p:cTn id="12" fill="hold">
                                <p:stCondLst>
                                  <p:cond delay="1000"/>
                                </p:stCondLst>
                                <p:childTnLst>
                                  <p:par>
                                    <p:cTn id="13" presetID="2" presetClass="entr" presetSubtype="1" fill="hold" nodeType="afterEffect" p14:presetBounceEnd="50000">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14:bounceEnd="50000">
                                          <p:cBhvr additive="base">
                                            <p:cTn id="15" dur="5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5"/>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 presetClass="entr" presetSubtype="1" fill="hold" grpId="0" nodeType="afterEffect" p14:presetBounceEnd="50000">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14:bounceEnd="50000">
                                          <p:cBhvr additive="base">
                                            <p:cTn id="20"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21"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8)">
                                          <p:cBhvr>
                                            <p:cTn id="7" dur="500"/>
                                            <p:tgtEl>
                                              <p:spTgt spid="7"/>
                                            </p:tgtEl>
                                          </p:cBhvr>
                                        </p:animEffect>
                                      </p:childTnLst>
                                    </p:cTn>
                                  </p:par>
                                </p:childTnLst>
                              </p:cTn>
                            </p:par>
                            <p:par>
                              <p:cTn id="8" fill="hold">
                                <p:stCondLst>
                                  <p:cond delay="500"/>
                                </p:stCondLst>
                                <p:childTnLst>
                                  <p:par>
                                    <p:cTn id="9" presetID="21"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heel(8)">
                                          <p:cBhvr>
                                            <p:cTn id="11" dur="500"/>
                                            <p:tgtEl>
                                              <p:spTgt spid="4"/>
                                            </p:tgtEl>
                                          </p:cBhvr>
                                        </p:animEffect>
                                      </p:childTnLst>
                                    </p:cTn>
                                  </p:par>
                                </p:childTnLst>
                              </p:cTn>
                            </p:par>
                            <p:par>
                              <p:cTn id="12" fill="hold">
                                <p:stCondLst>
                                  <p:cond delay="1000"/>
                                </p:stCondLst>
                                <p:childTnLst>
                                  <p:par>
                                    <p:cTn id="13" presetID="2" presetClass="entr" presetSubtype="1"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 presetClass="entr" presetSubtype="1"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0084" y="133350"/>
            <a:ext cx="6283500" cy="3530400"/>
          </a:xfrm>
        </p:spPr>
        <p:txBody>
          <a:bodyPr/>
          <a:lstStyle/>
          <a:p>
            <a:r>
              <a:rPr lang="en-US" sz="5500" dirty="0"/>
              <a:t>CẢM ƠN SỰ THEO DÕI CỦA CÁC EM!</a:t>
            </a:r>
          </a:p>
        </p:txBody>
      </p:sp>
      <p:pic>
        <p:nvPicPr>
          <p:cNvPr id="3074" name="Picture 2">
            <a:extLst>
              <a:ext uri="{FF2B5EF4-FFF2-40B4-BE49-F238E27FC236}">
                <a16:creationId xmlns:a16="http://schemas.microsoft.com/office/drawing/2014/main" id="{7BF9384F-A48D-AB44-811B-4A2C2EA249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150" y="590550"/>
            <a:ext cx="1714500" cy="1524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a:extLst>
              <a:ext uri="{FF2B5EF4-FFF2-40B4-BE49-F238E27FC236}">
                <a16:creationId xmlns:a16="http://schemas.microsoft.com/office/drawing/2014/main" id="{F0A130AA-869F-B648-9E00-E3DA5B259D6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0084" y="110756"/>
            <a:ext cx="1714500" cy="15240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3B7954E3-4912-2B44-B4D6-08C3F13D4C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982" y="3562489"/>
            <a:ext cx="1632416" cy="147025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a:extLst>
              <a:ext uri="{FF2B5EF4-FFF2-40B4-BE49-F238E27FC236}">
                <a16:creationId xmlns:a16="http://schemas.microsoft.com/office/drawing/2014/main" id="{1D488753-8DC4-E44D-B467-99AFA304CE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04845" y="3642899"/>
            <a:ext cx="1632416" cy="147025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CB7048D5-17B8-1C48-8850-9E613BA160E0}"/>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7391400" y="114403"/>
            <a:ext cx="1387366" cy="1866693"/>
          </a:xfrm>
          <a:prstGeom prst="rect">
            <a:avLst/>
          </a:prstGeom>
          <a:ln>
            <a:noFill/>
          </a:ln>
        </p:spPr>
      </p:pic>
    </p:spTree>
    <p:extLst>
      <p:ext uri="{BB962C8B-B14F-4D97-AF65-F5344CB8AC3E}">
        <p14:creationId xmlns:p14="http://schemas.microsoft.com/office/powerpoint/2010/main" val="415097083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1600"/>
                            </p:stCondLst>
                            <p:childTnLst>
                              <p:par>
                                <p:cTn id="13" presetID="8" presetClass="emph" presetSubtype="0" fill="hold" nodeType="afterEffect">
                                  <p:stCondLst>
                                    <p:cond delay="0"/>
                                  </p:stCondLst>
                                  <p:iterate type="lt">
                                    <p:tmPct val="0"/>
                                  </p:iterate>
                                  <p:childTnLst>
                                    <p:animRot by="21600000">
                                      <p:cBhvr>
                                        <p:cTn id="14"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p29"/>
          <p:cNvSpPr txBox="1">
            <a:spLocks noGrp="1"/>
          </p:cNvSpPr>
          <p:nvPr>
            <p:ph type="title"/>
          </p:nvPr>
        </p:nvSpPr>
        <p:spPr>
          <a:xfrm>
            <a:off x="609600" y="350665"/>
            <a:ext cx="4724400" cy="95410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7200" b="0" dirty="0" err="1">
                <a:solidFill>
                  <a:srgbClr val="C00000"/>
                </a:solidFill>
                <a:latin typeface="Brush Script MT" panose="03060802040406070304" pitchFamily="66" charset="-122"/>
                <a:ea typeface="Brush Script MT" panose="03060802040406070304" pitchFamily="66" charset="-122"/>
                <a:cs typeface="Brush Script MT" panose="03060802040406070304" pitchFamily="66" charset="-122"/>
              </a:rPr>
              <a:t>Nội</a:t>
            </a:r>
            <a:r>
              <a:rPr lang="en-US" sz="7200" b="0" dirty="0">
                <a:solidFill>
                  <a:srgbClr val="C00000"/>
                </a:solidFill>
                <a:latin typeface="Brush Script MT" panose="03060802040406070304" pitchFamily="66" charset="-122"/>
                <a:ea typeface="Brush Script MT" panose="03060802040406070304" pitchFamily="66" charset="-122"/>
                <a:cs typeface="Brush Script MT" panose="03060802040406070304" pitchFamily="66" charset="-122"/>
              </a:rPr>
              <a:t> dung </a:t>
            </a:r>
            <a:r>
              <a:rPr lang="en-US" sz="7200" b="0" dirty="0" err="1">
                <a:solidFill>
                  <a:srgbClr val="C00000"/>
                </a:solidFill>
                <a:latin typeface="Brush Script MT" panose="03060802040406070304" pitchFamily="66" charset="-122"/>
                <a:ea typeface="Brush Script MT" panose="03060802040406070304" pitchFamily="66" charset="-122"/>
                <a:cs typeface="Brush Script MT" panose="03060802040406070304" pitchFamily="66" charset="-122"/>
              </a:rPr>
              <a:t>chính</a:t>
            </a:r>
            <a:endParaRPr lang="en-US" sz="7200" b="0" dirty="0">
              <a:solidFill>
                <a:srgbClr val="C00000"/>
              </a:solidFill>
              <a:latin typeface="Brush Script MT" panose="03060802040406070304" pitchFamily="66" charset="-122"/>
              <a:ea typeface="Brush Script MT" panose="03060802040406070304" pitchFamily="66" charset="-122"/>
              <a:cs typeface="Brush Script MT" panose="03060802040406070304" pitchFamily="66" charset="-122"/>
            </a:endParaRPr>
          </a:p>
        </p:txBody>
      </p:sp>
      <p:sp>
        <p:nvSpPr>
          <p:cNvPr id="4" name="Rectangle 3">
            <a:extLst>
              <a:ext uri="{FF2B5EF4-FFF2-40B4-BE49-F238E27FC236}">
                <a16:creationId xmlns:a16="http://schemas.microsoft.com/office/drawing/2014/main" id="{FC84E6EC-2D71-3943-B23B-0C15ADFDB514}"/>
              </a:ext>
            </a:extLst>
          </p:cNvPr>
          <p:cNvSpPr/>
          <p:nvPr/>
        </p:nvSpPr>
        <p:spPr>
          <a:xfrm>
            <a:off x="2086538" y="1556914"/>
            <a:ext cx="5506411" cy="954107"/>
          </a:xfrm>
          <a:prstGeom prst="rect">
            <a:avLst/>
          </a:prstGeom>
        </p:spPr>
        <p:txBody>
          <a:bodyPr wrap="square">
            <a:spAutoFit/>
          </a:bodyPr>
          <a:lstStyle/>
          <a:p>
            <a:pPr lvl="0" eaLnBrk="0" fontAlgn="base" hangingPunct="0">
              <a:spcBef>
                <a:spcPct val="0"/>
              </a:spcBef>
              <a:spcAft>
                <a:spcPct val="0"/>
              </a:spcAft>
              <a:buClrTx/>
            </a:pPr>
            <a:r>
              <a:rPr lang="vi-VN" altLang="vi-VN" sz="2800" b="1" kern="1200" dirty="0">
                <a:solidFill>
                  <a:srgbClr val="0000FF"/>
                </a:solidFill>
                <a:latin typeface="Times New Roman" panose="02020603050405020304" pitchFamily="18" charset="0"/>
                <a:ea typeface="+mn-ea"/>
                <a:cs typeface="+mn-cs"/>
              </a:rPr>
              <a:t>I. Tình hình kinh tế nước Mĩ sau chiến tranh thế giới thứ hai </a:t>
            </a:r>
          </a:p>
        </p:txBody>
      </p:sp>
      <p:sp>
        <p:nvSpPr>
          <p:cNvPr id="5" name="Rectangle 4">
            <a:extLst>
              <a:ext uri="{FF2B5EF4-FFF2-40B4-BE49-F238E27FC236}">
                <a16:creationId xmlns:a16="http://schemas.microsoft.com/office/drawing/2014/main" id="{CBB26E6F-1A78-D549-9613-BD0478CDAE87}"/>
              </a:ext>
            </a:extLst>
          </p:cNvPr>
          <p:cNvSpPr/>
          <p:nvPr/>
        </p:nvSpPr>
        <p:spPr>
          <a:xfrm>
            <a:off x="1808379" y="2678823"/>
            <a:ext cx="5811621" cy="954107"/>
          </a:xfrm>
          <a:prstGeom prst="rect">
            <a:avLst/>
          </a:prstGeom>
        </p:spPr>
        <p:txBody>
          <a:bodyPr wrap="square">
            <a:spAutoFit/>
          </a:bodyPr>
          <a:lstStyle/>
          <a:p>
            <a:pPr lvl="0" algn="ctr" eaLnBrk="0" fontAlgn="base" hangingPunct="0">
              <a:spcBef>
                <a:spcPct val="0"/>
              </a:spcBef>
              <a:spcAft>
                <a:spcPct val="0"/>
              </a:spcAft>
              <a:buClrTx/>
            </a:pPr>
            <a:r>
              <a:rPr lang="en-US" altLang="vi-VN" sz="2800" b="1" kern="1200" dirty="0">
                <a:solidFill>
                  <a:srgbClr val="C00000"/>
                </a:solidFill>
                <a:latin typeface="Times New Roman" panose="02020603050405020304" pitchFamily="18" charset="0"/>
                <a:ea typeface="+mn-ea"/>
                <a:cs typeface="+mn-cs"/>
              </a:rPr>
              <a:t>II. </a:t>
            </a:r>
            <a:r>
              <a:rPr lang="en-US" altLang="vi-VN" sz="2800" b="1" kern="1200" dirty="0" err="1">
                <a:solidFill>
                  <a:srgbClr val="C00000"/>
                </a:solidFill>
                <a:latin typeface="Times New Roman" panose="02020603050405020304" pitchFamily="18" charset="0"/>
                <a:ea typeface="+mn-ea"/>
                <a:cs typeface="+mn-cs"/>
              </a:rPr>
              <a:t>Sự</a:t>
            </a:r>
            <a:r>
              <a:rPr lang="en-US" altLang="vi-VN" sz="2800" b="1" kern="1200" dirty="0">
                <a:solidFill>
                  <a:srgbClr val="C00000"/>
                </a:solidFill>
                <a:latin typeface="Times New Roman" panose="02020603050405020304" pitchFamily="18" charset="0"/>
                <a:ea typeface="+mn-ea"/>
                <a:cs typeface="+mn-cs"/>
              </a:rPr>
              <a:t> </a:t>
            </a:r>
            <a:r>
              <a:rPr lang="en-US" altLang="vi-VN" sz="2800" b="1" kern="1200" dirty="0" err="1">
                <a:solidFill>
                  <a:srgbClr val="C00000"/>
                </a:solidFill>
                <a:latin typeface="Times New Roman" panose="02020603050405020304" pitchFamily="18" charset="0"/>
                <a:ea typeface="+mn-ea"/>
                <a:cs typeface="+mn-cs"/>
              </a:rPr>
              <a:t>phát</a:t>
            </a:r>
            <a:r>
              <a:rPr lang="en-US" altLang="vi-VN" sz="2800" b="1" kern="1200" dirty="0">
                <a:solidFill>
                  <a:srgbClr val="C00000"/>
                </a:solidFill>
                <a:latin typeface="Times New Roman" panose="02020603050405020304" pitchFamily="18" charset="0"/>
                <a:ea typeface="+mn-ea"/>
                <a:cs typeface="+mn-cs"/>
              </a:rPr>
              <a:t> </a:t>
            </a:r>
            <a:r>
              <a:rPr lang="en-US" altLang="vi-VN" sz="2800" b="1" kern="1200" dirty="0" err="1">
                <a:solidFill>
                  <a:srgbClr val="C00000"/>
                </a:solidFill>
                <a:latin typeface="Times New Roman" panose="02020603050405020304" pitchFamily="18" charset="0"/>
                <a:ea typeface="+mn-ea"/>
                <a:cs typeface="+mn-cs"/>
              </a:rPr>
              <a:t>về</a:t>
            </a:r>
            <a:r>
              <a:rPr lang="en-US" altLang="vi-VN" sz="2800" b="1" kern="1200" dirty="0">
                <a:solidFill>
                  <a:srgbClr val="C00000"/>
                </a:solidFill>
                <a:latin typeface="Times New Roman" panose="02020603050405020304" pitchFamily="18" charset="0"/>
                <a:ea typeface="+mn-ea"/>
                <a:cs typeface="+mn-cs"/>
              </a:rPr>
              <a:t> khoa </a:t>
            </a:r>
            <a:r>
              <a:rPr lang="en-US" altLang="vi-VN" sz="2800" b="1" kern="1200" dirty="0" err="1">
                <a:solidFill>
                  <a:srgbClr val="C00000"/>
                </a:solidFill>
                <a:latin typeface="Times New Roman" panose="02020603050405020304" pitchFamily="18" charset="0"/>
                <a:ea typeface="+mn-ea"/>
                <a:cs typeface="+mn-cs"/>
              </a:rPr>
              <a:t>học</a:t>
            </a:r>
            <a:r>
              <a:rPr lang="en-US" altLang="vi-VN" sz="2800" b="1" kern="1200" dirty="0">
                <a:solidFill>
                  <a:srgbClr val="C00000"/>
                </a:solidFill>
                <a:latin typeface="Times New Roman" panose="02020603050405020304" pitchFamily="18" charset="0"/>
                <a:ea typeface="+mn-ea"/>
                <a:cs typeface="+mn-cs"/>
              </a:rPr>
              <a:t> – </a:t>
            </a:r>
            <a:r>
              <a:rPr lang="en-US" altLang="vi-VN" sz="2800" b="1" kern="1200" dirty="0" err="1">
                <a:solidFill>
                  <a:srgbClr val="C00000"/>
                </a:solidFill>
                <a:latin typeface="Times New Roman" panose="02020603050405020304" pitchFamily="18" charset="0"/>
                <a:ea typeface="+mn-ea"/>
                <a:cs typeface="+mn-cs"/>
              </a:rPr>
              <a:t>kĩ</a:t>
            </a:r>
            <a:r>
              <a:rPr lang="en-US" altLang="vi-VN" sz="2800" b="1" kern="1200" dirty="0">
                <a:solidFill>
                  <a:srgbClr val="C00000"/>
                </a:solidFill>
                <a:latin typeface="Times New Roman" panose="02020603050405020304" pitchFamily="18" charset="0"/>
                <a:ea typeface="+mn-ea"/>
                <a:cs typeface="+mn-cs"/>
              </a:rPr>
              <a:t> </a:t>
            </a:r>
            <a:r>
              <a:rPr lang="en-US" altLang="vi-VN" sz="2800" b="1" kern="1200" dirty="0" err="1">
                <a:solidFill>
                  <a:srgbClr val="C00000"/>
                </a:solidFill>
                <a:latin typeface="Times New Roman" panose="02020603050405020304" pitchFamily="18" charset="0"/>
                <a:ea typeface="+mn-ea"/>
                <a:cs typeface="+mn-cs"/>
              </a:rPr>
              <a:t>thuật</a:t>
            </a:r>
            <a:r>
              <a:rPr lang="en-US" altLang="vi-VN" sz="2800" b="1" kern="1200" dirty="0">
                <a:solidFill>
                  <a:srgbClr val="C00000"/>
                </a:solidFill>
                <a:latin typeface="Times New Roman" panose="02020603050405020304" pitchFamily="18" charset="0"/>
                <a:ea typeface="+mn-ea"/>
                <a:cs typeface="+mn-cs"/>
              </a:rPr>
              <a:t> </a:t>
            </a:r>
            <a:r>
              <a:rPr lang="en-US" altLang="vi-VN" sz="2800" b="1" kern="1200" dirty="0" err="1">
                <a:solidFill>
                  <a:srgbClr val="C00000"/>
                </a:solidFill>
                <a:latin typeface="Times New Roman" panose="02020603050405020304" pitchFamily="18" charset="0"/>
                <a:ea typeface="+mn-ea"/>
                <a:cs typeface="+mn-cs"/>
              </a:rPr>
              <a:t>của</a:t>
            </a:r>
            <a:r>
              <a:rPr lang="en-US" altLang="vi-VN" sz="2800" b="1" kern="1200" dirty="0">
                <a:solidFill>
                  <a:srgbClr val="C00000"/>
                </a:solidFill>
                <a:latin typeface="Times New Roman" panose="02020603050405020304" pitchFamily="18" charset="0"/>
                <a:ea typeface="+mn-ea"/>
                <a:cs typeface="+mn-cs"/>
              </a:rPr>
              <a:t> </a:t>
            </a:r>
            <a:r>
              <a:rPr lang="en-US" altLang="vi-VN" sz="2800" b="1" kern="1200" dirty="0" err="1">
                <a:solidFill>
                  <a:srgbClr val="C00000"/>
                </a:solidFill>
                <a:latin typeface="Times New Roman" panose="02020603050405020304" pitchFamily="18" charset="0"/>
                <a:ea typeface="+mn-ea"/>
                <a:cs typeface="+mn-cs"/>
              </a:rPr>
              <a:t>Mĩ</a:t>
            </a:r>
            <a:r>
              <a:rPr lang="en-US" altLang="vi-VN" sz="2800" b="1" kern="1200" dirty="0">
                <a:solidFill>
                  <a:srgbClr val="C00000"/>
                </a:solidFill>
                <a:latin typeface="Times New Roman" panose="02020603050405020304" pitchFamily="18" charset="0"/>
                <a:ea typeface="+mn-ea"/>
                <a:cs typeface="+mn-cs"/>
              </a:rPr>
              <a:t> </a:t>
            </a:r>
            <a:r>
              <a:rPr lang="en-US" altLang="vi-VN" sz="2800" b="1" kern="1200" dirty="0" err="1">
                <a:solidFill>
                  <a:srgbClr val="C00000"/>
                </a:solidFill>
                <a:latin typeface="Times New Roman" panose="02020603050405020304" pitchFamily="18" charset="0"/>
                <a:ea typeface="+mn-ea"/>
                <a:cs typeface="+mn-cs"/>
              </a:rPr>
              <a:t>sau</a:t>
            </a:r>
            <a:r>
              <a:rPr lang="en-US" altLang="vi-VN" sz="2800" b="1" kern="1200" dirty="0">
                <a:solidFill>
                  <a:srgbClr val="C00000"/>
                </a:solidFill>
                <a:latin typeface="Times New Roman" panose="02020603050405020304" pitchFamily="18" charset="0"/>
                <a:ea typeface="+mn-ea"/>
                <a:cs typeface="+mn-cs"/>
              </a:rPr>
              <a:t> </a:t>
            </a:r>
            <a:r>
              <a:rPr lang="en-US" altLang="vi-VN" sz="2800" b="1" kern="1200" dirty="0" err="1">
                <a:solidFill>
                  <a:srgbClr val="C00000"/>
                </a:solidFill>
                <a:latin typeface="Times New Roman" panose="02020603050405020304" pitchFamily="18" charset="0"/>
                <a:ea typeface="+mn-ea"/>
                <a:cs typeface="+mn-cs"/>
              </a:rPr>
              <a:t>chiến</a:t>
            </a:r>
            <a:r>
              <a:rPr lang="en-US" altLang="vi-VN" sz="2800" b="1" kern="1200" dirty="0">
                <a:solidFill>
                  <a:srgbClr val="C00000"/>
                </a:solidFill>
                <a:latin typeface="Times New Roman" panose="02020603050405020304" pitchFamily="18" charset="0"/>
                <a:ea typeface="+mn-ea"/>
                <a:cs typeface="+mn-cs"/>
              </a:rPr>
              <a:t> </a:t>
            </a:r>
            <a:r>
              <a:rPr lang="en-US" altLang="vi-VN" sz="2800" b="1" kern="1200" dirty="0" err="1">
                <a:solidFill>
                  <a:srgbClr val="C00000"/>
                </a:solidFill>
                <a:latin typeface="Times New Roman" panose="02020603050405020304" pitchFamily="18" charset="0"/>
                <a:ea typeface="+mn-ea"/>
                <a:cs typeface="+mn-cs"/>
              </a:rPr>
              <a:t>tranh</a:t>
            </a:r>
            <a:r>
              <a:rPr lang="en-US" altLang="vi-VN" sz="2800" b="1" kern="1200" dirty="0">
                <a:solidFill>
                  <a:srgbClr val="C00000"/>
                </a:solidFill>
                <a:latin typeface="Times New Roman" panose="02020603050405020304" pitchFamily="18" charset="0"/>
                <a:ea typeface="+mn-ea"/>
                <a:cs typeface="+mn-cs"/>
              </a:rPr>
              <a:t> </a:t>
            </a:r>
          </a:p>
        </p:txBody>
      </p:sp>
      <p:pic>
        <p:nvPicPr>
          <p:cNvPr id="8" name="Picture 2">
            <a:extLst>
              <a:ext uri="{FF2B5EF4-FFF2-40B4-BE49-F238E27FC236}">
                <a16:creationId xmlns:a16="http://schemas.microsoft.com/office/drawing/2014/main" id="{28E8B883-7BF5-CF46-AAB8-FECC1F79E8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97958" y="178426"/>
            <a:ext cx="1862627" cy="1679418"/>
          </a:xfrm>
          <a:prstGeom prst="rect">
            <a:avLst/>
          </a:prstGeom>
          <a:noFill/>
          <a:extLst>
            <a:ext uri="{909E8E84-426E-40DD-AFC4-6F175D3DCCD1}">
              <a14:hiddenFill xmlns:a14="http://schemas.microsoft.com/office/drawing/2010/main">
                <a:solidFill>
                  <a:srgbClr val="FFFFFF"/>
                </a:solidFill>
              </a14:hiddenFill>
            </a:ext>
          </a:extLst>
        </p:spPr>
      </p:pic>
      <p:sp>
        <p:nvSpPr>
          <p:cNvPr id="6" name="Oval 5">
            <a:extLst>
              <a:ext uri="{FF2B5EF4-FFF2-40B4-BE49-F238E27FC236}">
                <a16:creationId xmlns:a16="http://schemas.microsoft.com/office/drawing/2014/main" id="{55C13B2D-8D7A-F14E-B17C-7E6CFE2508BB}"/>
              </a:ext>
            </a:extLst>
          </p:cNvPr>
          <p:cNvSpPr/>
          <p:nvPr/>
        </p:nvSpPr>
        <p:spPr>
          <a:xfrm>
            <a:off x="1080495" y="1749843"/>
            <a:ext cx="812008" cy="648098"/>
          </a:xfrm>
          <a:prstGeom prst="ellipse">
            <a:avLst/>
          </a:prstGeom>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0" name="Oval 9">
            <a:extLst>
              <a:ext uri="{FF2B5EF4-FFF2-40B4-BE49-F238E27FC236}">
                <a16:creationId xmlns:a16="http://schemas.microsoft.com/office/drawing/2014/main" id="{498CEBC9-8CD1-5F41-A046-0FD9C1089E2C}"/>
              </a:ext>
            </a:extLst>
          </p:cNvPr>
          <p:cNvSpPr/>
          <p:nvPr/>
        </p:nvSpPr>
        <p:spPr>
          <a:xfrm>
            <a:off x="1067441" y="2739656"/>
            <a:ext cx="812008" cy="648098"/>
          </a:xfrm>
          <a:prstGeom prst="ellipse">
            <a:avLst/>
          </a:prstGeom>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grpSp>
        <p:nvGrpSpPr>
          <p:cNvPr id="11" name="Google Shape;346;p30">
            <a:extLst>
              <a:ext uri="{FF2B5EF4-FFF2-40B4-BE49-F238E27FC236}">
                <a16:creationId xmlns:a16="http://schemas.microsoft.com/office/drawing/2014/main" id="{C10DFEFE-EDDB-4543-ADFF-EF3B32C5F1C0}"/>
              </a:ext>
            </a:extLst>
          </p:cNvPr>
          <p:cNvGrpSpPr/>
          <p:nvPr/>
        </p:nvGrpSpPr>
        <p:grpSpPr>
          <a:xfrm rot="2416211" flipH="1">
            <a:off x="7326551" y="2543624"/>
            <a:ext cx="1680556" cy="1942272"/>
            <a:chOff x="1224250" y="2447575"/>
            <a:chExt cx="596825" cy="701025"/>
          </a:xfrm>
        </p:grpSpPr>
        <p:sp>
          <p:nvSpPr>
            <p:cNvPr id="12" name="Google Shape;347;p30">
              <a:extLst>
                <a:ext uri="{FF2B5EF4-FFF2-40B4-BE49-F238E27FC236}">
                  <a16:creationId xmlns:a16="http://schemas.microsoft.com/office/drawing/2014/main" id="{1381E02C-4540-4E40-B1BF-6787C9820876}"/>
                </a:ext>
              </a:extLst>
            </p:cNvPr>
            <p:cNvSpPr/>
            <p:nvPr/>
          </p:nvSpPr>
          <p:spPr>
            <a:xfrm>
              <a:off x="1676100" y="2447750"/>
              <a:ext cx="144975" cy="169700"/>
            </a:xfrm>
            <a:custGeom>
              <a:avLst/>
              <a:gdLst/>
              <a:ahLst/>
              <a:cxnLst/>
              <a:rect l="l" t="t" r="r" b="b"/>
              <a:pathLst>
                <a:path w="5799" h="6788" extrusionOk="0">
                  <a:moveTo>
                    <a:pt x="5525" y="1"/>
                  </a:moveTo>
                  <a:lnTo>
                    <a:pt x="0" y="6668"/>
                  </a:lnTo>
                  <a:lnTo>
                    <a:pt x="155" y="6787"/>
                  </a:lnTo>
                  <a:cubicBezTo>
                    <a:pt x="155" y="6787"/>
                    <a:pt x="1750" y="6620"/>
                    <a:pt x="1965" y="6359"/>
                  </a:cubicBezTo>
                  <a:cubicBezTo>
                    <a:pt x="3334" y="4715"/>
                    <a:pt x="4274" y="3572"/>
                    <a:pt x="4405" y="3418"/>
                  </a:cubicBezTo>
                  <a:cubicBezTo>
                    <a:pt x="4751" y="3001"/>
                    <a:pt x="5798" y="203"/>
                    <a:pt x="5525" y="1"/>
                  </a:cubicBezTo>
                  <a:close/>
                </a:path>
              </a:pathLst>
            </a:custGeom>
            <a:solidFill>
              <a:srgbClr val="B4B5B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348;p30">
              <a:extLst>
                <a:ext uri="{FF2B5EF4-FFF2-40B4-BE49-F238E27FC236}">
                  <a16:creationId xmlns:a16="http://schemas.microsoft.com/office/drawing/2014/main" id="{DFD381EA-5C2D-B44A-9ACE-D4D4115E3F09}"/>
                </a:ext>
              </a:extLst>
            </p:cNvPr>
            <p:cNvSpPr/>
            <p:nvPr/>
          </p:nvSpPr>
          <p:spPr>
            <a:xfrm>
              <a:off x="1364750" y="2614150"/>
              <a:ext cx="336675" cy="392025"/>
            </a:xfrm>
            <a:custGeom>
              <a:avLst/>
              <a:gdLst/>
              <a:ahLst/>
              <a:cxnLst/>
              <a:rect l="l" t="t" r="r" b="b"/>
              <a:pathLst>
                <a:path w="13467" h="15681" extrusionOk="0">
                  <a:moveTo>
                    <a:pt x="12478" y="0"/>
                  </a:moveTo>
                  <a:lnTo>
                    <a:pt x="0" y="15026"/>
                  </a:lnTo>
                  <a:cubicBezTo>
                    <a:pt x="345" y="15347"/>
                    <a:pt x="774" y="15550"/>
                    <a:pt x="1203" y="15681"/>
                  </a:cubicBezTo>
                  <a:cubicBezTo>
                    <a:pt x="1715" y="15062"/>
                    <a:pt x="9061" y="6156"/>
                    <a:pt x="13466" y="846"/>
                  </a:cubicBezTo>
                  <a:lnTo>
                    <a:pt x="12609" y="131"/>
                  </a:lnTo>
                  <a:lnTo>
                    <a:pt x="12478" y="0"/>
                  </a:lnTo>
                  <a:close/>
                </a:path>
              </a:pathLst>
            </a:custGeom>
            <a:solidFill>
              <a:srgbClr val="B4B5B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349;p30">
              <a:extLst>
                <a:ext uri="{FF2B5EF4-FFF2-40B4-BE49-F238E27FC236}">
                  <a16:creationId xmlns:a16="http://schemas.microsoft.com/office/drawing/2014/main" id="{996D4C6A-9DE1-A44A-867E-E61EFEFD7468}"/>
                </a:ext>
              </a:extLst>
            </p:cNvPr>
            <p:cNvSpPr/>
            <p:nvPr/>
          </p:nvSpPr>
          <p:spPr>
            <a:xfrm>
              <a:off x="1337050" y="2447575"/>
              <a:ext cx="477175" cy="542525"/>
            </a:xfrm>
            <a:custGeom>
              <a:avLst/>
              <a:gdLst/>
              <a:ahLst/>
              <a:cxnLst/>
              <a:rect l="l" t="t" r="r" b="b"/>
              <a:pathLst>
                <a:path w="19087" h="21701" extrusionOk="0">
                  <a:moveTo>
                    <a:pt x="19058" y="1"/>
                  </a:moveTo>
                  <a:cubicBezTo>
                    <a:pt x="18732" y="1"/>
                    <a:pt x="16227" y="1333"/>
                    <a:pt x="15884" y="1710"/>
                  </a:cubicBezTo>
                  <a:cubicBezTo>
                    <a:pt x="15384" y="2329"/>
                    <a:pt x="6168" y="13140"/>
                    <a:pt x="2073" y="17938"/>
                  </a:cubicBezTo>
                  <a:lnTo>
                    <a:pt x="2942" y="18605"/>
                  </a:lnTo>
                  <a:lnTo>
                    <a:pt x="1358" y="18784"/>
                  </a:lnTo>
                  <a:cubicBezTo>
                    <a:pt x="596" y="19665"/>
                    <a:pt x="25" y="20332"/>
                    <a:pt x="25" y="20332"/>
                  </a:cubicBezTo>
                  <a:lnTo>
                    <a:pt x="1" y="20355"/>
                  </a:lnTo>
                  <a:cubicBezTo>
                    <a:pt x="275" y="20808"/>
                    <a:pt x="620" y="21272"/>
                    <a:pt x="1096" y="21701"/>
                  </a:cubicBezTo>
                  <a:lnTo>
                    <a:pt x="13562" y="6675"/>
                  </a:lnTo>
                  <a:lnTo>
                    <a:pt x="19087" y="8"/>
                  </a:lnTo>
                  <a:cubicBezTo>
                    <a:pt x="19081" y="3"/>
                    <a:pt x="19071" y="1"/>
                    <a:pt x="19058" y="1"/>
                  </a:cubicBezTo>
                  <a:close/>
                </a:path>
              </a:pathLst>
            </a:custGeom>
            <a:solidFill>
              <a:srgbClr val="CCCE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350;p30">
              <a:extLst>
                <a:ext uri="{FF2B5EF4-FFF2-40B4-BE49-F238E27FC236}">
                  <a16:creationId xmlns:a16="http://schemas.microsoft.com/office/drawing/2014/main" id="{ED17BF02-79FC-0B40-A163-7749D248686D}"/>
                </a:ext>
              </a:extLst>
            </p:cNvPr>
            <p:cNvSpPr/>
            <p:nvPr/>
          </p:nvSpPr>
          <p:spPr>
            <a:xfrm>
              <a:off x="1293900" y="2899300"/>
              <a:ext cx="174050" cy="133025"/>
            </a:xfrm>
            <a:custGeom>
              <a:avLst/>
              <a:gdLst/>
              <a:ahLst/>
              <a:cxnLst/>
              <a:rect l="l" t="t" r="r" b="b"/>
              <a:pathLst>
                <a:path w="6962" h="5321" extrusionOk="0">
                  <a:moveTo>
                    <a:pt x="405" y="0"/>
                  </a:moveTo>
                  <a:cubicBezTo>
                    <a:pt x="0" y="0"/>
                    <a:pt x="227" y="1715"/>
                    <a:pt x="1179" y="3191"/>
                  </a:cubicBezTo>
                  <a:cubicBezTo>
                    <a:pt x="1465" y="3620"/>
                    <a:pt x="1810" y="4037"/>
                    <a:pt x="2227" y="4382"/>
                  </a:cubicBezTo>
                  <a:cubicBezTo>
                    <a:pt x="2584" y="4679"/>
                    <a:pt x="3001" y="4906"/>
                    <a:pt x="3429" y="5049"/>
                  </a:cubicBezTo>
                  <a:cubicBezTo>
                    <a:pt x="3991" y="5244"/>
                    <a:pt x="4573" y="5320"/>
                    <a:pt x="5098" y="5320"/>
                  </a:cubicBezTo>
                  <a:cubicBezTo>
                    <a:pt x="6144" y="5320"/>
                    <a:pt x="6962" y="5016"/>
                    <a:pt x="6930" y="4739"/>
                  </a:cubicBezTo>
                  <a:cubicBezTo>
                    <a:pt x="6894" y="4406"/>
                    <a:pt x="5394" y="4703"/>
                    <a:pt x="4037" y="4287"/>
                  </a:cubicBezTo>
                  <a:cubicBezTo>
                    <a:pt x="3608" y="4156"/>
                    <a:pt x="3179" y="3953"/>
                    <a:pt x="2834" y="3656"/>
                  </a:cubicBezTo>
                  <a:cubicBezTo>
                    <a:pt x="2358" y="3215"/>
                    <a:pt x="2013" y="2763"/>
                    <a:pt x="1751" y="2298"/>
                  </a:cubicBezTo>
                  <a:cubicBezTo>
                    <a:pt x="1048" y="1108"/>
                    <a:pt x="893" y="0"/>
                    <a:pt x="405" y="0"/>
                  </a:cubicBezTo>
                  <a:close/>
                </a:path>
              </a:pathLst>
            </a:custGeom>
            <a:solidFill>
              <a:srgbClr val="C7AB4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351;p30">
              <a:extLst>
                <a:ext uri="{FF2B5EF4-FFF2-40B4-BE49-F238E27FC236}">
                  <a16:creationId xmlns:a16="http://schemas.microsoft.com/office/drawing/2014/main" id="{90618F50-1FEA-4A4A-A0A7-99BB0CCC41FB}"/>
                </a:ext>
              </a:extLst>
            </p:cNvPr>
            <p:cNvSpPr/>
            <p:nvPr/>
          </p:nvSpPr>
          <p:spPr>
            <a:xfrm>
              <a:off x="1244775" y="2978175"/>
              <a:ext cx="134875" cy="149450"/>
            </a:xfrm>
            <a:custGeom>
              <a:avLst/>
              <a:gdLst/>
              <a:ahLst/>
              <a:cxnLst/>
              <a:rect l="l" t="t" r="r" b="b"/>
              <a:pathLst>
                <a:path w="5395" h="5978" extrusionOk="0">
                  <a:moveTo>
                    <a:pt x="3144" y="0"/>
                  </a:moveTo>
                  <a:lnTo>
                    <a:pt x="25" y="4930"/>
                  </a:lnTo>
                  <a:lnTo>
                    <a:pt x="1" y="4942"/>
                  </a:lnTo>
                  <a:cubicBezTo>
                    <a:pt x="156" y="5108"/>
                    <a:pt x="370" y="5299"/>
                    <a:pt x="620" y="5513"/>
                  </a:cubicBezTo>
                  <a:cubicBezTo>
                    <a:pt x="870" y="5715"/>
                    <a:pt x="1073" y="5870"/>
                    <a:pt x="1239" y="5977"/>
                  </a:cubicBezTo>
                  <a:lnTo>
                    <a:pt x="5394" y="1894"/>
                  </a:lnTo>
                  <a:cubicBezTo>
                    <a:pt x="4966" y="1751"/>
                    <a:pt x="4549" y="1524"/>
                    <a:pt x="4192" y="1191"/>
                  </a:cubicBezTo>
                  <a:cubicBezTo>
                    <a:pt x="3775" y="870"/>
                    <a:pt x="3430" y="429"/>
                    <a:pt x="3144" y="0"/>
                  </a:cubicBezTo>
                  <a:close/>
                </a:path>
              </a:pathLst>
            </a:custGeom>
            <a:solidFill>
              <a:srgbClr val="323A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352;p30">
              <a:extLst>
                <a:ext uri="{FF2B5EF4-FFF2-40B4-BE49-F238E27FC236}">
                  <a16:creationId xmlns:a16="http://schemas.microsoft.com/office/drawing/2014/main" id="{CB43225E-3996-8E44-BA78-77422F8DA1E1}"/>
                </a:ext>
              </a:extLst>
            </p:cNvPr>
            <p:cNvSpPr/>
            <p:nvPr/>
          </p:nvSpPr>
          <p:spPr>
            <a:xfrm>
              <a:off x="1321875" y="2978775"/>
              <a:ext cx="57775" cy="57175"/>
            </a:xfrm>
            <a:custGeom>
              <a:avLst/>
              <a:gdLst/>
              <a:ahLst/>
              <a:cxnLst/>
              <a:rect l="l" t="t" r="r" b="b"/>
              <a:pathLst>
                <a:path w="2311" h="2287" extrusionOk="0">
                  <a:moveTo>
                    <a:pt x="60" y="0"/>
                  </a:moveTo>
                  <a:lnTo>
                    <a:pt x="1" y="96"/>
                  </a:lnTo>
                  <a:cubicBezTo>
                    <a:pt x="263" y="1036"/>
                    <a:pt x="953" y="1870"/>
                    <a:pt x="1882" y="2286"/>
                  </a:cubicBezTo>
                  <a:lnTo>
                    <a:pt x="2310" y="1858"/>
                  </a:lnTo>
                  <a:cubicBezTo>
                    <a:pt x="1882" y="1703"/>
                    <a:pt x="1465" y="1489"/>
                    <a:pt x="1108" y="1191"/>
                  </a:cubicBezTo>
                  <a:cubicBezTo>
                    <a:pt x="691" y="846"/>
                    <a:pt x="346" y="429"/>
                    <a:pt x="60" y="0"/>
                  </a:cubicBezTo>
                  <a:close/>
                </a:path>
              </a:pathLst>
            </a:custGeom>
            <a:solidFill>
              <a:srgbClr val="65111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353;p30">
              <a:extLst>
                <a:ext uri="{FF2B5EF4-FFF2-40B4-BE49-F238E27FC236}">
                  <a16:creationId xmlns:a16="http://schemas.microsoft.com/office/drawing/2014/main" id="{B78F2558-3979-9E44-9C33-3894B77EB18F}"/>
                </a:ext>
              </a:extLst>
            </p:cNvPr>
            <p:cNvSpPr/>
            <p:nvPr/>
          </p:nvSpPr>
          <p:spPr>
            <a:xfrm>
              <a:off x="1244500" y="2981150"/>
              <a:ext cx="123850" cy="146775"/>
            </a:xfrm>
            <a:custGeom>
              <a:avLst/>
              <a:gdLst/>
              <a:ahLst/>
              <a:cxnLst/>
              <a:rect l="l" t="t" r="r" b="b"/>
              <a:pathLst>
                <a:path w="4954" h="5871" extrusionOk="0">
                  <a:moveTo>
                    <a:pt x="3084" y="1"/>
                  </a:moveTo>
                  <a:lnTo>
                    <a:pt x="12" y="4823"/>
                  </a:lnTo>
                  <a:lnTo>
                    <a:pt x="0" y="4846"/>
                  </a:lnTo>
                  <a:cubicBezTo>
                    <a:pt x="167" y="5001"/>
                    <a:pt x="357" y="5204"/>
                    <a:pt x="607" y="5406"/>
                  </a:cubicBezTo>
                  <a:cubicBezTo>
                    <a:pt x="869" y="5620"/>
                    <a:pt x="1072" y="5763"/>
                    <a:pt x="1238" y="5870"/>
                  </a:cubicBezTo>
                  <a:lnTo>
                    <a:pt x="4953" y="2203"/>
                  </a:lnTo>
                  <a:cubicBezTo>
                    <a:pt x="4048" y="1775"/>
                    <a:pt x="3358" y="941"/>
                    <a:pt x="3084" y="1"/>
                  </a:cubicBezTo>
                  <a:close/>
                </a:path>
              </a:pathLst>
            </a:custGeom>
            <a:solidFill>
              <a:srgbClr val="87171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54;p30">
              <a:extLst>
                <a:ext uri="{FF2B5EF4-FFF2-40B4-BE49-F238E27FC236}">
                  <a16:creationId xmlns:a16="http://schemas.microsoft.com/office/drawing/2014/main" id="{35CF588D-59F7-584E-A7A9-8DF2924AABBF}"/>
                </a:ext>
              </a:extLst>
            </p:cNvPr>
            <p:cNvSpPr/>
            <p:nvPr/>
          </p:nvSpPr>
          <p:spPr>
            <a:xfrm>
              <a:off x="1224250" y="3090475"/>
              <a:ext cx="64900" cy="58125"/>
            </a:xfrm>
            <a:custGeom>
              <a:avLst/>
              <a:gdLst/>
              <a:ahLst/>
              <a:cxnLst/>
              <a:rect l="l" t="t" r="r" b="b"/>
              <a:pathLst>
                <a:path w="2596" h="2325" extrusionOk="0">
                  <a:moveTo>
                    <a:pt x="369" y="1"/>
                  </a:moveTo>
                  <a:cubicBezTo>
                    <a:pt x="356" y="1"/>
                    <a:pt x="345" y="4"/>
                    <a:pt x="334" y="9"/>
                  </a:cubicBezTo>
                  <a:cubicBezTo>
                    <a:pt x="203" y="80"/>
                    <a:pt x="0" y="1819"/>
                    <a:pt x="453" y="2188"/>
                  </a:cubicBezTo>
                  <a:cubicBezTo>
                    <a:pt x="566" y="2286"/>
                    <a:pt x="756" y="2325"/>
                    <a:pt x="977" y="2325"/>
                  </a:cubicBezTo>
                  <a:cubicBezTo>
                    <a:pt x="1640" y="2325"/>
                    <a:pt x="2587" y="1977"/>
                    <a:pt x="2596" y="1843"/>
                  </a:cubicBezTo>
                  <a:cubicBezTo>
                    <a:pt x="2596" y="1724"/>
                    <a:pt x="2441" y="1640"/>
                    <a:pt x="2096" y="1426"/>
                  </a:cubicBezTo>
                  <a:cubicBezTo>
                    <a:pt x="1929" y="1295"/>
                    <a:pt x="1727" y="1152"/>
                    <a:pt x="1465" y="962"/>
                  </a:cubicBezTo>
                  <a:cubicBezTo>
                    <a:pt x="1215" y="747"/>
                    <a:pt x="1024" y="557"/>
                    <a:pt x="858" y="390"/>
                  </a:cubicBezTo>
                  <a:cubicBezTo>
                    <a:pt x="605" y="158"/>
                    <a:pt x="464" y="1"/>
                    <a:pt x="369" y="1"/>
                  </a:cubicBezTo>
                  <a:close/>
                </a:path>
              </a:pathLst>
            </a:custGeom>
            <a:solidFill>
              <a:srgbClr val="E7C6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55;p30">
              <a:extLst>
                <a:ext uri="{FF2B5EF4-FFF2-40B4-BE49-F238E27FC236}">
                  <a16:creationId xmlns:a16="http://schemas.microsoft.com/office/drawing/2014/main" id="{D5A07C81-0D60-8C45-BA50-5B24DD9318FE}"/>
                </a:ext>
              </a:extLst>
            </p:cNvPr>
            <p:cNvSpPr/>
            <p:nvPr/>
          </p:nvSpPr>
          <p:spPr>
            <a:xfrm>
              <a:off x="1313550" y="2997225"/>
              <a:ext cx="49125" cy="43175"/>
            </a:xfrm>
            <a:custGeom>
              <a:avLst/>
              <a:gdLst/>
              <a:ahLst/>
              <a:cxnLst/>
              <a:rect l="l" t="t" r="r" b="b"/>
              <a:pathLst>
                <a:path w="1965" h="1727" extrusionOk="0">
                  <a:moveTo>
                    <a:pt x="12" y="0"/>
                  </a:moveTo>
                  <a:cubicBezTo>
                    <a:pt x="0" y="0"/>
                    <a:pt x="0" y="12"/>
                    <a:pt x="0" y="36"/>
                  </a:cubicBezTo>
                  <a:cubicBezTo>
                    <a:pt x="0" y="36"/>
                    <a:pt x="12" y="72"/>
                    <a:pt x="36" y="131"/>
                  </a:cubicBezTo>
                  <a:cubicBezTo>
                    <a:pt x="72" y="191"/>
                    <a:pt x="119" y="286"/>
                    <a:pt x="191" y="393"/>
                  </a:cubicBezTo>
                  <a:cubicBezTo>
                    <a:pt x="250" y="489"/>
                    <a:pt x="334" y="608"/>
                    <a:pt x="441" y="727"/>
                  </a:cubicBezTo>
                  <a:cubicBezTo>
                    <a:pt x="548" y="846"/>
                    <a:pt x="667" y="965"/>
                    <a:pt x="786" y="1072"/>
                  </a:cubicBezTo>
                  <a:cubicBezTo>
                    <a:pt x="905" y="1179"/>
                    <a:pt x="1036" y="1286"/>
                    <a:pt x="1167" y="1370"/>
                  </a:cubicBezTo>
                  <a:cubicBezTo>
                    <a:pt x="1227" y="1417"/>
                    <a:pt x="1310" y="1465"/>
                    <a:pt x="1370" y="1489"/>
                  </a:cubicBezTo>
                  <a:lnTo>
                    <a:pt x="1548" y="1584"/>
                  </a:lnTo>
                  <a:cubicBezTo>
                    <a:pt x="1667" y="1644"/>
                    <a:pt x="1751" y="1667"/>
                    <a:pt x="1822" y="1703"/>
                  </a:cubicBezTo>
                  <a:cubicBezTo>
                    <a:pt x="1881" y="1715"/>
                    <a:pt x="1929" y="1727"/>
                    <a:pt x="1929" y="1727"/>
                  </a:cubicBezTo>
                  <a:cubicBezTo>
                    <a:pt x="1929" y="1727"/>
                    <a:pt x="1941" y="1727"/>
                    <a:pt x="1941" y="1715"/>
                  </a:cubicBezTo>
                  <a:cubicBezTo>
                    <a:pt x="1965" y="1703"/>
                    <a:pt x="1965" y="1679"/>
                    <a:pt x="1941" y="1679"/>
                  </a:cubicBezTo>
                  <a:cubicBezTo>
                    <a:pt x="1941" y="1679"/>
                    <a:pt x="1905" y="1655"/>
                    <a:pt x="1846" y="1620"/>
                  </a:cubicBezTo>
                  <a:cubicBezTo>
                    <a:pt x="1798" y="1608"/>
                    <a:pt x="1762" y="1596"/>
                    <a:pt x="1727" y="1560"/>
                  </a:cubicBezTo>
                  <a:cubicBezTo>
                    <a:pt x="1691" y="1536"/>
                    <a:pt x="1631" y="1501"/>
                    <a:pt x="1584" y="1477"/>
                  </a:cubicBezTo>
                  <a:cubicBezTo>
                    <a:pt x="1489" y="1429"/>
                    <a:pt x="1370" y="1346"/>
                    <a:pt x="1250" y="1251"/>
                  </a:cubicBezTo>
                  <a:cubicBezTo>
                    <a:pt x="1108" y="1167"/>
                    <a:pt x="989" y="1060"/>
                    <a:pt x="869" y="953"/>
                  </a:cubicBezTo>
                  <a:cubicBezTo>
                    <a:pt x="750" y="846"/>
                    <a:pt x="631" y="727"/>
                    <a:pt x="536" y="632"/>
                  </a:cubicBezTo>
                  <a:cubicBezTo>
                    <a:pt x="441" y="512"/>
                    <a:pt x="334" y="405"/>
                    <a:pt x="262" y="310"/>
                  </a:cubicBezTo>
                  <a:cubicBezTo>
                    <a:pt x="96" y="131"/>
                    <a:pt x="12" y="0"/>
                    <a:pt x="12" y="0"/>
                  </a:cubicBezTo>
                  <a:close/>
                </a:path>
              </a:pathLst>
            </a:custGeom>
            <a:solidFill>
              <a:srgbClr val="04092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56;p30">
              <a:extLst>
                <a:ext uri="{FF2B5EF4-FFF2-40B4-BE49-F238E27FC236}">
                  <a16:creationId xmlns:a16="http://schemas.microsoft.com/office/drawing/2014/main" id="{48EAA3F7-4446-574A-A767-8180A42592A3}"/>
                </a:ext>
              </a:extLst>
            </p:cNvPr>
            <p:cNvSpPr/>
            <p:nvPr/>
          </p:nvSpPr>
          <p:spPr>
            <a:xfrm>
              <a:off x="1286150" y="3037700"/>
              <a:ext cx="42000" cy="36775"/>
            </a:xfrm>
            <a:custGeom>
              <a:avLst/>
              <a:gdLst/>
              <a:ahLst/>
              <a:cxnLst/>
              <a:rect l="l" t="t" r="r" b="b"/>
              <a:pathLst>
                <a:path w="1680" h="1471" extrusionOk="0">
                  <a:moveTo>
                    <a:pt x="13" y="1"/>
                  </a:moveTo>
                  <a:cubicBezTo>
                    <a:pt x="1" y="1"/>
                    <a:pt x="1" y="13"/>
                    <a:pt x="1" y="36"/>
                  </a:cubicBezTo>
                  <a:cubicBezTo>
                    <a:pt x="1" y="36"/>
                    <a:pt x="60" y="156"/>
                    <a:pt x="180" y="334"/>
                  </a:cubicBezTo>
                  <a:cubicBezTo>
                    <a:pt x="215" y="370"/>
                    <a:pt x="251" y="417"/>
                    <a:pt x="287" y="465"/>
                  </a:cubicBezTo>
                  <a:cubicBezTo>
                    <a:pt x="310" y="525"/>
                    <a:pt x="358" y="572"/>
                    <a:pt x="406" y="608"/>
                  </a:cubicBezTo>
                  <a:cubicBezTo>
                    <a:pt x="453" y="656"/>
                    <a:pt x="489" y="715"/>
                    <a:pt x="537" y="763"/>
                  </a:cubicBezTo>
                  <a:cubicBezTo>
                    <a:pt x="584" y="810"/>
                    <a:pt x="644" y="846"/>
                    <a:pt x="691" y="894"/>
                  </a:cubicBezTo>
                  <a:cubicBezTo>
                    <a:pt x="787" y="1001"/>
                    <a:pt x="906" y="1072"/>
                    <a:pt x="1013" y="1144"/>
                  </a:cubicBezTo>
                  <a:cubicBezTo>
                    <a:pt x="1132" y="1227"/>
                    <a:pt x="1239" y="1287"/>
                    <a:pt x="1323" y="1322"/>
                  </a:cubicBezTo>
                  <a:cubicBezTo>
                    <a:pt x="1525" y="1418"/>
                    <a:pt x="1656" y="1465"/>
                    <a:pt x="1656" y="1465"/>
                  </a:cubicBezTo>
                  <a:cubicBezTo>
                    <a:pt x="1656" y="1469"/>
                    <a:pt x="1657" y="1470"/>
                    <a:pt x="1659" y="1470"/>
                  </a:cubicBezTo>
                  <a:cubicBezTo>
                    <a:pt x="1662" y="1470"/>
                    <a:pt x="1668" y="1465"/>
                    <a:pt x="1668" y="1465"/>
                  </a:cubicBezTo>
                  <a:cubicBezTo>
                    <a:pt x="1680" y="1441"/>
                    <a:pt x="1680" y="1429"/>
                    <a:pt x="1668" y="1429"/>
                  </a:cubicBezTo>
                  <a:cubicBezTo>
                    <a:pt x="1668" y="1429"/>
                    <a:pt x="1561" y="1358"/>
                    <a:pt x="1382" y="1251"/>
                  </a:cubicBezTo>
                  <a:cubicBezTo>
                    <a:pt x="1299" y="1191"/>
                    <a:pt x="1203" y="1120"/>
                    <a:pt x="1108" y="1048"/>
                  </a:cubicBezTo>
                  <a:cubicBezTo>
                    <a:pt x="1061" y="1013"/>
                    <a:pt x="1001" y="965"/>
                    <a:pt x="953" y="929"/>
                  </a:cubicBezTo>
                  <a:cubicBezTo>
                    <a:pt x="906" y="882"/>
                    <a:pt x="846" y="834"/>
                    <a:pt x="811" y="787"/>
                  </a:cubicBezTo>
                  <a:cubicBezTo>
                    <a:pt x="763" y="751"/>
                    <a:pt x="703" y="703"/>
                    <a:pt x="656" y="656"/>
                  </a:cubicBezTo>
                  <a:lnTo>
                    <a:pt x="525" y="525"/>
                  </a:lnTo>
                  <a:cubicBezTo>
                    <a:pt x="465" y="477"/>
                    <a:pt x="441" y="429"/>
                    <a:pt x="394" y="394"/>
                  </a:cubicBezTo>
                  <a:cubicBezTo>
                    <a:pt x="346" y="346"/>
                    <a:pt x="299" y="322"/>
                    <a:pt x="275" y="275"/>
                  </a:cubicBezTo>
                  <a:cubicBezTo>
                    <a:pt x="215" y="203"/>
                    <a:pt x="156" y="132"/>
                    <a:pt x="108" y="96"/>
                  </a:cubicBezTo>
                  <a:cubicBezTo>
                    <a:pt x="84" y="48"/>
                    <a:pt x="49" y="25"/>
                    <a:pt x="49" y="25"/>
                  </a:cubicBezTo>
                  <a:cubicBezTo>
                    <a:pt x="37" y="25"/>
                    <a:pt x="25" y="1"/>
                    <a:pt x="13" y="1"/>
                  </a:cubicBezTo>
                  <a:close/>
                </a:path>
              </a:pathLst>
            </a:custGeom>
            <a:solidFill>
              <a:srgbClr val="04092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57;p30">
              <a:extLst>
                <a:ext uri="{FF2B5EF4-FFF2-40B4-BE49-F238E27FC236}">
                  <a16:creationId xmlns:a16="http://schemas.microsoft.com/office/drawing/2014/main" id="{64271183-2404-0648-9B00-A390F863A5DE}"/>
                </a:ext>
              </a:extLst>
            </p:cNvPr>
            <p:cNvSpPr/>
            <p:nvPr/>
          </p:nvSpPr>
          <p:spPr>
            <a:xfrm>
              <a:off x="1272475" y="3059500"/>
              <a:ext cx="39000" cy="33125"/>
            </a:xfrm>
            <a:custGeom>
              <a:avLst/>
              <a:gdLst/>
              <a:ahLst/>
              <a:cxnLst/>
              <a:rect l="l" t="t" r="r" b="b"/>
              <a:pathLst>
                <a:path w="1560" h="1325" extrusionOk="0">
                  <a:moveTo>
                    <a:pt x="40" y="1"/>
                  </a:moveTo>
                  <a:cubicBezTo>
                    <a:pt x="33" y="1"/>
                    <a:pt x="24" y="4"/>
                    <a:pt x="12" y="10"/>
                  </a:cubicBezTo>
                  <a:cubicBezTo>
                    <a:pt x="0" y="10"/>
                    <a:pt x="0" y="22"/>
                    <a:pt x="0" y="46"/>
                  </a:cubicBezTo>
                  <a:cubicBezTo>
                    <a:pt x="0" y="46"/>
                    <a:pt x="12" y="69"/>
                    <a:pt x="48" y="117"/>
                  </a:cubicBezTo>
                  <a:cubicBezTo>
                    <a:pt x="72" y="165"/>
                    <a:pt x="119" y="236"/>
                    <a:pt x="179" y="307"/>
                  </a:cubicBezTo>
                  <a:cubicBezTo>
                    <a:pt x="191" y="355"/>
                    <a:pt x="238" y="379"/>
                    <a:pt x="262" y="427"/>
                  </a:cubicBezTo>
                  <a:cubicBezTo>
                    <a:pt x="310" y="474"/>
                    <a:pt x="346" y="522"/>
                    <a:pt x="381" y="557"/>
                  </a:cubicBezTo>
                  <a:lnTo>
                    <a:pt x="524" y="700"/>
                  </a:lnTo>
                  <a:cubicBezTo>
                    <a:pt x="548" y="736"/>
                    <a:pt x="607" y="772"/>
                    <a:pt x="655" y="808"/>
                  </a:cubicBezTo>
                  <a:cubicBezTo>
                    <a:pt x="738" y="903"/>
                    <a:pt x="846" y="962"/>
                    <a:pt x="953" y="1034"/>
                  </a:cubicBezTo>
                  <a:cubicBezTo>
                    <a:pt x="1000" y="1069"/>
                    <a:pt x="1060" y="1093"/>
                    <a:pt x="1096" y="1129"/>
                  </a:cubicBezTo>
                  <a:cubicBezTo>
                    <a:pt x="1143" y="1153"/>
                    <a:pt x="1191" y="1165"/>
                    <a:pt x="1238" y="1200"/>
                  </a:cubicBezTo>
                  <a:cubicBezTo>
                    <a:pt x="1417" y="1272"/>
                    <a:pt x="1536" y="1319"/>
                    <a:pt x="1536" y="1319"/>
                  </a:cubicBezTo>
                  <a:cubicBezTo>
                    <a:pt x="1536" y="1323"/>
                    <a:pt x="1537" y="1325"/>
                    <a:pt x="1539" y="1325"/>
                  </a:cubicBezTo>
                  <a:cubicBezTo>
                    <a:pt x="1543" y="1325"/>
                    <a:pt x="1548" y="1319"/>
                    <a:pt x="1548" y="1319"/>
                  </a:cubicBezTo>
                  <a:cubicBezTo>
                    <a:pt x="1560" y="1308"/>
                    <a:pt x="1560" y="1284"/>
                    <a:pt x="1548" y="1284"/>
                  </a:cubicBezTo>
                  <a:cubicBezTo>
                    <a:pt x="1548" y="1284"/>
                    <a:pt x="1441" y="1212"/>
                    <a:pt x="1298" y="1105"/>
                  </a:cubicBezTo>
                  <a:cubicBezTo>
                    <a:pt x="1215" y="1046"/>
                    <a:pt x="1131" y="986"/>
                    <a:pt x="1036" y="915"/>
                  </a:cubicBezTo>
                  <a:cubicBezTo>
                    <a:pt x="953" y="843"/>
                    <a:pt x="846" y="784"/>
                    <a:pt x="762" y="688"/>
                  </a:cubicBezTo>
                  <a:cubicBezTo>
                    <a:pt x="715" y="653"/>
                    <a:pt x="667" y="617"/>
                    <a:pt x="619" y="569"/>
                  </a:cubicBezTo>
                  <a:cubicBezTo>
                    <a:pt x="584" y="534"/>
                    <a:pt x="536" y="498"/>
                    <a:pt x="488" y="450"/>
                  </a:cubicBezTo>
                  <a:cubicBezTo>
                    <a:pt x="441" y="415"/>
                    <a:pt x="417" y="367"/>
                    <a:pt x="369" y="343"/>
                  </a:cubicBezTo>
                  <a:cubicBezTo>
                    <a:pt x="322" y="307"/>
                    <a:pt x="298" y="260"/>
                    <a:pt x="262" y="236"/>
                  </a:cubicBezTo>
                  <a:cubicBezTo>
                    <a:pt x="203" y="153"/>
                    <a:pt x="143" y="117"/>
                    <a:pt x="119" y="69"/>
                  </a:cubicBezTo>
                  <a:cubicBezTo>
                    <a:pt x="72" y="46"/>
                    <a:pt x="60" y="10"/>
                    <a:pt x="60" y="10"/>
                  </a:cubicBezTo>
                  <a:cubicBezTo>
                    <a:pt x="54" y="4"/>
                    <a:pt x="48" y="1"/>
                    <a:pt x="40" y="1"/>
                  </a:cubicBezTo>
                  <a:close/>
                </a:path>
              </a:pathLst>
            </a:custGeom>
            <a:solidFill>
              <a:srgbClr val="04092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358;p30">
              <a:extLst>
                <a:ext uri="{FF2B5EF4-FFF2-40B4-BE49-F238E27FC236}">
                  <a16:creationId xmlns:a16="http://schemas.microsoft.com/office/drawing/2014/main" id="{6C21A89A-D157-3849-B0A3-4B03B1209C47}"/>
                </a:ext>
              </a:extLst>
            </p:cNvPr>
            <p:cNvSpPr/>
            <p:nvPr/>
          </p:nvSpPr>
          <p:spPr>
            <a:xfrm>
              <a:off x="1256100" y="3085025"/>
              <a:ext cx="32775" cy="28450"/>
            </a:xfrm>
            <a:custGeom>
              <a:avLst/>
              <a:gdLst/>
              <a:ahLst/>
              <a:cxnLst/>
              <a:rect l="l" t="t" r="r" b="b"/>
              <a:pathLst>
                <a:path w="1311" h="1138" extrusionOk="0">
                  <a:moveTo>
                    <a:pt x="12" y="1"/>
                  </a:moveTo>
                  <a:cubicBezTo>
                    <a:pt x="0" y="1"/>
                    <a:pt x="0" y="13"/>
                    <a:pt x="0" y="37"/>
                  </a:cubicBezTo>
                  <a:lnTo>
                    <a:pt x="143" y="251"/>
                  </a:lnTo>
                  <a:cubicBezTo>
                    <a:pt x="191" y="310"/>
                    <a:pt x="250" y="394"/>
                    <a:pt x="322" y="465"/>
                  </a:cubicBezTo>
                  <a:cubicBezTo>
                    <a:pt x="381" y="537"/>
                    <a:pt x="465" y="632"/>
                    <a:pt x="548" y="691"/>
                  </a:cubicBezTo>
                  <a:cubicBezTo>
                    <a:pt x="643" y="763"/>
                    <a:pt x="727" y="822"/>
                    <a:pt x="798" y="882"/>
                  </a:cubicBezTo>
                  <a:cubicBezTo>
                    <a:pt x="834" y="906"/>
                    <a:pt x="881" y="929"/>
                    <a:pt x="917" y="953"/>
                  </a:cubicBezTo>
                  <a:cubicBezTo>
                    <a:pt x="965" y="965"/>
                    <a:pt x="1012" y="1001"/>
                    <a:pt x="1036" y="1013"/>
                  </a:cubicBezTo>
                  <a:cubicBezTo>
                    <a:pt x="1179" y="1084"/>
                    <a:pt x="1286" y="1132"/>
                    <a:pt x="1286" y="1132"/>
                  </a:cubicBezTo>
                  <a:cubicBezTo>
                    <a:pt x="1286" y="1136"/>
                    <a:pt x="1288" y="1137"/>
                    <a:pt x="1289" y="1137"/>
                  </a:cubicBezTo>
                  <a:cubicBezTo>
                    <a:pt x="1293" y="1137"/>
                    <a:pt x="1298" y="1132"/>
                    <a:pt x="1298" y="1132"/>
                  </a:cubicBezTo>
                  <a:cubicBezTo>
                    <a:pt x="1310" y="1120"/>
                    <a:pt x="1310" y="1108"/>
                    <a:pt x="1298" y="1108"/>
                  </a:cubicBezTo>
                  <a:cubicBezTo>
                    <a:pt x="1298" y="1108"/>
                    <a:pt x="1203" y="1025"/>
                    <a:pt x="1084" y="941"/>
                  </a:cubicBezTo>
                  <a:cubicBezTo>
                    <a:pt x="1060" y="906"/>
                    <a:pt x="1012" y="894"/>
                    <a:pt x="989" y="870"/>
                  </a:cubicBezTo>
                  <a:cubicBezTo>
                    <a:pt x="941" y="834"/>
                    <a:pt x="893" y="810"/>
                    <a:pt x="870" y="775"/>
                  </a:cubicBezTo>
                  <a:cubicBezTo>
                    <a:pt x="786" y="715"/>
                    <a:pt x="703" y="644"/>
                    <a:pt x="631" y="584"/>
                  </a:cubicBezTo>
                  <a:cubicBezTo>
                    <a:pt x="584" y="548"/>
                    <a:pt x="536" y="525"/>
                    <a:pt x="512" y="477"/>
                  </a:cubicBezTo>
                  <a:lnTo>
                    <a:pt x="405" y="370"/>
                  </a:lnTo>
                  <a:cubicBezTo>
                    <a:pt x="334" y="310"/>
                    <a:pt x="262" y="251"/>
                    <a:pt x="215" y="191"/>
                  </a:cubicBezTo>
                  <a:cubicBezTo>
                    <a:pt x="96" y="96"/>
                    <a:pt x="12" y="13"/>
                    <a:pt x="12" y="13"/>
                  </a:cubicBezTo>
                  <a:cubicBezTo>
                    <a:pt x="12" y="13"/>
                    <a:pt x="0" y="13"/>
                    <a:pt x="12" y="1"/>
                  </a:cubicBezTo>
                  <a:close/>
                </a:path>
              </a:pathLst>
            </a:custGeom>
            <a:solidFill>
              <a:srgbClr val="04092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359;p30">
              <a:extLst>
                <a:ext uri="{FF2B5EF4-FFF2-40B4-BE49-F238E27FC236}">
                  <a16:creationId xmlns:a16="http://schemas.microsoft.com/office/drawing/2014/main" id="{5459C146-07F0-2549-A897-976FFE9BDC72}"/>
                </a:ext>
              </a:extLst>
            </p:cNvPr>
            <p:cNvSpPr/>
            <p:nvPr/>
          </p:nvSpPr>
          <p:spPr>
            <a:xfrm>
              <a:off x="1301050" y="3016650"/>
              <a:ext cx="45850" cy="39825"/>
            </a:xfrm>
            <a:custGeom>
              <a:avLst/>
              <a:gdLst/>
              <a:ahLst/>
              <a:cxnLst/>
              <a:rect l="l" t="t" r="r" b="b"/>
              <a:pathLst>
                <a:path w="1834" h="1593" extrusionOk="0">
                  <a:moveTo>
                    <a:pt x="31" y="0"/>
                  </a:moveTo>
                  <a:cubicBezTo>
                    <a:pt x="27" y="0"/>
                    <a:pt x="24" y="3"/>
                    <a:pt x="24" y="9"/>
                  </a:cubicBezTo>
                  <a:cubicBezTo>
                    <a:pt x="0" y="9"/>
                    <a:pt x="0" y="21"/>
                    <a:pt x="0" y="45"/>
                  </a:cubicBezTo>
                  <a:cubicBezTo>
                    <a:pt x="0" y="45"/>
                    <a:pt x="60" y="176"/>
                    <a:pt x="203" y="366"/>
                  </a:cubicBezTo>
                  <a:cubicBezTo>
                    <a:pt x="262" y="462"/>
                    <a:pt x="346" y="581"/>
                    <a:pt x="441" y="676"/>
                  </a:cubicBezTo>
                  <a:cubicBezTo>
                    <a:pt x="524" y="783"/>
                    <a:pt x="631" y="902"/>
                    <a:pt x="750" y="1009"/>
                  </a:cubicBezTo>
                  <a:cubicBezTo>
                    <a:pt x="869" y="1117"/>
                    <a:pt x="988" y="1200"/>
                    <a:pt x="1108" y="1295"/>
                  </a:cubicBezTo>
                  <a:cubicBezTo>
                    <a:pt x="1167" y="1319"/>
                    <a:pt x="1227" y="1367"/>
                    <a:pt x="1286" y="1390"/>
                  </a:cubicBezTo>
                  <a:cubicBezTo>
                    <a:pt x="1346" y="1426"/>
                    <a:pt x="1393" y="1450"/>
                    <a:pt x="1453" y="1486"/>
                  </a:cubicBezTo>
                  <a:cubicBezTo>
                    <a:pt x="1512" y="1509"/>
                    <a:pt x="1548" y="1533"/>
                    <a:pt x="1596" y="1545"/>
                  </a:cubicBezTo>
                  <a:cubicBezTo>
                    <a:pt x="1643" y="1557"/>
                    <a:pt x="1691" y="1557"/>
                    <a:pt x="1715" y="1569"/>
                  </a:cubicBezTo>
                  <a:cubicBezTo>
                    <a:pt x="1774" y="1593"/>
                    <a:pt x="1822" y="1593"/>
                    <a:pt x="1822" y="1593"/>
                  </a:cubicBezTo>
                  <a:cubicBezTo>
                    <a:pt x="1822" y="1593"/>
                    <a:pt x="1834" y="1593"/>
                    <a:pt x="1834" y="1569"/>
                  </a:cubicBezTo>
                  <a:cubicBezTo>
                    <a:pt x="1834" y="1557"/>
                    <a:pt x="1834" y="1545"/>
                    <a:pt x="1822" y="1545"/>
                  </a:cubicBezTo>
                  <a:lnTo>
                    <a:pt x="1727" y="1498"/>
                  </a:lnTo>
                  <a:cubicBezTo>
                    <a:pt x="1703" y="1486"/>
                    <a:pt x="1667" y="1486"/>
                    <a:pt x="1631" y="1450"/>
                  </a:cubicBezTo>
                  <a:cubicBezTo>
                    <a:pt x="1584" y="1426"/>
                    <a:pt x="1536" y="1414"/>
                    <a:pt x="1489" y="1379"/>
                  </a:cubicBezTo>
                  <a:cubicBezTo>
                    <a:pt x="1453" y="1355"/>
                    <a:pt x="1405" y="1319"/>
                    <a:pt x="1346" y="1295"/>
                  </a:cubicBezTo>
                  <a:cubicBezTo>
                    <a:pt x="1286" y="1248"/>
                    <a:pt x="1238" y="1212"/>
                    <a:pt x="1179" y="1176"/>
                  </a:cubicBezTo>
                  <a:cubicBezTo>
                    <a:pt x="1072" y="1081"/>
                    <a:pt x="953" y="998"/>
                    <a:pt x="857" y="890"/>
                  </a:cubicBezTo>
                  <a:cubicBezTo>
                    <a:pt x="738" y="783"/>
                    <a:pt x="631" y="676"/>
                    <a:pt x="536" y="581"/>
                  </a:cubicBezTo>
                  <a:cubicBezTo>
                    <a:pt x="453" y="474"/>
                    <a:pt x="357" y="378"/>
                    <a:pt x="286" y="295"/>
                  </a:cubicBezTo>
                  <a:cubicBezTo>
                    <a:pt x="143" y="128"/>
                    <a:pt x="48" y="9"/>
                    <a:pt x="48" y="9"/>
                  </a:cubicBezTo>
                  <a:cubicBezTo>
                    <a:pt x="42" y="3"/>
                    <a:pt x="36" y="0"/>
                    <a:pt x="31" y="0"/>
                  </a:cubicBezTo>
                  <a:close/>
                </a:path>
              </a:pathLst>
            </a:custGeom>
            <a:solidFill>
              <a:srgbClr val="04092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360;p30">
              <a:extLst>
                <a:ext uri="{FF2B5EF4-FFF2-40B4-BE49-F238E27FC236}">
                  <a16:creationId xmlns:a16="http://schemas.microsoft.com/office/drawing/2014/main" id="{12F1E991-C133-084D-A2EB-04EE57BAD0B6}"/>
                </a:ext>
              </a:extLst>
            </p:cNvPr>
            <p:cNvSpPr/>
            <p:nvPr/>
          </p:nvSpPr>
          <p:spPr>
            <a:xfrm>
              <a:off x="1752600" y="2473375"/>
              <a:ext cx="39825" cy="18425"/>
            </a:xfrm>
            <a:custGeom>
              <a:avLst/>
              <a:gdLst/>
              <a:ahLst/>
              <a:cxnLst/>
              <a:rect l="l" t="t" r="r" b="b"/>
              <a:pathLst>
                <a:path w="1593" h="737" extrusionOk="0">
                  <a:moveTo>
                    <a:pt x="1321" y="0"/>
                  </a:moveTo>
                  <a:cubicBezTo>
                    <a:pt x="1302" y="0"/>
                    <a:pt x="1282" y="4"/>
                    <a:pt x="1262" y="11"/>
                  </a:cubicBezTo>
                  <a:cubicBezTo>
                    <a:pt x="1072" y="95"/>
                    <a:pt x="869" y="190"/>
                    <a:pt x="679" y="250"/>
                  </a:cubicBezTo>
                  <a:cubicBezTo>
                    <a:pt x="488" y="333"/>
                    <a:pt x="238" y="392"/>
                    <a:pt x="71" y="511"/>
                  </a:cubicBezTo>
                  <a:cubicBezTo>
                    <a:pt x="0" y="571"/>
                    <a:pt x="0" y="690"/>
                    <a:pt x="95" y="714"/>
                  </a:cubicBezTo>
                  <a:cubicBezTo>
                    <a:pt x="152" y="730"/>
                    <a:pt x="214" y="736"/>
                    <a:pt x="278" y="736"/>
                  </a:cubicBezTo>
                  <a:cubicBezTo>
                    <a:pt x="456" y="736"/>
                    <a:pt x="649" y="686"/>
                    <a:pt x="798" y="642"/>
                  </a:cubicBezTo>
                  <a:cubicBezTo>
                    <a:pt x="1024" y="583"/>
                    <a:pt x="1298" y="511"/>
                    <a:pt x="1464" y="357"/>
                  </a:cubicBezTo>
                  <a:cubicBezTo>
                    <a:pt x="1592" y="250"/>
                    <a:pt x="1482" y="0"/>
                    <a:pt x="132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361;p30">
              <a:extLst>
                <a:ext uri="{FF2B5EF4-FFF2-40B4-BE49-F238E27FC236}">
                  <a16:creationId xmlns:a16="http://schemas.microsoft.com/office/drawing/2014/main" id="{3F5FFADE-9443-B64A-B575-7BA1F90C6B5E}"/>
                </a:ext>
              </a:extLst>
            </p:cNvPr>
            <p:cNvSpPr/>
            <p:nvPr/>
          </p:nvSpPr>
          <p:spPr>
            <a:xfrm>
              <a:off x="1756150" y="2494800"/>
              <a:ext cx="24725" cy="13350"/>
            </a:xfrm>
            <a:custGeom>
              <a:avLst/>
              <a:gdLst/>
              <a:ahLst/>
              <a:cxnLst/>
              <a:rect l="l" t="t" r="r" b="b"/>
              <a:pathLst>
                <a:path w="989" h="534" extrusionOk="0">
                  <a:moveTo>
                    <a:pt x="732" y="1"/>
                  </a:moveTo>
                  <a:cubicBezTo>
                    <a:pt x="700" y="1"/>
                    <a:pt x="666" y="11"/>
                    <a:pt x="632" y="35"/>
                  </a:cubicBezTo>
                  <a:cubicBezTo>
                    <a:pt x="537" y="95"/>
                    <a:pt x="453" y="155"/>
                    <a:pt x="334" y="202"/>
                  </a:cubicBezTo>
                  <a:cubicBezTo>
                    <a:pt x="287" y="214"/>
                    <a:pt x="227" y="250"/>
                    <a:pt x="179" y="274"/>
                  </a:cubicBezTo>
                  <a:cubicBezTo>
                    <a:pt x="132" y="309"/>
                    <a:pt x="60" y="393"/>
                    <a:pt x="13" y="393"/>
                  </a:cubicBezTo>
                  <a:cubicBezTo>
                    <a:pt x="1" y="393"/>
                    <a:pt x="1" y="428"/>
                    <a:pt x="13" y="428"/>
                  </a:cubicBezTo>
                  <a:cubicBezTo>
                    <a:pt x="72" y="428"/>
                    <a:pt x="120" y="500"/>
                    <a:pt x="168" y="512"/>
                  </a:cubicBezTo>
                  <a:cubicBezTo>
                    <a:pt x="209" y="520"/>
                    <a:pt x="250" y="534"/>
                    <a:pt x="295" y="534"/>
                  </a:cubicBezTo>
                  <a:cubicBezTo>
                    <a:pt x="315" y="534"/>
                    <a:pt x="336" y="531"/>
                    <a:pt x="358" y="524"/>
                  </a:cubicBezTo>
                  <a:cubicBezTo>
                    <a:pt x="513" y="512"/>
                    <a:pt x="691" y="464"/>
                    <a:pt x="811" y="381"/>
                  </a:cubicBezTo>
                  <a:cubicBezTo>
                    <a:pt x="988" y="252"/>
                    <a:pt x="887" y="1"/>
                    <a:pt x="73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362;p30">
              <a:extLst>
                <a:ext uri="{FF2B5EF4-FFF2-40B4-BE49-F238E27FC236}">
                  <a16:creationId xmlns:a16="http://schemas.microsoft.com/office/drawing/2014/main" id="{FF9029BB-952E-AD4F-9BCC-2926D8C06A9B}"/>
                </a:ext>
              </a:extLst>
            </p:cNvPr>
            <p:cNvSpPr/>
            <p:nvPr/>
          </p:nvSpPr>
          <p:spPr>
            <a:xfrm>
              <a:off x="1303425" y="2905950"/>
              <a:ext cx="14675" cy="24675"/>
            </a:xfrm>
            <a:custGeom>
              <a:avLst/>
              <a:gdLst/>
              <a:ahLst/>
              <a:cxnLst/>
              <a:rect l="l" t="t" r="r" b="b"/>
              <a:pathLst>
                <a:path w="587" h="987" extrusionOk="0">
                  <a:moveTo>
                    <a:pt x="79" y="0"/>
                  </a:moveTo>
                  <a:cubicBezTo>
                    <a:pt x="66" y="0"/>
                    <a:pt x="55" y="6"/>
                    <a:pt x="48" y="20"/>
                  </a:cubicBezTo>
                  <a:cubicBezTo>
                    <a:pt x="0" y="306"/>
                    <a:pt x="108" y="615"/>
                    <a:pt x="203" y="865"/>
                  </a:cubicBezTo>
                  <a:cubicBezTo>
                    <a:pt x="241" y="951"/>
                    <a:pt x="314" y="987"/>
                    <a:pt x="384" y="987"/>
                  </a:cubicBezTo>
                  <a:cubicBezTo>
                    <a:pt x="490" y="987"/>
                    <a:pt x="586" y="904"/>
                    <a:pt x="536" y="782"/>
                  </a:cubicBezTo>
                  <a:cubicBezTo>
                    <a:pt x="429" y="508"/>
                    <a:pt x="322" y="187"/>
                    <a:pt x="108" y="8"/>
                  </a:cubicBezTo>
                  <a:cubicBezTo>
                    <a:pt x="98" y="3"/>
                    <a:pt x="88" y="0"/>
                    <a:pt x="7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363;p30">
              <a:extLst>
                <a:ext uri="{FF2B5EF4-FFF2-40B4-BE49-F238E27FC236}">
                  <a16:creationId xmlns:a16="http://schemas.microsoft.com/office/drawing/2014/main" id="{784FD309-DC3A-844A-9403-0428147A929A}"/>
                </a:ext>
              </a:extLst>
            </p:cNvPr>
            <p:cNvSpPr/>
            <p:nvPr/>
          </p:nvSpPr>
          <p:spPr>
            <a:xfrm>
              <a:off x="1316825" y="2937700"/>
              <a:ext cx="7150" cy="5675"/>
            </a:xfrm>
            <a:custGeom>
              <a:avLst/>
              <a:gdLst/>
              <a:ahLst/>
              <a:cxnLst/>
              <a:rect l="l" t="t" r="r" b="b"/>
              <a:pathLst>
                <a:path w="286" h="227" extrusionOk="0">
                  <a:moveTo>
                    <a:pt x="131" y="0"/>
                  </a:moveTo>
                  <a:cubicBezTo>
                    <a:pt x="0" y="0"/>
                    <a:pt x="0" y="226"/>
                    <a:pt x="131" y="226"/>
                  </a:cubicBezTo>
                  <a:cubicBezTo>
                    <a:pt x="262" y="226"/>
                    <a:pt x="286" y="0"/>
                    <a:pt x="13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66" name="Graphic 65" descr="Globe">
            <a:extLst>
              <a:ext uri="{FF2B5EF4-FFF2-40B4-BE49-F238E27FC236}">
                <a16:creationId xmlns:a16="http://schemas.microsoft.com/office/drawing/2014/main" id="{0685D358-9567-E54E-B4E7-DE28030058B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249666" y="1816806"/>
            <a:ext cx="529692" cy="529692"/>
          </a:xfrm>
          <a:prstGeom prst="rect">
            <a:avLst/>
          </a:prstGeom>
        </p:spPr>
      </p:pic>
      <p:pic>
        <p:nvPicPr>
          <p:cNvPr id="68" name="Graphic 67" descr="Lightbulb and gear">
            <a:extLst>
              <a:ext uri="{FF2B5EF4-FFF2-40B4-BE49-F238E27FC236}">
                <a16:creationId xmlns:a16="http://schemas.microsoft.com/office/drawing/2014/main" id="{8D25AA76-46BB-784D-8A4A-F63F982D691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42080" y="2739656"/>
            <a:ext cx="662730" cy="662730"/>
          </a:xfrm>
          <a:prstGeom prst="rect">
            <a:avLst/>
          </a:prstGeom>
        </p:spPr>
      </p:pic>
      <p:grpSp>
        <p:nvGrpSpPr>
          <p:cNvPr id="86" name="Google Shape;346;p30">
            <a:extLst>
              <a:ext uri="{FF2B5EF4-FFF2-40B4-BE49-F238E27FC236}">
                <a16:creationId xmlns:a16="http://schemas.microsoft.com/office/drawing/2014/main" id="{DF202519-AF3F-1D49-8F5F-A0CB30476C74}"/>
              </a:ext>
            </a:extLst>
          </p:cNvPr>
          <p:cNvGrpSpPr/>
          <p:nvPr/>
        </p:nvGrpSpPr>
        <p:grpSpPr>
          <a:xfrm rot="2416211" flipH="1">
            <a:off x="-118008" y="2640690"/>
            <a:ext cx="1680556" cy="1942272"/>
            <a:chOff x="1224250" y="2447575"/>
            <a:chExt cx="596825" cy="701025"/>
          </a:xfrm>
        </p:grpSpPr>
        <p:sp>
          <p:nvSpPr>
            <p:cNvPr id="87" name="Google Shape;347;p30">
              <a:extLst>
                <a:ext uri="{FF2B5EF4-FFF2-40B4-BE49-F238E27FC236}">
                  <a16:creationId xmlns:a16="http://schemas.microsoft.com/office/drawing/2014/main" id="{5EC1F02A-133E-974B-A0E9-5CE03BA10D99}"/>
                </a:ext>
              </a:extLst>
            </p:cNvPr>
            <p:cNvSpPr/>
            <p:nvPr/>
          </p:nvSpPr>
          <p:spPr>
            <a:xfrm>
              <a:off x="1676100" y="2447750"/>
              <a:ext cx="144975" cy="169700"/>
            </a:xfrm>
            <a:custGeom>
              <a:avLst/>
              <a:gdLst/>
              <a:ahLst/>
              <a:cxnLst/>
              <a:rect l="l" t="t" r="r" b="b"/>
              <a:pathLst>
                <a:path w="5799" h="6788" extrusionOk="0">
                  <a:moveTo>
                    <a:pt x="5525" y="1"/>
                  </a:moveTo>
                  <a:lnTo>
                    <a:pt x="0" y="6668"/>
                  </a:lnTo>
                  <a:lnTo>
                    <a:pt x="155" y="6787"/>
                  </a:lnTo>
                  <a:cubicBezTo>
                    <a:pt x="155" y="6787"/>
                    <a:pt x="1750" y="6620"/>
                    <a:pt x="1965" y="6359"/>
                  </a:cubicBezTo>
                  <a:cubicBezTo>
                    <a:pt x="3334" y="4715"/>
                    <a:pt x="4274" y="3572"/>
                    <a:pt x="4405" y="3418"/>
                  </a:cubicBezTo>
                  <a:cubicBezTo>
                    <a:pt x="4751" y="3001"/>
                    <a:pt x="5798" y="203"/>
                    <a:pt x="5525" y="1"/>
                  </a:cubicBezTo>
                  <a:close/>
                </a:path>
              </a:pathLst>
            </a:custGeom>
            <a:solidFill>
              <a:srgbClr val="B4B5B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348;p30">
              <a:extLst>
                <a:ext uri="{FF2B5EF4-FFF2-40B4-BE49-F238E27FC236}">
                  <a16:creationId xmlns:a16="http://schemas.microsoft.com/office/drawing/2014/main" id="{18B2BFD9-5BDF-2A4D-AC68-6F0885915603}"/>
                </a:ext>
              </a:extLst>
            </p:cNvPr>
            <p:cNvSpPr/>
            <p:nvPr/>
          </p:nvSpPr>
          <p:spPr>
            <a:xfrm>
              <a:off x="1364750" y="2614150"/>
              <a:ext cx="336675" cy="392025"/>
            </a:xfrm>
            <a:custGeom>
              <a:avLst/>
              <a:gdLst/>
              <a:ahLst/>
              <a:cxnLst/>
              <a:rect l="l" t="t" r="r" b="b"/>
              <a:pathLst>
                <a:path w="13467" h="15681" extrusionOk="0">
                  <a:moveTo>
                    <a:pt x="12478" y="0"/>
                  </a:moveTo>
                  <a:lnTo>
                    <a:pt x="0" y="15026"/>
                  </a:lnTo>
                  <a:cubicBezTo>
                    <a:pt x="345" y="15347"/>
                    <a:pt x="774" y="15550"/>
                    <a:pt x="1203" y="15681"/>
                  </a:cubicBezTo>
                  <a:cubicBezTo>
                    <a:pt x="1715" y="15062"/>
                    <a:pt x="9061" y="6156"/>
                    <a:pt x="13466" y="846"/>
                  </a:cubicBezTo>
                  <a:lnTo>
                    <a:pt x="12609" y="131"/>
                  </a:lnTo>
                  <a:lnTo>
                    <a:pt x="12478" y="0"/>
                  </a:lnTo>
                  <a:close/>
                </a:path>
              </a:pathLst>
            </a:custGeom>
            <a:solidFill>
              <a:srgbClr val="B4B5B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349;p30">
              <a:extLst>
                <a:ext uri="{FF2B5EF4-FFF2-40B4-BE49-F238E27FC236}">
                  <a16:creationId xmlns:a16="http://schemas.microsoft.com/office/drawing/2014/main" id="{F7DDA8DF-8C0F-464D-A488-78D363A024FF}"/>
                </a:ext>
              </a:extLst>
            </p:cNvPr>
            <p:cNvSpPr/>
            <p:nvPr/>
          </p:nvSpPr>
          <p:spPr>
            <a:xfrm>
              <a:off x="1337050" y="2447575"/>
              <a:ext cx="477175" cy="542525"/>
            </a:xfrm>
            <a:custGeom>
              <a:avLst/>
              <a:gdLst/>
              <a:ahLst/>
              <a:cxnLst/>
              <a:rect l="l" t="t" r="r" b="b"/>
              <a:pathLst>
                <a:path w="19087" h="21701" extrusionOk="0">
                  <a:moveTo>
                    <a:pt x="19058" y="1"/>
                  </a:moveTo>
                  <a:cubicBezTo>
                    <a:pt x="18732" y="1"/>
                    <a:pt x="16227" y="1333"/>
                    <a:pt x="15884" y="1710"/>
                  </a:cubicBezTo>
                  <a:cubicBezTo>
                    <a:pt x="15384" y="2329"/>
                    <a:pt x="6168" y="13140"/>
                    <a:pt x="2073" y="17938"/>
                  </a:cubicBezTo>
                  <a:lnTo>
                    <a:pt x="2942" y="18605"/>
                  </a:lnTo>
                  <a:lnTo>
                    <a:pt x="1358" y="18784"/>
                  </a:lnTo>
                  <a:cubicBezTo>
                    <a:pt x="596" y="19665"/>
                    <a:pt x="25" y="20332"/>
                    <a:pt x="25" y="20332"/>
                  </a:cubicBezTo>
                  <a:lnTo>
                    <a:pt x="1" y="20355"/>
                  </a:lnTo>
                  <a:cubicBezTo>
                    <a:pt x="275" y="20808"/>
                    <a:pt x="620" y="21272"/>
                    <a:pt x="1096" y="21701"/>
                  </a:cubicBezTo>
                  <a:lnTo>
                    <a:pt x="13562" y="6675"/>
                  </a:lnTo>
                  <a:lnTo>
                    <a:pt x="19087" y="8"/>
                  </a:lnTo>
                  <a:cubicBezTo>
                    <a:pt x="19081" y="3"/>
                    <a:pt x="19071" y="1"/>
                    <a:pt x="19058" y="1"/>
                  </a:cubicBezTo>
                  <a:close/>
                </a:path>
              </a:pathLst>
            </a:custGeom>
            <a:solidFill>
              <a:srgbClr val="CCCE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350;p30">
              <a:extLst>
                <a:ext uri="{FF2B5EF4-FFF2-40B4-BE49-F238E27FC236}">
                  <a16:creationId xmlns:a16="http://schemas.microsoft.com/office/drawing/2014/main" id="{545B6BF8-236D-6D4A-9C7C-A4436D4453D5}"/>
                </a:ext>
              </a:extLst>
            </p:cNvPr>
            <p:cNvSpPr/>
            <p:nvPr/>
          </p:nvSpPr>
          <p:spPr>
            <a:xfrm>
              <a:off x="1293900" y="2899300"/>
              <a:ext cx="174050" cy="133025"/>
            </a:xfrm>
            <a:custGeom>
              <a:avLst/>
              <a:gdLst/>
              <a:ahLst/>
              <a:cxnLst/>
              <a:rect l="l" t="t" r="r" b="b"/>
              <a:pathLst>
                <a:path w="6962" h="5321" extrusionOk="0">
                  <a:moveTo>
                    <a:pt x="405" y="0"/>
                  </a:moveTo>
                  <a:cubicBezTo>
                    <a:pt x="0" y="0"/>
                    <a:pt x="227" y="1715"/>
                    <a:pt x="1179" y="3191"/>
                  </a:cubicBezTo>
                  <a:cubicBezTo>
                    <a:pt x="1465" y="3620"/>
                    <a:pt x="1810" y="4037"/>
                    <a:pt x="2227" y="4382"/>
                  </a:cubicBezTo>
                  <a:cubicBezTo>
                    <a:pt x="2584" y="4679"/>
                    <a:pt x="3001" y="4906"/>
                    <a:pt x="3429" y="5049"/>
                  </a:cubicBezTo>
                  <a:cubicBezTo>
                    <a:pt x="3991" y="5244"/>
                    <a:pt x="4573" y="5320"/>
                    <a:pt x="5098" y="5320"/>
                  </a:cubicBezTo>
                  <a:cubicBezTo>
                    <a:pt x="6144" y="5320"/>
                    <a:pt x="6962" y="5016"/>
                    <a:pt x="6930" y="4739"/>
                  </a:cubicBezTo>
                  <a:cubicBezTo>
                    <a:pt x="6894" y="4406"/>
                    <a:pt x="5394" y="4703"/>
                    <a:pt x="4037" y="4287"/>
                  </a:cubicBezTo>
                  <a:cubicBezTo>
                    <a:pt x="3608" y="4156"/>
                    <a:pt x="3179" y="3953"/>
                    <a:pt x="2834" y="3656"/>
                  </a:cubicBezTo>
                  <a:cubicBezTo>
                    <a:pt x="2358" y="3215"/>
                    <a:pt x="2013" y="2763"/>
                    <a:pt x="1751" y="2298"/>
                  </a:cubicBezTo>
                  <a:cubicBezTo>
                    <a:pt x="1048" y="1108"/>
                    <a:pt x="893" y="0"/>
                    <a:pt x="405" y="0"/>
                  </a:cubicBezTo>
                  <a:close/>
                </a:path>
              </a:pathLst>
            </a:custGeom>
            <a:solidFill>
              <a:srgbClr val="C7AB4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351;p30">
              <a:extLst>
                <a:ext uri="{FF2B5EF4-FFF2-40B4-BE49-F238E27FC236}">
                  <a16:creationId xmlns:a16="http://schemas.microsoft.com/office/drawing/2014/main" id="{EBCD0733-3EC5-534C-96CC-16617DCBF822}"/>
                </a:ext>
              </a:extLst>
            </p:cNvPr>
            <p:cNvSpPr/>
            <p:nvPr/>
          </p:nvSpPr>
          <p:spPr>
            <a:xfrm>
              <a:off x="1244775" y="2978175"/>
              <a:ext cx="134875" cy="149450"/>
            </a:xfrm>
            <a:custGeom>
              <a:avLst/>
              <a:gdLst/>
              <a:ahLst/>
              <a:cxnLst/>
              <a:rect l="l" t="t" r="r" b="b"/>
              <a:pathLst>
                <a:path w="5395" h="5978" extrusionOk="0">
                  <a:moveTo>
                    <a:pt x="3144" y="0"/>
                  </a:moveTo>
                  <a:lnTo>
                    <a:pt x="25" y="4930"/>
                  </a:lnTo>
                  <a:lnTo>
                    <a:pt x="1" y="4942"/>
                  </a:lnTo>
                  <a:cubicBezTo>
                    <a:pt x="156" y="5108"/>
                    <a:pt x="370" y="5299"/>
                    <a:pt x="620" y="5513"/>
                  </a:cubicBezTo>
                  <a:cubicBezTo>
                    <a:pt x="870" y="5715"/>
                    <a:pt x="1073" y="5870"/>
                    <a:pt x="1239" y="5977"/>
                  </a:cubicBezTo>
                  <a:lnTo>
                    <a:pt x="5394" y="1894"/>
                  </a:lnTo>
                  <a:cubicBezTo>
                    <a:pt x="4966" y="1751"/>
                    <a:pt x="4549" y="1524"/>
                    <a:pt x="4192" y="1191"/>
                  </a:cubicBezTo>
                  <a:cubicBezTo>
                    <a:pt x="3775" y="870"/>
                    <a:pt x="3430" y="429"/>
                    <a:pt x="3144" y="0"/>
                  </a:cubicBezTo>
                  <a:close/>
                </a:path>
              </a:pathLst>
            </a:custGeom>
            <a:solidFill>
              <a:srgbClr val="323A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352;p30">
              <a:extLst>
                <a:ext uri="{FF2B5EF4-FFF2-40B4-BE49-F238E27FC236}">
                  <a16:creationId xmlns:a16="http://schemas.microsoft.com/office/drawing/2014/main" id="{8059152E-7F1F-A849-A170-D0685B3F12CA}"/>
                </a:ext>
              </a:extLst>
            </p:cNvPr>
            <p:cNvSpPr/>
            <p:nvPr/>
          </p:nvSpPr>
          <p:spPr>
            <a:xfrm>
              <a:off x="1321875" y="2978775"/>
              <a:ext cx="57775" cy="57175"/>
            </a:xfrm>
            <a:custGeom>
              <a:avLst/>
              <a:gdLst/>
              <a:ahLst/>
              <a:cxnLst/>
              <a:rect l="l" t="t" r="r" b="b"/>
              <a:pathLst>
                <a:path w="2311" h="2287" extrusionOk="0">
                  <a:moveTo>
                    <a:pt x="60" y="0"/>
                  </a:moveTo>
                  <a:lnTo>
                    <a:pt x="1" y="96"/>
                  </a:lnTo>
                  <a:cubicBezTo>
                    <a:pt x="263" y="1036"/>
                    <a:pt x="953" y="1870"/>
                    <a:pt x="1882" y="2286"/>
                  </a:cubicBezTo>
                  <a:lnTo>
                    <a:pt x="2310" y="1858"/>
                  </a:lnTo>
                  <a:cubicBezTo>
                    <a:pt x="1882" y="1703"/>
                    <a:pt x="1465" y="1489"/>
                    <a:pt x="1108" y="1191"/>
                  </a:cubicBezTo>
                  <a:cubicBezTo>
                    <a:pt x="691" y="846"/>
                    <a:pt x="346" y="429"/>
                    <a:pt x="60" y="0"/>
                  </a:cubicBezTo>
                  <a:close/>
                </a:path>
              </a:pathLst>
            </a:custGeom>
            <a:solidFill>
              <a:srgbClr val="65111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353;p30">
              <a:extLst>
                <a:ext uri="{FF2B5EF4-FFF2-40B4-BE49-F238E27FC236}">
                  <a16:creationId xmlns:a16="http://schemas.microsoft.com/office/drawing/2014/main" id="{1218F66B-6D91-E14F-AAAA-FB8C621DC6C9}"/>
                </a:ext>
              </a:extLst>
            </p:cNvPr>
            <p:cNvSpPr/>
            <p:nvPr/>
          </p:nvSpPr>
          <p:spPr>
            <a:xfrm>
              <a:off x="1244500" y="2981150"/>
              <a:ext cx="123850" cy="146775"/>
            </a:xfrm>
            <a:custGeom>
              <a:avLst/>
              <a:gdLst/>
              <a:ahLst/>
              <a:cxnLst/>
              <a:rect l="l" t="t" r="r" b="b"/>
              <a:pathLst>
                <a:path w="4954" h="5871" extrusionOk="0">
                  <a:moveTo>
                    <a:pt x="3084" y="1"/>
                  </a:moveTo>
                  <a:lnTo>
                    <a:pt x="12" y="4823"/>
                  </a:lnTo>
                  <a:lnTo>
                    <a:pt x="0" y="4846"/>
                  </a:lnTo>
                  <a:cubicBezTo>
                    <a:pt x="167" y="5001"/>
                    <a:pt x="357" y="5204"/>
                    <a:pt x="607" y="5406"/>
                  </a:cubicBezTo>
                  <a:cubicBezTo>
                    <a:pt x="869" y="5620"/>
                    <a:pt x="1072" y="5763"/>
                    <a:pt x="1238" y="5870"/>
                  </a:cubicBezTo>
                  <a:lnTo>
                    <a:pt x="4953" y="2203"/>
                  </a:lnTo>
                  <a:cubicBezTo>
                    <a:pt x="4048" y="1775"/>
                    <a:pt x="3358" y="941"/>
                    <a:pt x="3084" y="1"/>
                  </a:cubicBezTo>
                  <a:close/>
                </a:path>
              </a:pathLst>
            </a:custGeom>
            <a:solidFill>
              <a:srgbClr val="87171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354;p30">
              <a:extLst>
                <a:ext uri="{FF2B5EF4-FFF2-40B4-BE49-F238E27FC236}">
                  <a16:creationId xmlns:a16="http://schemas.microsoft.com/office/drawing/2014/main" id="{8D03B5CC-9F68-FB48-B80E-2867CFE20D02}"/>
                </a:ext>
              </a:extLst>
            </p:cNvPr>
            <p:cNvSpPr/>
            <p:nvPr/>
          </p:nvSpPr>
          <p:spPr>
            <a:xfrm>
              <a:off x="1224250" y="3090475"/>
              <a:ext cx="64900" cy="58125"/>
            </a:xfrm>
            <a:custGeom>
              <a:avLst/>
              <a:gdLst/>
              <a:ahLst/>
              <a:cxnLst/>
              <a:rect l="l" t="t" r="r" b="b"/>
              <a:pathLst>
                <a:path w="2596" h="2325" extrusionOk="0">
                  <a:moveTo>
                    <a:pt x="369" y="1"/>
                  </a:moveTo>
                  <a:cubicBezTo>
                    <a:pt x="356" y="1"/>
                    <a:pt x="345" y="4"/>
                    <a:pt x="334" y="9"/>
                  </a:cubicBezTo>
                  <a:cubicBezTo>
                    <a:pt x="203" y="80"/>
                    <a:pt x="0" y="1819"/>
                    <a:pt x="453" y="2188"/>
                  </a:cubicBezTo>
                  <a:cubicBezTo>
                    <a:pt x="566" y="2286"/>
                    <a:pt x="756" y="2325"/>
                    <a:pt x="977" y="2325"/>
                  </a:cubicBezTo>
                  <a:cubicBezTo>
                    <a:pt x="1640" y="2325"/>
                    <a:pt x="2587" y="1977"/>
                    <a:pt x="2596" y="1843"/>
                  </a:cubicBezTo>
                  <a:cubicBezTo>
                    <a:pt x="2596" y="1724"/>
                    <a:pt x="2441" y="1640"/>
                    <a:pt x="2096" y="1426"/>
                  </a:cubicBezTo>
                  <a:cubicBezTo>
                    <a:pt x="1929" y="1295"/>
                    <a:pt x="1727" y="1152"/>
                    <a:pt x="1465" y="962"/>
                  </a:cubicBezTo>
                  <a:cubicBezTo>
                    <a:pt x="1215" y="747"/>
                    <a:pt x="1024" y="557"/>
                    <a:pt x="858" y="390"/>
                  </a:cubicBezTo>
                  <a:cubicBezTo>
                    <a:pt x="605" y="158"/>
                    <a:pt x="464" y="1"/>
                    <a:pt x="369" y="1"/>
                  </a:cubicBezTo>
                  <a:close/>
                </a:path>
              </a:pathLst>
            </a:custGeom>
            <a:solidFill>
              <a:srgbClr val="E7C6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355;p30">
              <a:extLst>
                <a:ext uri="{FF2B5EF4-FFF2-40B4-BE49-F238E27FC236}">
                  <a16:creationId xmlns:a16="http://schemas.microsoft.com/office/drawing/2014/main" id="{D10E6632-EE7A-8045-96F5-418BB982EB31}"/>
                </a:ext>
              </a:extLst>
            </p:cNvPr>
            <p:cNvSpPr/>
            <p:nvPr/>
          </p:nvSpPr>
          <p:spPr>
            <a:xfrm>
              <a:off x="1313550" y="2997225"/>
              <a:ext cx="49125" cy="43175"/>
            </a:xfrm>
            <a:custGeom>
              <a:avLst/>
              <a:gdLst/>
              <a:ahLst/>
              <a:cxnLst/>
              <a:rect l="l" t="t" r="r" b="b"/>
              <a:pathLst>
                <a:path w="1965" h="1727" extrusionOk="0">
                  <a:moveTo>
                    <a:pt x="12" y="0"/>
                  </a:moveTo>
                  <a:cubicBezTo>
                    <a:pt x="0" y="0"/>
                    <a:pt x="0" y="12"/>
                    <a:pt x="0" y="36"/>
                  </a:cubicBezTo>
                  <a:cubicBezTo>
                    <a:pt x="0" y="36"/>
                    <a:pt x="12" y="72"/>
                    <a:pt x="36" y="131"/>
                  </a:cubicBezTo>
                  <a:cubicBezTo>
                    <a:pt x="72" y="191"/>
                    <a:pt x="119" y="286"/>
                    <a:pt x="191" y="393"/>
                  </a:cubicBezTo>
                  <a:cubicBezTo>
                    <a:pt x="250" y="489"/>
                    <a:pt x="334" y="608"/>
                    <a:pt x="441" y="727"/>
                  </a:cubicBezTo>
                  <a:cubicBezTo>
                    <a:pt x="548" y="846"/>
                    <a:pt x="667" y="965"/>
                    <a:pt x="786" y="1072"/>
                  </a:cubicBezTo>
                  <a:cubicBezTo>
                    <a:pt x="905" y="1179"/>
                    <a:pt x="1036" y="1286"/>
                    <a:pt x="1167" y="1370"/>
                  </a:cubicBezTo>
                  <a:cubicBezTo>
                    <a:pt x="1227" y="1417"/>
                    <a:pt x="1310" y="1465"/>
                    <a:pt x="1370" y="1489"/>
                  </a:cubicBezTo>
                  <a:lnTo>
                    <a:pt x="1548" y="1584"/>
                  </a:lnTo>
                  <a:cubicBezTo>
                    <a:pt x="1667" y="1644"/>
                    <a:pt x="1751" y="1667"/>
                    <a:pt x="1822" y="1703"/>
                  </a:cubicBezTo>
                  <a:cubicBezTo>
                    <a:pt x="1881" y="1715"/>
                    <a:pt x="1929" y="1727"/>
                    <a:pt x="1929" y="1727"/>
                  </a:cubicBezTo>
                  <a:cubicBezTo>
                    <a:pt x="1929" y="1727"/>
                    <a:pt x="1941" y="1727"/>
                    <a:pt x="1941" y="1715"/>
                  </a:cubicBezTo>
                  <a:cubicBezTo>
                    <a:pt x="1965" y="1703"/>
                    <a:pt x="1965" y="1679"/>
                    <a:pt x="1941" y="1679"/>
                  </a:cubicBezTo>
                  <a:cubicBezTo>
                    <a:pt x="1941" y="1679"/>
                    <a:pt x="1905" y="1655"/>
                    <a:pt x="1846" y="1620"/>
                  </a:cubicBezTo>
                  <a:cubicBezTo>
                    <a:pt x="1798" y="1608"/>
                    <a:pt x="1762" y="1596"/>
                    <a:pt x="1727" y="1560"/>
                  </a:cubicBezTo>
                  <a:cubicBezTo>
                    <a:pt x="1691" y="1536"/>
                    <a:pt x="1631" y="1501"/>
                    <a:pt x="1584" y="1477"/>
                  </a:cubicBezTo>
                  <a:cubicBezTo>
                    <a:pt x="1489" y="1429"/>
                    <a:pt x="1370" y="1346"/>
                    <a:pt x="1250" y="1251"/>
                  </a:cubicBezTo>
                  <a:cubicBezTo>
                    <a:pt x="1108" y="1167"/>
                    <a:pt x="989" y="1060"/>
                    <a:pt x="869" y="953"/>
                  </a:cubicBezTo>
                  <a:cubicBezTo>
                    <a:pt x="750" y="846"/>
                    <a:pt x="631" y="727"/>
                    <a:pt x="536" y="632"/>
                  </a:cubicBezTo>
                  <a:cubicBezTo>
                    <a:pt x="441" y="512"/>
                    <a:pt x="334" y="405"/>
                    <a:pt x="262" y="310"/>
                  </a:cubicBezTo>
                  <a:cubicBezTo>
                    <a:pt x="96" y="131"/>
                    <a:pt x="12" y="0"/>
                    <a:pt x="12" y="0"/>
                  </a:cubicBezTo>
                  <a:close/>
                </a:path>
              </a:pathLst>
            </a:custGeom>
            <a:solidFill>
              <a:srgbClr val="04092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356;p30">
              <a:extLst>
                <a:ext uri="{FF2B5EF4-FFF2-40B4-BE49-F238E27FC236}">
                  <a16:creationId xmlns:a16="http://schemas.microsoft.com/office/drawing/2014/main" id="{7E64AC15-F0C2-A14A-9D94-B8CD6DA331E1}"/>
                </a:ext>
              </a:extLst>
            </p:cNvPr>
            <p:cNvSpPr/>
            <p:nvPr/>
          </p:nvSpPr>
          <p:spPr>
            <a:xfrm>
              <a:off x="1286150" y="3037700"/>
              <a:ext cx="42000" cy="36775"/>
            </a:xfrm>
            <a:custGeom>
              <a:avLst/>
              <a:gdLst/>
              <a:ahLst/>
              <a:cxnLst/>
              <a:rect l="l" t="t" r="r" b="b"/>
              <a:pathLst>
                <a:path w="1680" h="1471" extrusionOk="0">
                  <a:moveTo>
                    <a:pt x="13" y="1"/>
                  </a:moveTo>
                  <a:cubicBezTo>
                    <a:pt x="1" y="1"/>
                    <a:pt x="1" y="13"/>
                    <a:pt x="1" y="36"/>
                  </a:cubicBezTo>
                  <a:cubicBezTo>
                    <a:pt x="1" y="36"/>
                    <a:pt x="60" y="156"/>
                    <a:pt x="180" y="334"/>
                  </a:cubicBezTo>
                  <a:cubicBezTo>
                    <a:pt x="215" y="370"/>
                    <a:pt x="251" y="417"/>
                    <a:pt x="287" y="465"/>
                  </a:cubicBezTo>
                  <a:cubicBezTo>
                    <a:pt x="310" y="525"/>
                    <a:pt x="358" y="572"/>
                    <a:pt x="406" y="608"/>
                  </a:cubicBezTo>
                  <a:cubicBezTo>
                    <a:pt x="453" y="656"/>
                    <a:pt x="489" y="715"/>
                    <a:pt x="537" y="763"/>
                  </a:cubicBezTo>
                  <a:cubicBezTo>
                    <a:pt x="584" y="810"/>
                    <a:pt x="644" y="846"/>
                    <a:pt x="691" y="894"/>
                  </a:cubicBezTo>
                  <a:cubicBezTo>
                    <a:pt x="787" y="1001"/>
                    <a:pt x="906" y="1072"/>
                    <a:pt x="1013" y="1144"/>
                  </a:cubicBezTo>
                  <a:cubicBezTo>
                    <a:pt x="1132" y="1227"/>
                    <a:pt x="1239" y="1287"/>
                    <a:pt x="1323" y="1322"/>
                  </a:cubicBezTo>
                  <a:cubicBezTo>
                    <a:pt x="1525" y="1418"/>
                    <a:pt x="1656" y="1465"/>
                    <a:pt x="1656" y="1465"/>
                  </a:cubicBezTo>
                  <a:cubicBezTo>
                    <a:pt x="1656" y="1469"/>
                    <a:pt x="1657" y="1470"/>
                    <a:pt x="1659" y="1470"/>
                  </a:cubicBezTo>
                  <a:cubicBezTo>
                    <a:pt x="1662" y="1470"/>
                    <a:pt x="1668" y="1465"/>
                    <a:pt x="1668" y="1465"/>
                  </a:cubicBezTo>
                  <a:cubicBezTo>
                    <a:pt x="1680" y="1441"/>
                    <a:pt x="1680" y="1429"/>
                    <a:pt x="1668" y="1429"/>
                  </a:cubicBezTo>
                  <a:cubicBezTo>
                    <a:pt x="1668" y="1429"/>
                    <a:pt x="1561" y="1358"/>
                    <a:pt x="1382" y="1251"/>
                  </a:cubicBezTo>
                  <a:cubicBezTo>
                    <a:pt x="1299" y="1191"/>
                    <a:pt x="1203" y="1120"/>
                    <a:pt x="1108" y="1048"/>
                  </a:cubicBezTo>
                  <a:cubicBezTo>
                    <a:pt x="1061" y="1013"/>
                    <a:pt x="1001" y="965"/>
                    <a:pt x="953" y="929"/>
                  </a:cubicBezTo>
                  <a:cubicBezTo>
                    <a:pt x="906" y="882"/>
                    <a:pt x="846" y="834"/>
                    <a:pt x="811" y="787"/>
                  </a:cubicBezTo>
                  <a:cubicBezTo>
                    <a:pt x="763" y="751"/>
                    <a:pt x="703" y="703"/>
                    <a:pt x="656" y="656"/>
                  </a:cubicBezTo>
                  <a:lnTo>
                    <a:pt x="525" y="525"/>
                  </a:lnTo>
                  <a:cubicBezTo>
                    <a:pt x="465" y="477"/>
                    <a:pt x="441" y="429"/>
                    <a:pt x="394" y="394"/>
                  </a:cubicBezTo>
                  <a:cubicBezTo>
                    <a:pt x="346" y="346"/>
                    <a:pt x="299" y="322"/>
                    <a:pt x="275" y="275"/>
                  </a:cubicBezTo>
                  <a:cubicBezTo>
                    <a:pt x="215" y="203"/>
                    <a:pt x="156" y="132"/>
                    <a:pt x="108" y="96"/>
                  </a:cubicBezTo>
                  <a:cubicBezTo>
                    <a:pt x="84" y="48"/>
                    <a:pt x="49" y="25"/>
                    <a:pt x="49" y="25"/>
                  </a:cubicBezTo>
                  <a:cubicBezTo>
                    <a:pt x="37" y="25"/>
                    <a:pt x="25" y="1"/>
                    <a:pt x="13" y="1"/>
                  </a:cubicBezTo>
                  <a:close/>
                </a:path>
              </a:pathLst>
            </a:custGeom>
            <a:solidFill>
              <a:srgbClr val="04092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357;p30">
              <a:extLst>
                <a:ext uri="{FF2B5EF4-FFF2-40B4-BE49-F238E27FC236}">
                  <a16:creationId xmlns:a16="http://schemas.microsoft.com/office/drawing/2014/main" id="{AFF44ED8-1633-9642-9655-12D30331E41D}"/>
                </a:ext>
              </a:extLst>
            </p:cNvPr>
            <p:cNvSpPr/>
            <p:nvPr/>
          </p:nvSpPr>
          <p:spPr>
            <a:xfrm>
              <a:off x="1272475" y="3059500"/>
              <a:ext cx="39000" cy="33125"/>
            </a:xfrm>
            <a:custGeom>
              <a:avLst/>
              <a:gdLst/>
              <a:ahLst/>
              <a:cxnLst/>
              <a:rect l="l" t="t" r="r" b="b"/>
              <a:pathLst>
                <a:path w="1560" h="1325" extrusionOk="0">
                  <a:moveTo>
                    <a:pt x="40" y="1"/>
                  </a:moveTo>
                  <a:cubicBezTo>
                    <a:pt x="33" y="1"/>
                    <a:pt x="24" y="4"/>
                    <a:pt x="12" y="10"/>
                  </a:cubicBezTo>
                  <a:cubicBezTo>
                    <a:pt x="0" y="10"/>
                    <a:pt x="0" y="22"/>
                    <a:pt x="0" y="46"/>
                  </a:cubicBezTo>
                  <a:cubicBezTo>
                    <a:pt x="0" y="46"/>
                    <a:pt x="12" y="69"/>
                    <a:pt x="48" y="117"/>
                  </a:cubicBezTo>
                  <a:cubicBezTo>
                    <a:pt x="72" y="165"/>
                    <a:pt x="119" y="236"/>
                    <a:pt x="179" y="307"/>
                  </a:cubicBezTo>
                  <a:cubicBezTo>
                    <a:pt x="191" y="355"/>
                    <a:pt x="238" y="379"/>
                    <a:pt x="262" y="427"/>
                  </a:cubicBezTo>
                  <a:cubicBezTo>
                    <a:pt x="310" y="474"/>
                    <a:pt x="346" y="522"/>
                    <a:pt x="381" y="557"/>
                  </a:cubicBezTo>
                  <a:lnTo>
                    <a:pt x="524" y="700"/>
                  </a:lnTo>
                  <a:cubicBezTo>
                    <a:pt x="548" y="736"/>
                    <a:pt x="607" y="772"/>
                    <a:pt x="655" y="808"/>
                  </a:cubicBezTo>
                  <a:cubicBezTo>
                    <a:pt x="738" y="903"/>
                    <a:pt x="846" y="962"/>
                    <a:pt x="953" y="1034"/>
                  </a:cubicBezTo>
                  <a:cubicBezTo>
                    <a:pt x="1000" y="1069"/>
                    <a:pt x="1060" y="1093"/>
                    <a:pt x="1096" y="1129"/>
                  </a:cubicBezTo>
                  <a:cubicBezTo>
                    <a:pt x="1143" y="1153"/>
                    <a:pt x="1191" y="1165"/>
                    <a:pt x="1238" y="1200"/>
                  </a:cubicBezTo>
                  <a:cubicBezTo>
                    <a:pt x="1417" y="1272"/>
                    <a:pt x="1536" y="1319"/>
                    <a:pt x="1536" y="1319"/>
                  </a:cubicBezTo>
                  <a:cubicBezTo>
                    <a:pt x="1536" y="1323"/>
                    <a:pt x="1537" y="1325"/>
                    <a:pt x="1539" y="1325"/>
                  </a:cubicBezTo>
                  <a:cubicBezTo>
                    <a:pt x="1543" y="1325"/>
                    <a:pt x="1548" y="1319"/>
                    <a:pt x="1548" y="1319"/>
                  </a:cubicBezTo>
                  <a:cubicBezTo>
                    <a:pt x="1560" y="1308"/>
                    <a:pt x="1560" y="1284"/>
                    <a:pt x="1548" y="1284"/>
                  </a:cubicBezTo>
                  <a:cubicBezTo>
                    <a:pt x="1548" y="1284"/>
                    <a:pt x="1441" y="1212"/>
                    <a:pt x="1298" y="1105"/>
                  </a:cubicBezTo>
                  <a:cubicBezTo>
                    <a:pt x="1215" y="1046"/>
                    <a:pt x="1131" y="986"/>
                    <a:pt x="1036" y="915"/>
                  </a:cubicBezTo>
                  <a:cubicBezTo>
                    <a:pt x="953" y="843"/>
                    <a:pt x="846" y="784"/>
                    <a:pt x="762" y="688"/>
                  </a:cubicBezTo>
                  <a:cubicBezTo>
                    <a:pt x="715" y="653"/>
                    <a:pt x="667" y="617"/>
                    <a:pt x="619" y="569"/>
                  </a:cubicBezTo>
                  <a:cubicBezTo>
                    <a:pt x="584" y="534"/>
                    <a:pt x="536" y="498"/>
                    <a:pt x="488" y="450"/>
                  </a:cubicBezTo>
                  <a:cubicBezTo>
                    <a:pt x="441" y="415"/>
                    <a:pt x="417" y="367"/>
                    <a:pt x="369" y="343"/>
                  </a:cubicBezTo>
                  <a:cubicBezTo>
                    <a:pt x="322" y="307"/>
                    <a:pt x="298" y="260"/>
                    <a:pt x="262" y="236"/>
                  </a:cubicBezTo>
                  <a:cubicBezTo>
                    <a:pt x="203" y="153"/>
                    <a:pt x="143" y="117"/>
                    <a:pt x="119" y="69"/>
                  </a:cubicBezTo>
                  <a:cubicBezTo>
                    <a:pt x="72" y="46"/>
                    <a:pt x="60" y="10"/>
                    <a:pt x="60" y="10"/>
                  </a:cubicBezTo>
                  <a:cubicBezTo>
                    <a:pt x="54" y="4"/>
                    <a:pt x="48" y="1"/>
                    <a:pt x="40" y="1"/>
                  </a:cubicBezTo>
                  <a:close/>
                </a:path>
              </a:pathLst>
            </a:custGeom>
            <a:solidFill>
              <a:srgbClr val="04092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358;p30">
              <a:extLst>
                <a:ext uri="{FF2B5EF4-FFF2-40B4-BE49-F238E27FC236}">
                  <a16:creationId xmlns:a16="http://schemas.microsoft.com/office/drawing/2014/main" id="{9F3C5C2F-52BE-334A-9468-1817D34632B0}"/>
                </a:ext>
              </a:extLst>
            </p:cNvPr>
            <p:cNvSpPr/>
            <p:nvPr/>
          </p:nvSpPr>
          <p:spPr>
            <a:xfrm>
              <a:off x="1256100" y="3085025"/>
              <a:ext cx="32775" cy="28450"/>
            </a:xfrm>
            <a:custGeom>
              <a:avLst/>
              <a:gdLst/>
              <a:ahLst/>
              <a:cxnLst/>
              <a:rect l="l" t="t" r="r" b="b"/>
              <a:pathLst>
                <a:path w="1311" h="1138" extrusionOk="0">
                  <a:moveTo>
                    <a:pt x="12" y="1"/>
                  </a:moveTo>
                  <a:cubicBezTo>
                    <a:pt x="0" y="1"/>
                    <a:pt x="0" y="13"/>
                    <a:pt x="0" y="37"/>
                  </a:cubicBezTo>
                  <a:lnTo>
                    <a:pt x="143" y="251"/>
                  </a:lnTo>
                  <a:cubicBezTo>
                    <a:pt x="191" y="310"/>
                    <a:pt x="250" y="394"/>
                    <a:pt x="322" y="465"/>
                  </a:cubicBezTo>
                  <a:cubicBezTo>
                    <a:pt x="381" y="537"/>
                    <a:pt x="465" y="632"/>
                    <a:pt x="548" y="691"/>
                  </a:cubicBezTo>
                  <a:cubicBezTo>
                    <a:pt x="643" y="763"/>
                    <a:pt x="727" y="822"/>
                    <a:pt x="798" y="882"/>
                  </a:cubicBezTo>
                  <a:cubicBezTo>
                    <a:pt x="834" y="906"/>
                    <a:pt x="881" y="929"/>
                    <a:pt x="917" y="953"/>
                  </a:cubicBezTo>
                  <a:cubicBezTo>
                    <a:pt x="965" y="965"/>
                    <a:pt x="1012" y="1001"/>
                    <a:pt x="1036" y="1013"/>
                  </a:cubicBezTo>
                  <a:cubicBezTo>
                    <a:pt x="1179" y="1084"/>
                    <a:pt x="1286" y="1132"/>
                    <a:pt x="1286" y="1132"/>
                  </a:cubicBezTo>
                  <a:cubicBezTo>
                    <a:pt x="1286" y="1136"/>
                    <a:pt x="1288" y="1137"/>
                    <a:pt x="1289" y="1137"/>
                  </a:cubicBezTo>
                  <a:cubicBezTo>
                    <a:pt x="1293" y="1137"/>
                    <a:pt x="1298" y="1132"/>
                    <a:pt x="1298" y="1132"/>
                  </a:cubicBezTo>
                  <a:cubicBezTo>
                    <a:pt x="1310" y="1120"/>
                    <a:pt x="1310" y="1108"/>
                    <a:pt x="1298" y="1108"/>
                  </a:cubicBezTo>
                  <a:cubicBezTo>
                    <a:pt x="1298" y="1108"/>
                    <a:pt x="1203" y="1025"/>
                    <a:pt x="1084" y="941"/>
                  </a:cubicBezTo>
                  <a:cubicBezTo>
                    <a:pt x="1060" y="906"/>
                    <a:pt x="1012" y="894"/>
                    <a:pt x="989" y="870"/>
                  </a:cubicBezTo>
                  <a:cubicBezTo>
                    <a:pt x="941" y="834"/>
                    <a:pt x="893" y="810"/>
                    <a:pt x="870" y="775"/>
                  </a:cubicBezTo>
                  <a:cubicBezTo>
                    <a:pt x="786" y="715"/>
                    <a:pt x="703" y="644"/>
                    <a:pt x="631" y="584"/>
                  </a:cubicBezTo>
                  <a:cubicBezTo>
                    <a:pt x="584" y="548"/>
                    <a:pt x="536" y="525"/>
                    <a:pt x="512" y="477"/>
                  </a:cubicBezTo>
                  <a:lnTo>
                    <a:pt x="405" y="370"/>
                  </a:lnTo>
                  <a:cubicBezTo>
                    <a:pt x="334" y="310"/>
                    <a:pt x="262" y="251"/>
                    <a:pt x="215" y="191"/>
                  </a:cubicBezTo>
                  <a:cubicBezTo>
                    <a:pt x="96" y="96"/>
                    <a:pt x="12" y="13"/>
                    <a:pt x="12" y="13"/>
                  </a:cubicBezTo>
                  <a:cubicBezTo>
                    <a:pt x="12" y="13"/>
                    <a:pt x="0" y="13"/>
                    <a:pt x="12" y="1"/>
                  </a:cubicBezTo>
                  <a:close/>
                </a:path>
              </a:pathLst>
            </a:custGeom>
            <a:solidFill>
              <a:srgbClr val="04092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359;p30">
              <a:extLst>
                <a:ext uri="{FF2B5EF4-FFF2-40B4-BE49-F238E27FC236}">
                  <a16:creationId xmlns:a16="http://schemas.microsoft.com/office/drawing/2014/main" id="{651ED986-37E1-574F-ADD0-0C93A7969791}"/>
                </a:ext>
              </a:extLst>
            </p:cNvPr>
            <p:cNvSpPr/>
            <p:nvPr/>
          </p:nvSpPr>
          <p:spPr>
            <a:xfrm>
              <a:off x="1301050" y="3016650"/>
              <a:ext cx="45850" cy="39825"/>
            </a:xfrm>
            <a:custGeom>
              <a:avLst/>
              <a:gdLst/>
              <a:ahLst/>
              <a:cxnLst/>
              <a:rect l="l" t="t" r="r" b="b"/>
              <a:pathLst>
                <a:path w="1834" h="1593" extrusionOk="0">
                  <a:moveTo>
                    <a:pt x="31" y="0"/>
                  </a:moveTo>
                  <a:cubicBezTo>
                    <a:pt x="27" y="0"/>
                    <a:pt x="24" y="3"/>
                    <a:pt x="24" y="9"/>
                  </a:cubicBezTo>
                  <a:cubicBezTo>
                    <a:pt x="0" y="9"/>
                    <a:pt x="0" y="21"/>
                    <a:pt x="0" y="45"/>
                  </a:cubicBezTo>
                  <a:cubicBezTo>
                    <a:pt x="0" y="45"/>
                    <a:pt x="60" y="176"/>
                    <a:pt x="203" y="366"/>
                  </a:cubicBezTo>
                  <a:cubicBezTo>
                    <a:pt x="262" y="462"/>
                    <a:pt x="346" y="581"/>
                    <a:pt x="441" y="676"/>
                  </a:cubicBezTo>
                  <a:cubicBezTo>
                    <a:pt x="524" y="783"/>
                    <a:pt x="631" y="902"/>
                    <a:pt x="750" y="1009"/>
                  </a:cubicBezTo>
                  <a:cubicBezTo>
                    <a:pt x="869" y="1117"/>
                    <a:pt x="988" y="1200"/>
                    <a:pt x="1108" y="1295"/>
                  </a:cubicBezTo>
                  <a:cubicBezTo>
                    <a:pt x="1167" y="1319"/>
                    <a:pt x="1227" y="1367"/>
                    <a:pt x="1286" y="1390"/>
                  </a:cubicBezTo>
                  <a:cubicBezTo>
                    <a:pt x="1346" y="1426"/>
                    <a:pt x="1393" y="1450"/>
                    <a:pt x="1453" y="1486"/>
                  </a:cubicBezTo>
                  <a:cubicBezTo>
                    <a:pt x="1512" y="1509"/>
                    <a:pt x="1548" y="1533"/>
                    <a:pt x="1596" y="1545"/>
                  </a:cubicBezTo>
                  <a:cubicBezTo>
                    <a:pt x="1643" y="1557"/>
                    <a:pt x="1691" y="1557"/>
                    <a:pt x="1715" y="1569"/>
                  </a:cubicBezTo>
                  <a:cubicBezTo>
                    <a:pt x="1774" y="1593"/>
                    <a:pt x="1822" y="1593"/>
                    <a:pt x="1822" y="1593"/>
                  </a:cubicBezTo>
                  <a:cubicBezTo>
                    <a:pt x="1822" y="1593"/>
                    <a:pt x="1834" y="1593"/>
                    <a:pt x="1834" y="1569"/>
                  </a:cubicBezTo>
                  <a:cubicBezTo>
                    <a:pt x="1834" y="1557"/>
                    <a:pt x="1834" y="1545"/>
                    <a:pt x="1822" y="1545"/>
                  </a:cubicBezTo>
                  <a:lnTo>
                    <a:pt x="1727" y="1498"/>
                  </a:lnTo>
                  <a:cubicBezTo>
                    <a:pt x="1703" y="1486"/>
                    <a:pt x="1667" y="1486"/>
                    <a:pt x="1631" y="1450"/>
                  </a:cubicBezTo>
                  <a:cubicBezTo>
                    <a:pt x="1584" y="1426"/>
                    <a:pt x="1536" y="1414"/>
                    <a:pt x="1489" y="1379"/>
                  </a:cubicBezTo>
                  <a:cubicBezTo>
                    <a:pt x="1453" y="1355"/>
                    <a:pt x="1405" y="1319"/>
                    <a:pt x="1346" y="1295"/>
                  </a:cubicBezTo>
                  <a:cubicBezTo>
                    <a:pt x="1286" y="1248"/>
                    <a:pt x="1238" y="1212"/>
                    <a:pt x="1179" y="1176"/>
                  </a:cubicBezTo>
                  <a:cubicBezTo>
                    <a:pt x="1072" y="1081"/>
                    <a:pt x="953" y="998"/>
                    <a:pt x="857" y="890"/>
                  </a:cubicBezTo>
                  <a:cubicBezTo>
                    <a:pt x="738" y="783"/>
                    <a:pt x="631" y="676"/>
                    <a:pt x="536" y="581"/>
                  </a:cubicBezTo>
                  <a:cubicBezTo>
                    <a:pt x="453" y="474"/>
                    <a:pt x="357" y="378"/>
                    <a:pt x="286" y="295"/>
                  </a:cubicBezTo>
                  <a:cubicBezTo>
                    <a:pt x="143" y="128"/>
                    <a:pt x="48" y="9"/>
                    <a:pt x="48" y="9"/>
                  </a:cubicBezTo>
                  <a:cubicBezTo>
                    <a:pt x="42" y="3"/>
                    <a:pt x="36" y="0"/>
                    <a:pt x="31" y="0"/>
                  </a:cubicBezTo>
                  <a:close/>
                </a:path>
              </a:pathLst>
            </a:custGeom>
            <a:solidFill>
              <a:srgbClr val="04092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360;p30">
              <a:extLst>
                <a:ext uri="{FF2B5EF4-FFF2-40B4-BE49-F238E27FC236}">
                  <a16:creationId xmlns:a16="http://schemas.microsoft.com/office/drawing/2014/main" id="{D5DF1973-90F4-A349-9963-6FFDB9566C76}"/>
                </a:ext>
              </a:extLst>
            </p:cNvPr>
            <p:cNvSpPr/>
            <p:nvPr/>
          </p:nvSpPr>
          <p:spPr>
            <a:xfrm>
              <a:off x="1752600" y="2473375"/>
              <a:ext cx="39825" cy="18425"/>
            </a:xfrm>
            <a:custGeom>
              <a:avLst/>
              <a:gdLst/>
              <a:ahLst/>
              <a:cxnLst/>
              <a:rect l="l" t="t" r="r" b="b"/>
              <a:pathLst>
                <a:path w="1593" h="737" extrusionOk="0">
                  <a:moveTo>
                    <a:pt x="1321" y="0"/>
                  </a:moveTo>
                  <a:cubicBezTo>
                    <a:pt x="1302" y="0"/>
                    <a:pt x="1282" y="4"/>
                    <a:pt x="1262" y="11"/>
                  </a:cubicBezTo>
                  <a:cubicBezTo>
                    <a:pt x="1072" y="95"/>
                    <a:pt x="869" y="190"/>
                    <a:pt x="679" y="250"/>
                  </a:cubicBezTo>
                  <a:cubicBezTo>
                    <a:pt x="488" y="333"/>
                    <a:pt x="238" y="392"/>
                    <a:pt x="71" y="511"/>
                  </a:cubicBezTo>
                  <a:cubicBezTo>
                    <a:pt x="0" y="571"/>
                    <a:pt x="0" y="690"/>
                    <a:pt x="95" y="714"/>
                  </a:cubicBezTo>
                  <a:cubicBezTo>
                    <a:pt x="152" y="730"/>
                    <a:pt x="214" y="736"/>
                    <a:pt x="278" y="736"/>
                  </a:cubicBezTo>
                  <a:cubicBezTo>
                    <a:pt x="456" y="736"/>
                    <a:pt x="649" y="686"/>
                    <a:pt x="798" y="642"/>
                  </a:cubicBezTo>
                  <a:cubicBezTo>
                    <a:pt x="1024" y="583"/>
                    <a:pt x="1298" y="511"/>
                    <a:pt x="1464" y="357"/>
                  </a:cubicBezTo>
                  <a:cubicBezTo>
                    <a:pt x="1592" y="250"/>
                    <a:pt x="1482" y="0"/>
                    <a:pt x="132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361;p30">
              <a:extLst>
                <a:ext uri="{FF2B5EF4-FFF2-40B4-BE49-F238E27FC236}">
                  <a16:creationId xmlns:a16="http://schemas.microsoft.com/office/drawing/2014/main" id="{7618ECB7-4ECA-4542-9AA0-A16716A91BCA}"/>
                </a:ext>
              </a:extLst>
            </p:cNvPr>
            <p:cNvSpPr/>
            <p:nvPr/>
          </p:nvSpPr>
          <p:spPr>
            <a:xfrm>
              <a:off x="1756150" y="2494800"/>
              <a:ext cx="24725" cy="13350"/>
            </a:xfrm>
            <a:custGeom>
              <a:avLst/>
              <a:gdLst/>
              <a:ahLst/>
              <a:cxnLst/>
              <a:rect l="l" t="t" r="r" b="b"/>
              <a:pathLst>
                <a:path w="989" h="534" extrusionOk="0">
                  <a:moveTo>
                    <a:pt x="732" y="1"/>
                  </a:moveTo>
                  <a:cubicBezTo>
                    <a:pt x="700" y="1"/>
                    <a:pt x="666" y="11"/>
                    <a:pt x="632" y="35"/>
                  </a:cubicBezTo>
                  <a:cubicBezTo>
                    <a:pt x="537" y="95"/>
                    <a:pt x="453" y="155"/>
                    <a:pt x="334" y="202"/>
                  </a:cubicBezTo>
                  <a:cubicBezTo>
                    <a:pt x="287" y="214"/>
                    <a:pt x="227" y="250"/>
                    <a:pt x="179" y="274"/>
                  </a:cubicBezTo>
                  <a:cubicBezTo>
                    <a:pt x="132" y="309"/>
                    <a:pt x="60" y="393"/>
                    <a:pt x="13" y="393"/>
                  </a:cubicBezTo>
                  <a:cubicBezTo>
                    <a:pt x="1" y="393"/>
                    <a:pt x="1" y="428"/>
                    <a:pt x="13" y="428"/>
                  </a:cubicBezTo>
                  <a:cubicBezTo>
                    <a:pt x="72" y="428"/>
                    <a:pt x="120" y="500"/>
                    <a:pt x="168" y="512"/>
                  </a:cubicBezTo>
                  <a:cubicBezTo>
                    <a:pt x="209" y="520"/>
                    <a:pt x="250" y="534"/>
                    <a:pt x="295" y="534"/>
                  </a:cubicBezTo>
                  <a:cubicBezTo>
                    <a:pt x="315" y="534"/>
                    <a:pt x="336" y="531"/>
                    <a:pt x="358" y="524"/>
                  </a:cubicBezTo>
                  <a:cubicBezTo>
                    <a:pt x="513" y="512"/>
                    <a:pt x="691" y="464"/>
                    <a:pt x="811" y="381"/>
                  </a:cubicBezTo>
                  <a:cubicBezTo>
                    <a:pt x="988" y="252"/>
                    <a:pt x="887" y="1"/>
                    <a:pt x="73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362;p30">
              <a:extLst>
                <a:ext uri="{FF2B5EF4-FFF2-40B4-BE49-F238E27FC236}">
                  <a16:creationId xmlns:a16="http://schemas.microsoft.com/office/drawing/2014/main" id="{1BA86159-04EB-4B47-9DED-5C9F9283A790}"/>
                </a:ext>
              </a:extLst>
            </p:cNvPr>
            <p:cNvSpPr/>
            <p:nvPr/>
          </p:nvSpPr>
          <p:spPr>
            <a:xfrm>
              <a:off x="1303425" y="2905950"/>
              <a:ext cx="14675" cy="24675"/>
            </a:xfrm>
            <a:custGeom>
              <a:avLst/>
              <a:gdLst/>
              <a:ahLst/>
              <a:cxnLst/>
              <a:rect l="l" t="t" r="r" b="b"/>
              <a:pathLst>
                <a:path w="587" h="987" extrusionOk="0">
                  <a:moveTo>
                    <a:pt x="79" y="0"/>
                  </a:moveTo>
                  <a:cubicBezTo>
                    <a:pt x="66" y="0"/>
                    <a:pt x="55" y="6"/>
                    <a:pt x="48" y="20"/>
                  </a:cubicBezTo>
                  <a:cubicBezTo>
                    <a:pt x="0" y="306"/>
                    <a:pt x="108" y="615"/>
                    <a:pt x="203" y="865"/>
                  </a:cubicBezTo>
                  <a:cubicBezTo>
                    <a:pt x="241" y="951"/>
                    <a:pt x="314" y="987"/>
                    <a:pt x="384" y="987"/>
                  </a:cubicBezTo>
                  <a:cubicBezTo>
                    <a:pt x="490" y="987"/>
                    <a:pt x="586" y="904"/>
                    <a:pt x="536" y="782"/>
                  </a:cubicBezTo>
                  <a:cubicBezTo>
                    <a:pt x="429" y="508"/>
                    <a:pt x="322" y="187"/>
                    <a:pt x="108" y="8"/>
                  </a:cubicBezTo>
                  <a:cubicBezTo>
                    <a:pt x="98" y="3"/>
                    <a:pt x="88" y="0"/>
                    <a:pt x="7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363;p30">
              <a:extLst>
                <a:ext uri="{FF2B5EF4-FFF2-40B4-BE49-F238E27FC236}">
                  <a16:creationId xmlns:a16="http://schemas.microsoft.com/office/drawing/2014/main" id="{88F0C2CD-57A9-594F-8C3B-8A8DB6C9F3E2}"/>
                </a:ext>
              </a:extLst>
            </p:cNvPr>
            <p:cNvSpPr/>
            <p:nvPr/>
          </p:nvSpPr>
          <p:spPr>
            <a:xfrm>
              <a:off x="1316825" y="2937700"/>
              <a:ext cx="7150" cy="5675"/>
            </a:xfrm>
            <a:custGeom>
              <a:avLst/>
              <a:gdLst/>
              <a:ahLst/>
              <a:cxnLst/>
              <a:rect l="l" t="t" r="r" b="b"/>
              <a:pathLst>
                <a:path w="286" h="227" extrusionOk="0">
                  <a:moveTo>
                    <a:pt x="131" y="0"/>
                  </a:moveTo>
                  <a:cubicBezTo>
                    <a:pt x="0" y="0"/>
                    <a:pt x="0" y="226"/>
                    <a:pt x="131" y="226"/>
                  </a:cubicBezTo>
                  <a:cubicBezTo>
                    <a:pt x="262" y="226"/>
                    <a:pt x="286" y="0"/>
                    <a:pt x="13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104" name="Google Shape;1503;p48">
            <a:extLst>
              <a:ext uri="{FF2B5EF4-FFF2-40B4-BE49-F238E27FC236}">
                <a16:creationId xmlns:a16="http://schemas.microsoft.com/office/drawing/2014/main" id="{C20C9EF9-C6F1-7648-8BD8-14EB9F286E20}"/>
              </a:ext>
            </a:extLst>
          </p:cNvPr>
          <p:cNvCxnSpPr/>
          <p:nvPr/>
        </p:nvCxnSpPr>
        <p:spPr>
          <a:xfrm>
            <a:off x="1660085" y="1513975"/>
            <a:ext cx="2149200" cy="17700"/>
          </a:xfrm>
          <a:prstGeom prst="straightConnector1">
            <a:avLst/>
          </a:prstGeom>
          <a:noFill/>
          <a:ln w="19050" cap="flat" cmpd="sng">
            <a:solidFill>
              <a:schemeClr val="dk2"/>
            </a:solidFill>
            <a:prstDash val="dash"/>
            <a:round/>
            <a:headEnd type="none" w="med" len="med"/>
            <a:tailEnd type="stealth" w="med" len="med"/>
          </a:ln>
        </p:spPr>
      </p:cxnSp>
      <p:sp>
        <p:nvSpPr>
          <p:cNvPr id="47" name="Rectangle 46">
            <a:extLst>
              <a:ext uri="{FF2B5EF4-FFF2-40B4-BE49-F238E27FC236}">
                <a16:creationId xmlns:a16="http://schemas.microsoft.com/office/drawing/2014/main" id="{08AEFCB2-8969-6D46-A94F-98DEBC7FDAAE}"/>
              </a:ext>
            </a:extLst>
          </p:cNvPr>
          <p:cNvSpPr/>
          <p:nvPr/>
        </p:nvSpPr>
        <p:spPr>
          <a:xfrm>
            <a:off x="1590842" y="3805910"/>
            <a:ext cx="6092117" cy="954107"/>
          </a:xfrm>
          <a:prstGeom prst="rect">
            <a:avLst/>
          </a:prstGeom>
        </p:spPr>
        <p:txBody>
          <a:bodyPr wrap="square">
            <a:spAutoFit/>
          </a:bodyPr>
          <a:lstStyle/>
          <a:p>
            <a:pPr lvl="0" algn="ctr" eaLnBrk="0" fontAlgn="base" hangingPunct="0">
              <a:spcBef>
                <a:spcPct val="0"/>
              </a:spcBef>
              <a:spcAft>
                <a:spcPct val="0"/>
              </a:spcAft>
              <a:buClrTx/>
            </a:pPr>
            <a:r>
              <a:rPr lang="en-US" altLang="vi-VN" sz="2800" b="1" kern="1200" dirty="0">
                <a:solidFill>
                  <a:srgbClr val="0000FF"/>
                </a:solidFill>
                <a:latin typeface="Times New Roman" panose="02020603050405020304" pitchFamily="18" charset="0"/>
                <a:ea typeface="+mn-ea"/>
                <a:cs typeface="+mn-cs"/>
              </a:rPr>
              <a:t>III. </a:t>
            </a:r>
            <a:r>
              <a:rPr lang="en-US" altLang="vi-VN" sz="2800" b="1" kern="1200" dirty="0" err="1">
                <a:solidFill>
                  <a:srgbClr val="0000FF"/>
                </a:solidFill>
                <a:latin typeface="Times New Roman" panose="02020603050405020304" pitchFamily="18" charset="0"/>
                <a:ea typeface="+mn-ea"/>
                <a:cs typeface="+mn-cs"/>
              </a:rPr>
              <a:t>Chính</a:t>
            </a:r>
            <a:r>
              <a:rPr lang="en-US" altLang="vi-VN" sz="2800" b="1" kern="1200" dirty="0">
                <a:solidFill>
                  <a:srgbClr val="0000FF"/>
                </a:solidFill>
                <a:latin typeface="Times New Roman" panose="02020603050405020304" pitchFamily="18" charset="0"/>
                <a:ea typeface="+mn-ea"/>
                <a:cs typeface="+mn-cs"/>
              </a:rPr>
              <a:t> </a:t>
            </a:r>
            <a:r>
              <a:rPr lang="en-US" altLang="vi-VN" sz="2800" b="1" kern="1200" dirty="0" err="1">
                <a:solidFill>
                  <a:srgbClr val="0000FF"/>
                </a:solidFill>
                <a:latin typeface="Times New Roman" panose="02020603050405020304" pitchFamily="18" charset="0"/>
                <a:ea typeface="+mn-ea"/>
                <a:cs typeface="+mn-cs"/>
              </a:rPr>
              <a:t>sách</a:t>
            </a:r>
            <a:r>
              <a:rPr lang="en-US" altLang="vi-VN" sz="2800" b="1" kern="1200" dirty="0">
                <a:solidFill>
                  <a:srgbClr val="0000FF"/>
                </a:solidFill>
                <a:latin typeface="Times New Roman" panose="02020603050405020304" pitchFamily="18" charset="0"/>
                <a:ea typeface="+mn-ea"/>
                <a:cs typeface="+mn-cs"/>
              </a:rPr>
              <a:t> </a:t>
            </a:r>
            <a:r>
              <a:rPr lang="en-US" altLang="vi-VN" sz="2800" b="1" kern="1200" dirty="0" err="1">
                <a:solidFill>
                  <a:srgbClr val="0000FF"/>
                </a:solidFill>
                <a:latin typeface="Times New Roman" panose="02020603050405020304" pitchFamily="18" charset="0"/>
                <a:ea typeface="+mn-ea"/>
                <a:cs typeface="+mn-cs"/>
              </a:rPr>
              <a:t>đối</a:t>
            </a:r>
            <a:r>
              <a:rPr lang="en-US" altLang="vi-VN" sz="2800" b="1" kern="1200" dirty="0">
                <a:solidFill>
                  <a:srgbClr val="0000FF"/>
                </a:solidFill>
                <a:latin typeface="Times New Roman" panose="02020603050405020304" pitchFamily="18" charset="0"/>
                <a:ea typeface="+mn-ea"/>
                <a:cs typeface="+mn-cs"/>
              </a:rPr>
              <a:t> </a:t>
            </a:r>
            <a:r>
              <a:rPr lang="en-US" altLang="vi-VN" sz="2800" b="1" kern="1200" dirty="0" err="1">
                <a:solidFill>
                  <a:srgbClr val="0000FF"/>
                </a:solidFill>
                <a:latin typeface="Times New Roman" panose="02020603050405020304" pitchFamily="18" charset="0"/>
                <a:ea typeface="+mn-ea"/>
                <a:cs typeface="+mn-cs"/>
              </a:rPr>
              <a:t>nội</a:t>
            </a:r>
            <a:r>
              <a:rPr lang="en-US" altLang="vi-VN" sz="2800" b="1" kern="1200" dirty="0">
                <a:solidFill>
                  <a:srgbClr val="0000FF"/>
                </a:solidFill>
                <a:latin typeface="Times New Roman" panose="02020603050405020304" pitchFamily="18" charset="0"/>
                <a:ea typeface="+mn-ea"/>
                <a:cs typeface="+mn-cs"/>
              </a:rPr>
              <a:t> </a:t>
            </a:r>
            <a:r>
              <a:rPr lang="en-US" altLang="vi-VN" sz="2800" b="1" kern="1200" dirty="0" err="1">
                <a:solidFill>
                  <a:srgbClr val="0000FF"/>
                </a:solidFill>
                <a:latin typeface="Times New Roman" panose="02020603050405020304" pitchFamily="18" charset="0"/>
                <a:ea typeface="+mn-ea"/>
                <a:cs typeface="+mn-cs"/>
              </a:rPr>
              <a:t>và</a:t>
            </a:r>
            <a:r>
              <a:rPr lang="en-US" altLang="vi-VN" sz="2800" b="1" kern="1200" dirty="0">
                <a:solidFill>
                  <a:srgbClr val="0000FF"/>
                </a:solidFill>
                <a:latin typeface="Times New Roman" panose="02020603050405020304" pitchFamily="18" charset="0"/>
                <a:ea typeface="+mn-ea"/>
                <a:cs typeface="+mn-cs"/>
              </a:rPr>
              <a:t> </a:t>
            </a:r>
            <a:r>
              <a:rPr lang="en-US" altLang="vi-VN" sz="2800" b="1" kern="1200" dirty="0" err="1">
                <a:solidFill>
                  <a:srgbClr val="0000FF"/>
                </a:solidFill>
                <a:latin typeface="Times New Roman" panose="02020603050405020304" pitchFamily="18" charset="0"/>
                <a:ea typeface="+mn-ea"/>
                <a:cs typeface="+mn-cs"/>
              </a:rPr>
              <a:t>đối</a:t>
            </a:r>
            <a:r>
              <a:rPr lang="en-US" altLang="vi-VN" sz="2800" b="1" kern="1200" dirty="0">
                <a:solidFill>
                  <a:srgbClr val="0000FF"/>
                </a:solidFill>
                <a:latin typeface="Times New Roman" panose="02020603050405020304" pitchFamily="18" charset="0"/>
                <a:ea typeface="+mn-ea"/>
                <a:cs typeface="+mn-cs"/>
              </a:rPr>
              <a:t> </a:t>
            </a:r>
            <a:r>
              <a:rPr lang="en-US" altLang="vi-VN" sz="2800" b="1" kern="1200" dirty="0" err="1">
                <a:solidFill>
                  <a:srgbClr val="0000FF"/>
                </a:solidFill>
                <a:latin typeface="Times New Roman" panose="02020603050405020304" pitchFamily="18" charset="0"/>
                <a:ea typeface="+mn-ea"/>
                <a:cs typeface="+mn-cs"/>
              </a:rPr>
              <a:t>ngoại</a:t>
            </a:r>
            <a:r>
              <a:rPr lang="en-US" altLang="vi-VN" sz="2800" b="1" kern="1200" dirty="0">
                <a:solidFill>
                  <a:srgbClr val="0000FF"/>
                </a:solidFill>
                <a:latin typeface="Times New Roman" panose="02020603050405020304" pitchFamily="18" charset="0"/>
                <a:ea typeface="+mn-ea"/>
                <a:cs typeface="+mn-cs"/>
              </a:rPr>
              <a:t> </a:t>
            </a:r>
            <a:r>
              <a:rPr lang="en-US" altLang="vi-VN" sz="2800" b="1" kern="1200" dirty="0" err="1">
                <a:solidFill>
                  <a:srgbClr val="0000FF"/>
                </a:solidFill>
                <a:latin typeface="Times New Roman" panose="02020603050405020304" pitchFamily="18" charset="0"/>
                <a:ea typeface="+mn-ea"/>
                <a:cs typeface="+mn-cs"/>
              </a:rPr>
              <a:t>của</a:t>
            </a:r>
            <a:r>
              <a:rPr lang="en-US" altLang="vi-VN" sz="2800" b="1" kern="1200" dirty="0">
                <a:solidFill>
                  <a:srgbClr val="0000FF"/>
                </a:solidFill>
                <a:latin typeface="Times New Roman" panose="02020603050405020304" pitchFamily="18" charset="0"/>
                <a:ea typeface="+mn-ea"/>
                <a:cs typeface="+mn-cs"/>
              </a:rPr>
              <a:t> </a:t>
            </a:r>
            <a:r>
              <a:rPr lang="en-US" altLang="vi-VN" sz="2800" b="1" kern="1200" dirty="0" err="1">
                <a:solidFill>
                  <a:srgbClr val="0000FF"/>
                </a:solidFill>
                <a:latin typeface="Times New Roman" panose="02020603050405020304" pitchFamily="18" charset="0"/>
                <a:ea typeface="+mn-ea"/>
                <a:cs typeface="+mn-cs"/>
              </a:rPr>
              <a:t>Mĩ</a:t>
            </a:r>
            <a:r>
              <a:rPr lang="en-US" altLang="vi-VN" sz="2800" b="1" kern="1200" dirty="0">
                <a:solidFill>
                  <a:srgbClr val="0000FF"/>
                </a:solidFill>
                <a:latin typeface="Times New Roman" panose="02020603050405020304" pitchFamily="18" charset="0"/>
                <a:ea typeface="+mn-ea"/>
                <a:cs typeface="+mn-cs"/>
              </a:rPr>
              <a:t> </a:t>
            </a:r>
            <a:r>
              <a:rPr lang="en-US" altLang="vi-VN" sz="2800" b="1" kern="1200" dirty="0" err="1">
                <a:solidFill>
                  <a:srgbClr val="0000FF"/>
                </a:solidFill>
                <a:latin typeface="Times New Roman" panose="02020603050405020304" pitchFamily="18" charset="0"/>
                <a:ea typeface="+mn-ea"/>
                <a:cs typeface="+mn-cs"/>
              </a:rPr>
              <a:t>sau</a:t>
            </a:r>
            <a:r>
              <a:rPr lang="en-US" altLang="vi-VN" sz="2800" b="1" kern="1200" dirty="0">
                <a:solidFill>
                  <a:srgbClr val="0000FF"/>
                </a:solidFill>
                <a:latin typeface="Times New Roman" panose="02020603050405020304" pitchFamily="18" charset="0"/>
                <a:ea typeface="+mn-ea"/>
                <a:cs typeface="+mn-cs"/>
              </a:rPr>
              <a:t> </a:t>
            </a:r>
            <a:r>
              <a:rPr lang="en-US" altLang="vi-VN" sz="2800" b="1" kern="1200" dirty="0" err="1">
                <a:solidFill>
                  <a:srgbClr val="0000FF"/>
                </a:solidFill>
                <a:latin typeface="Times New Roman" panose="02020603050405020304" pitchFamily="18" charset="0"/>
                <a:ea typeface="+mn-ea"/>
                <a:cs typeface="+mn-cs"/>
              </a:rPr>
              <a:t>chiến</a:t>
            </a:r>
            <a:r>
              <a:rPr lang="en-US" altLang="vi-VN" sz="2800" b="1" kern="1200" dirty="0">
                <a:solidFill>
                  <a:srgbClr val="0000FF"/>
                </a:solidFill>
                <a:latin typeface="Times New Roman" panose="02020603050405020304" pitchFamily="18" charset="0"/>
                <a:ea typeface="+mn-ea"/>
                <a:cs typeface="+mn-cs"/>
              </a:rPr>
              <a:t> </a:t>
            </a:r>
            <a:r>
              <a:rPr lang="en-US" altLang="vi-VN" sz="2800" b="1" kern="1200" dirty="0" err="1">
                <a:solidFill>
                  <a:srgbClr val="0000FF"/>
                </a:solidFill>
                <a:latin typeface="Times New Roman" panose="02020603050405020304" pitchFamily="18" charset="0"/>
                <a:ea typeface="+mn-ea"/>
                <a:cs typeface="+mn-cs"/>
              </a:rPr>
              <a:t>tranh</a:t>
            </a:r>
            <a:r>
              <a:rPr lang="en-US" altLang="vi-VN" sz="2800" b="1" kern="1200" dirty="0">
                <a:solidFill>
                  <a:srgbClr val="0000FF"/>
                </a:solidFill>
                <a:latin typeface="Times New Roman" panose="02020603050405020304" pitchFamily="18" charset="0"/>
                <a:ea typeface="+mn-ea"/>
                <a:cs typeface="+mn-cs"/>
              </a:rPr>
              <a:t> </a:t>
            </a:r>
          </a:p>
        </p:txBody>
      </p:sp>
      <p:sp>
        <p:nvSpPr>
          <p:cNvPr id="48" name="Oval 47">
            <a:extLst>
              <a:ext uri="{FF2B5EF4-FFF2-40B4-BE49-F238E27FC236}">
                <a16:creationId xmlns:a16="http://schemas.microsoft.com/office/drawing/2014/main" id="{2F82CAD4-1235-854B-A7E9-D1CFD85559B0}"/>
              </a:ext>
            </a:extLst>
          </p:cNvPr>
          <p:cNvSpPr/>
          <p:nvPr/>
        </p:nvSpPr>
        <p:spPr>
          <a:xfrm>
            <a:off x="1017778" y="3781880"/>
            <a:ext cx="812008" cy="648098"/>
          </a:xfrm>
          <a:prstGeom prst="ellipse">
            <a:avLst/>
          </a:prstGeom>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grpSp>
        <p:nvGrpSpPr>
          <p:cNvPr id="50" name="Google Shape;593;p39">
            <a:extLst>
              <a:ext uri="{FF2B5EF4-FFF2-40B4-BE49-F238E27FC236}">
                <a16:creationId xmlns:a16="http://schemas.microsoft.com/office/drawing/2014/main" id="{D166E344-7707-8949-B8EE-21F542B17C78}"/>
              </a:ext>
            </a:extLst>
          </p:cNvPr>
          <p:cNvGrpSpPr/>
          <p:nvPr/>
        </p:nvGrpSpPr>
        <p:grpSpPr>
          <a:xfrm>
            <a:off x="1165630" y="3935836"/>
            <a:ext cx="451252" cy="432860"/>
            <a:chOff x="5241175" y="4959100"/>
            <a:chExt cx="539775" cy="517775"/>
          </a:xfrm>
          <a:solidFill>
            <a:srgbClr val="C00000"/>
          </a:solidFill>
        </p:grpSpPr>
        <p:sp>
          <p:nvSpPr>
            <p:cNvPr id="51" name="Google Shape;594;p39">
              <a:extLst>
                <a:ext uri="{FF2B5EF4-FFF2-40B4-BE49-F238E27FC236}">
                  <a16:creationId xmlns:a16="http://schemas.microsoft.com/office/drawing/2014/main" id="{09F7905E-1675-6D44-BF1A-35D61539101B}"/>
                </a:ext>
              </a:extLst>
            </p:cNvPr>
            <p:cNvSpPr/>
            <p:nvPr/>
          </p:nvSpPr>
          <p:spPr>
            <a:xfrm>
              <a:off x="5575150" y="4959100"/>
              <a:ext cx="161225" cy="178300"/>
            </a:xfrm>
            <a:custGeom>
              <a:avLst/>
              <a:gdLst/>
              <a:ahLst/>
              <a:cxnLst/>
              <a:rect l="l" t="t" r="r" b="b"/>
              <a:pathLst>
                <a:path w="6449" h="7132" extrusionOk="0">
                  <a:moveTo>
                    <a:pt x="4641" y="0"/>
                  </a:moveTo>
                  <a:lnTo>
                    <a:pt x="4470" y="25"/>
                  </a:lnTo>
                  <a:lnTo>
                    <a:pt x="4299" y="49"/>
                  </a:lnTo>
                  <a:lnTo>
                    <a:pt x="4128" y="98"/>
                  </a:lnTo>
                  <a:lnTo>
                    <a:pt x="3957" y="147"/>
                  </a:lnTo>
                  <a:lnTo>
                    <a:pt x="3786" y="220"/>
                  </a:lnTo>
                  <a:lnTo>
                    <a:pt x="3640" y="318"/>
                  </a:lnTo>
                  <a:lnTo>
                    <a:pt x="3517" y="415"/>
                  </a:lnTo>
                  <a:lnTo>
                    <a:pt x="3395" y="538"/>
                  </a:lnTo>
                  <a:lnTo>
                    <a:pt x="3273" y="660"/>
                  </a:lnTo>
                  <a:lnTo>
                    <a:pt x="3175" y="806"/>
                  </a:lnTo>
                  <a:lnTo>
                    <a:pt x="3078" y="953"/>
                  </a:lnTo>
                  <a:lnTo>
                    <a:pt x="3005" y="1099"/>
                  </a:lnTo>
                  <a:lnTo>
                    <a:pt x="2931" y="1270"/>
                  </a:lnTo>
                  <a:lnTo>
                    <a:pt x="2907" y="1441"/>
                  </a:lnTo>
                  <a:lnTo>
                    <a:pt x="2882" y="1612"/>
                  </a:lnTo>
                  <a:lnTo>
                    <a:pt x="2858" y="1808"/>
                  </a:lnTo>
                  <a:lnTo>
                    <a:pt x="2882" y="2076"/>
                  </a:lnTo>
                  <a:lnTo>
                    <a:pt x="2956" y="2345"/>
                  </a:lnTo>
                  <a:lnTo>
                    <a:pt x="3053" y="2589"/>
                  </a:lnTo>
                  <a:lnTo>
                    <a:pt x="3175" y="2809"/>
                  </a:lnTo>
                  <a:lnTo>
                    <a:pt x="0" y="6546"/>
                  </a:lnTo>
                  <a:lnTo>
                    <a:pt x="367" y="6814"/>
                  </a:lnTo>
                  <a:lnTo>
                    <a:pt x="709" y="7132"/>
                  </a:lnTo>
                  <a:lnTo>
                    <a:pt x="3884" y="3419"/>
                  </a:lnTo>
                  <a:lnTo>
                    <a:pt x="4055" y="3493"/>
                  </a:lnTo>
                  <a:lnTo>
                    <a:pt x="4250" y="3542"/>
                  </a:lnTo>
                  <a:lnTo>
                    <a:pt x="4445" y="3566"/>
                  </a:lnTo>
                  <a:lnTo>
                    <a:pt x="4641" y="3590"/>
                  </a:lnTo>
                  <a:lnTo>
                    <a:pt x="4836" y="3566"/>
                  </a:lnTo>
                  <a:lnTo>
                    <a:pt x="5007" y="3542"/>
                  </a:lnTo>
                  <a:lnTo>
                    <a:pt x="5178" y="3517"/>
                  </a:lnTo>
                  <a:lnTo>
                    <a:pt x="5349" y="3444"/>
                  </a:lnTo>
                  <a:lnTo>
                    <a:pt x="5496" y="3371"/>
                  </a:lnTo>
                  <a:lnTo>
                    <a:pt x="5642" y="3273"/>
                  </a:lnTo>
                  <a:lnTo>
                    <a:pt x="5789" y="3175"/>
                  </a:lnTo>
                  <a:lnTo>
                    <a:pt x="5911" y="3053"/>
                  </a:lnTo>
                  <a:lnTo>
                    <a:pt x="6033" y="2931"/>
                  </a:lnTo>
                  <a:lnTo>
                    <a:pt x="6131" y="2809"/>
                  </a:lnTo>
                  <a:lnTo>
                    <a:pt x="6228" y="2638"/>
                  </a:lnTo>
                  <a:lnTo>
                    <a:pt x="6302" y="2491"/>
                  </a:lnTo>
                  <a:lnTo>
                    <a:pt x="6350" y="2320"/>
                  </a:lnTo>
                  <a:lnTo>
                    <a:pt x="6399" y="2149"/>
                  </a:lnTo>
                  <a:lnTo>
                    <a:pt x="6424" y="1979"/>
                  </a:lnTo>
                  <a:lnTo>
                    <a:pt x="6448" y="1808"/>
                  </a:lnTo>
                  <a:lnTo>
                    <a:pt x="6424" y="1612"/>
                  </a:lnTo>
                  <a:lnTo>
                    <a:pt x="6399" y="1441"/>
                  </a:lnTo>
                  <a:lnTo>
                    <a:pt x="6350" y="1270"/>
                  </a:lnTo>
                  <a:lnTo>
                    <a:pt x="6302" y="1099"/>
                  </a:lnTo>
                  <a:lnTo>
                    <a:pt x="6228" y="953"/>
                  </a:lnTo>
                  <a:lnTo>
                    <a:pt x="6131" y="806"/>
                  </a:lnTo>
                  <a:lnTo>
                    <a:pt x="6033" y="660"/>
                  </a:lnTo>
                  <a:lnTo>
                    <a:pt x="5911" y="538"/>
                  </a:lnTo>
                  <a:lnTo>
                    <a:pt x="5789" y="415"/>
                  </a:lnTo>
                  <a:lnTo>
                    <a:pt x="5642" y="318"/>
                  </a:lnTo>
                  <a:lnTo>
                    <a:pt x="5496" y="220"/>
                  </a:lnTo>
                  <a:lnTo>
                    <a:pt x="5349" y="147"/>
                  </a:lnTo>
                  <a:lnTo>
                    <a:pt x="5178" y="98"/>
                  </a:lnTo>
                  <a:lnTo>
                    <a:pt x="5007" y="49"/>
                  </a:lnTo>
                  <a:lnTo>
                    <a:pt x="4836" y="25"/>
                  </a:lnTo>
                  <a:lnTo>
                    <a:pt x="4641" y="0"/>
                  </a:lnTo>
                  <a:close/>
                </a:path>
              </a:pathLst>
            </a:custGeom>
            <a:gr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2" name="Google Shape;595;p39">
              <a:extLst>
                <a:ext uri="{FF2B5EF4-FFF2-40B4-BE49-F238E27FC236}">
                  <a16:creationId xmlns:a16="http://schemas.microsoft.com/office/drawing/2014/main" id="{36311F14-24B1-F743-8C3E-D581B9C722BC}"/>
                </a:ext>
              </a:extLst>
            </p:cNvPr>
            <p:cNvSpPr/>
            <p:nvPr/>
          </p:nvSpPr>
          <p:spPr>
            <a:xfrm>
              <a:off x="5330925" y="4985350"/>
              <a:ext cx="128250" cy="148400"/>
            </a:xfrm>
            <a:custGeom>
              <a:avLst/>
              <a:gdLst/>
              <a:ahLst/>
              <a:cxnLst/>
              <a:rect l="l" t="t" r="r" b="b"/>
              <a:pathLst>
                <a:path w="5130" h="5936" extrusionOk="0">
                  <a:moveTo>
                    <a:pt x="1563" y="0"/>
                  </a:moveTo>
                  <a:lnTo>
                    <a:pt x="1392" y="25"/>
                  </a:lnTo>
                  <a:lnTo>
                    <a:pt x="1221" y="74"/>
                  </a:lnTo>
                  <a:lnTo>
                    <a:pt x="1075" y="147"/>
                  </a:lnTo>
                  <a:lnTo>
                    <a:pt x="904" y="220"/>
                  </a:lnTo>
                  <a:lnTo>
                    <a:pt x="757" y="318"/>
                  </a:lnTo>
                  <a:lnTo>
                    <a:pt x="635" y="416"/>
                  </a:lnTo>
                  <a:lnTo>
                    <a:pt x="513" y="538"/>
                  </a:lnTo>
                  <a:lnTo>
                    <a:pt x="391" y="660"/>
                  </a:lnTo>
                  <a:lnTo>
                    <a:pt x="293" y="806"/>
                  </a:lnTo>
                  <a:lnTo>
                    <a:pt x="196" y="953"/>
                  </a:lnTo>
                  <a:lnTo>
                    <a:pt x="122" y="1099"/>
                  </a:lnTo>
                  <a:lnTo>
                    <a:pt x="74" y="1270"/>
                  </a:lnTo>
                  <a:lnTo>
                    <a:pt x="25" y="1466"/>
                  </a:lnTo>
                  <a:lnTo>
                    <a:pt x="0" y="1637"/>
                  </a:lnTo>
                  <a:lnTo>
                    <a:pt x="0" y="1808"/>
                  </a:lnTo>
                  <a:lnTo>
                    <a:pt x="0" y="2003"/>
                  </a:lnTo>
                  <a:lnTo>
                    <a:pt x="25" y="2174"/>
                  </a:lnTo>
                  <a:lnTo>
                    <a:pt x="74" y="2345"/>
                  </a:lnTo>
                  <a:lnTo>
                    <a:pt x="147" y="2492"/>
                  </a:lnTo>
                  <a:lnTo>
                    <a:pt x="220" y="2663"/>
                  </a:lnTo>
                  <a:lnTo>
                    <a:pt x="318" y="2785"/>
                  </a:lnTo>
                  <a:lnTo>
                    <a:pt x="415" y="2931"/>
                  </a:lnTo>
                  <a:lnTo>
                    <a:pt x="538" y="3053"/>
                  </a:lnTo>
                  <a:lnTo>
                    <a:pt x="660" y="3175"/>
                  </a:lnTo>
                  <a:lnTo>
                    <a:pt x="806" y="3273"/>
                  </a:lnTo>
                  <a:lnTo>
                    <a:pt x="953" y="3371"/>
                  </a:lnTo>
                  <a:lnTo>
                    <a:pt x="1099" y="3444"/>
                  </a:lnTo>
                  <a:lnTo>
                    <a:pt x="1270" y="3493"/>
                  </a:lnTo>
                  <a:lnTo>
                    <a:pt x="1466" y="3542"/>
                  </a:lnTo>
                  <a:lnTo>
                    <a:pt x="1710" y="3566"/>
                  </a:lnTo>
                  <a:lnTo>
                    <a:pt x="1979" y="3566"/>
                  </a:lnTo>
                  <a:lnTo>
                    <a:pt x="2223" y="3517"/>
                  </a:lnTo>
                  <a:lnTo>
                    <a:pt x="2467" y="3444"/>
                  </a:lnTo>
                  <a:lnTo>
                    <a:pt x="4396" y="5935"/>
                  </a:lnTo>
                  <a:lnTo>
                    <a:pt x="4738" y="5642"/>
                  </a:lnTo>
                  <a:lnTo>
                    <a:pt x="5129" y="5374"/>
                  </a:lnTo>
                  <a:lnTo>
                    <a:pt x="3200" y="2858"/>
                  </a:lnTo>
                  <a:lnTo>
                    <a:pt x="3322" y="2687"/>
                  </a:lnTo>
                  <a:lnTo>
                    <a:pt x="3419" y="2516"/>
                  </a:lnTo>
                  <a:lnTo>
                    <a:pt x="3493" y="2321"/>
                  </a:lnTo>
                  <a:lnTo>
                    <a:pt x="3542" y="2101"/>
                  </a:lnTo>
                  <a:lnTo>
                    <a:pt x="3566" y="1930"/>
                  </a:lnTo>
                  <a:lnTo>
                    <a:pt x="3566" y="1734"/>
                  </a:lnTo>
                  <a:lnTo>
                    <a:pt x="3566" y="1564"/>
                  </a:lnTo>
                  <a:lnTo>
                    <a:pt x="3517" y="1393"/>
                  </a:lnTo>
                  <a:lnTo>
                    <a:pt x="3468" y="1222"/>
                  </a:lnTo>
                  <a:lnTo>
                    <a:pt x="3419" y="1075"/>
                  </a:lnTo>
                  <a:lnTo>
                    <a:pt x="3346" y="904"/>
                  </a:lnTo>
                  <a:lnTo>
                    <a:pt x="3249" y="758"/>
                  </a:lnTo>
                  <a:lnTo>
                    <a:pt x="3151" y="635"/>
                  </a:lnTo>
                  <a:lnTo>
                    <a:pt x="3029" y="513"/>
                  </a:lnTo>
                  <a:lnTo>
                    <a:pt x="2907" y="391"/>
                  </a:lnTo>
                  <a:lnTo>
                    <a:pt x="2760" y="294"/>
                  </a:lnTo>
                  <a:lnTo>
                    <a:pt x="2614" y="196"/>
                  </a:lnTo>
                  <a:lnTo>
                    <a:pt x="2443" y="123"/>
                  </a:lnTo>
                  <a:lnTo>
                    <a:pt x="2272" y="74"/>
                  </a:lnTo>
                  <a:lnTo>
                    <a:pt x="2101" y="25"/>
                  </a:lnTo>
                  <a:lnTo>
                    <a:pt x="1930" y="0"/>
                  </a:lnTo>
                  <a:close/>
                </a:path>
              </a:pathLst>
            </a:custGeom>
            <a:gr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3" name="Google Shape;596;p39">
              <a:extLst>
                <a:ext uri="{FF2B5EF4-FFF2-40B4-BE49-F238E27FC236}">
                  <a16:creationId xmlns:a16="http://schemas.microsoft.com/office/drawing/2014/main" id="{86AF6446-B061-114E-9E00-DBE70D2CEC7D}"/>
                </a:ext>
              </a:extLst>
            </p:cNvPr>
            <p:cNvSpPr/>
            <p:nvPr/>
          </p:nvSpPr>
          <p:spPr>
            <a:xfrm>
              <a:off x="5241175" y="5241175"/>
              <a:ext cx="180125" cy="109325"/>
            </a:xfrm>
            <a:custGeom>
              <a:avLst/>
              <a:gdLst/>
              <a:ahLst/>
              <a:cxnLst/>
              <a:rect l="l" t="t" r="r" b="b"/>
              <a:pathLst>
                <a:path w="7205" h="4373" extrusionOk="0">
                  <a:moveTo>
                    <a:pt x="6839" y="1"/>
                  </a:moveTo>
                  <a:lnTo>
                    <a:pt x="3224" y="1491"/>
                  </a:lnTo>
                  <a:lnTo>
                    <a:pt x="3102" y="1368"/>
                  </a:lnTo>
                  <a:lnTo>
                    <a:pt x="2980" y="1246"/>
                  </a:lnTo>
                  <a:lnTo>
                    <a:pt x="2858" y="1124"/>
                  </a:lnTo>
                  <a:lnTo>
                    <a:pt x="2687" y="1026"/>
                  </a:lnTo>
                  <a:lnTo>
                    <a:pt x="2540" y="953"/>
                  </a:lnTo>
                  <a:lnTo>
                    <a:pt x="2369" y="880"/>
                  </a:lnTo>
                  <a:lnTo>
                    <a:pt x="2198" y="831"/>
                  </a:lnTo>
                  <a:lnTo>
                    <a:pt x="2027" y="807"/>
                  </a:lnTo>
                  <a:lnTo>
                    <a:pt x="1856" y="782"/>
                  </a:lnTo>
                  <a:lnTo>
                    <a:pt x="1685" y="807"/>
                  </a:lnTo>
                  <a:lnTo>
                    <a:pt x="1514" y="807"/>
                  </a:lnTo>
                  <a:lnTo>
                    <a:pt x="1343" y="856"/>
                  </a:lnTo>
                  <a:lnTo>
                    <a:pt x="1172" y="904"/>
                  </a:lnTo>
                  <a:lnTo>
                    <a:pt x="1026" y="978"/>
                  </a:lnTo>
                  <a:lnTo>
                    <a:pt x="879" y="1051"/>
                  </a:lnTo>
                  <a:lnTo>
                    <a:pt x="733" y="1149"/>
                  </a:lnTo>
                  <a:lnTo>
                    <a:pt x="586" y="1271"/>
                  </a:lnTo>
                  <a:lnTo>
                    <a:pt x="464" y="1393"/>
                  </a:lnTo>
                  <a:lnTo>
                    <a:pt x="342" y="1515"/>
                  </a:lnTo>
                  <a:lnTo>
                    <a:pt x="244" y="1686"/>
                  </a:lnTo>
                  <a:lnTo>
                    <a:pt x="171" y="1832"/>
                  </a:lnTo>
                  <a:lnTo>
                    <a:pt x="98" y="2003"/>
                  </a:lnTo>
                  <a:lnTo>
                    <a:pt x="49" y="2174"/>
                  </a:lnTo>
                  <a:lnTo>
                    <a:pt x="25" y="2345"/>
                  </a:lnTo>
                  <a:lnTo>
                    <a:pt x="0" y="2516"/>
                  </a:lnTo>
                  <a:lnTo>
                    <a:pt x="0" y="2687"/>
                  </a:lnTo>
                  <a:lnTo>
                    <a:pt x="25" y="2858"/>
                  </a:lnTo>
                  <a:lnTo>
                    <a:pt x="73" y="3029"/>
                  </a:lnTo>
                  <a:lnTo>
                    <a:pt x="122" y="3200"/>
                  </a:lnTo>
                  <a:lnTo>
                    <a:pt x="195" y="3347"/>
                  </a:lnTo>
                  <a:lnTo>
                    <a:pt x="269" y="3518"/>
                  </a:lnTo>
                  <a:lnTo>
                    <a:pt x="366" y="3640"/>
                  </a:lnTo>
                  <a:lnTo>
                    <a:pt x="464" y="3786"/>
                  </a:lnTo>
                  <a:lnTo>
                    <a:pt x="611" y="3908"/>
                  </a:lnTo>
                  <a:lnTo>
                    <a:pt x="733" y="4031"/>
                  </a:lnTo>
                  <a:lnTo>
                    <a:pt x="904" y="4128"/>
                  </a:lnTo>
                  <a:lnTo>
                    <a:pt x="1050" y="4201"/>
                  </a:lnTo>
                  <a:lnTo>
                    <a:pt x="1221" y="4275"/>
                  </a:lnTo>
                  <a:lnTo>
                    <a:pt x="1392" y="4324"/>
                  </a:lnTo>
                  <a:lnTo>
                    <a:pt x="1563" y="4348"/>
                  </a:lnTo>
                  <a:lnTo>
                    <a:pt x="1734" y="4372"/>
                  </a:lnTo>
                  <a:lnTo>
                    <a:pt x="1905" y="4372"/>
                  </a:lnTo>
                  <a:lnTo>
                    <a:pt x="2076" y="4348"/>
                  </a:lnTo>
                  <a:lnTo>
                    <a:pt x="2247" y="4299"/>
                  </a:lnTo>
                  <a:lnTo>
                    <a:pt x="2418" y="4250"/>
                  </a:lnTo>
                  <a:lnTo>
                    <a:pt x="2565" y="4201"/>
                  </a:lnTo>
                  <a:lnTo>
                    <a:pt x="2711" y="4104"/>
                  </a:lnTo>
                  <a:lnTo>
                    <a:pt x="2858" y="4006"/>
                  </a:lnTo>
                  <a:lnTo>
                    <a:pt x="3004" y="3908"/>
                  </a:lnTo>
                  <a:lnTo>
                    <a:pt x="3126" y="3786"/>
                  </a:lnTo>
                  <a:lnTo>
                    <a:pt x="3248" y="3640"/>
                  </a:lnTo>
                  <a:lnTo>
                    <a:pt x="3346" y="3493"/>
                  </a:lnTo>
                  <a:lnTo>
                    <a:pt x="3468" y="3200"/>
                  </a:lnTo>
                  <a:lnTo>
                    <a:pt x="3541" y="2931"/>
                  </a:lnTo>
                  <a:lnTo>
                    <a:pt x="3590" y="2638"/>
                  </a:lnTo>
                  <a:lnTo>
                    <a:pt x="3566" y="2345"/>
                  </a:lnTo>
                  <a:lnTo>
                    <a:pt x="7205" y="856"/>
                  </a:lnTo>
                  <a:lnTo>
                    <a:pt x="6985" y="440"/>
                  </a:lnTo>
                  <a:lnTo>
                    <a:pt x="6839" y="1"/>
                  </a:lnTo>
                  <a:close/>
                </a:path>
              </a:pathLst>
            </a:custGeom>
            <a:gr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4" name="Google Shape;597;p39">
              <a:extLst>
                <a:ext uri="{FF2B5EF4-FFF2-40B4-BE49-F238E27FC236}">
                  <a16:creationId xmlns:a16="http://schemas.microsoft.com/office/drawing/2014/main" id="{8935C812-2810-BC49-B4A4-45CD29EF0B1A}"/>
                </a:ext>
              </a:extLst>
            </p:cNvPr>
            <p:cNvSpPr/>
            <p:nvPr/>
          </p:nvSpPr>
          <p:spPr>
            <a:xfrm>
              <a:off x="5461575" y="5316900"/>
              <a:ext cx="89175" cy="159975"/>
            </a:xfrm>
            <a:custGeom>
              <a:avLst/>
              <a:gdLst/>
              <a:ahLst/>
              <a:cxnLst/>
              <a:rect l="l" t="t" r="r" b="b"/>
              <a:pathLst>
                <a:path w="3567" h="6399" extrusionOk="0">
                  <a:moveTo>
                    <a:pt x="1491" y="0"/>
                  </a:moveTo>
                  <a:lnTo>
                    <a:pt x="1393" y="2858"/>
                  </a:lnTo>
                  <a:lnTo>
                    <a:pt x="1198" y="2907"/>
                  </a:lnTo>
                  <a:lnTo>
                    <a:pt x="1002" y="3004"/>
                  </a:lnTo>
                  <a:lnTo>
                    <a:pt x="807" y="3102"/>
                  </a:lnTo>
                  <a:lnTo>
                    <a:pt x="636" y="3224"/>
                  </a:lnTo>
                  <a:lnTo>
                    <a:pt x="489" y="3346"/>
                  </a:lnTo>
                  <a:lnTo>
                    <a:pt x="392" y="3493"/>
                  </a:lnTo>
                  <a:lnTo>
                    <a:pt x="269" y="3639"/>
                  </a:lnTo>
                  <a:lnTo>
                    <a:pt x="196" y="3786"/>
                  </a:lnTo>
                  <a:lnTo>
                    <a:pt x="123" y="3932"/>
                  </a:lnTo>
                  <a:lnTo>
                    <a:pt x="74" y="4103"/>
                  </a:lnTo>
                  <a:lnTo>
                    <a:pt x="25" y="4274"/>
                  </a:lnTo>
                  <a:lnTo>
                    <a:pt x="1" y="4445"/>
                  </a:lnTo>
                  <a:lnTo>
                    <a:pt x="1" y="4616"/>
                  </a:lnTo>
                  <a:lnTo>
                    <a:pt x="1" y="4787"/>
                  </a:lnTo>
                  <a:lnTo>
                    <a:pt x="25" y="4958"/>
                  </a:lnTo>
                  <a:lnTo>
                    <a:pt x="74" y="5129"/>
                  </a:lnTo>
                  <a:lnTo>
                    <a:pt x="123" y="5276"/>
                  </a:lnTo>
                  <a:lnTo>
                    <a:pt x="196" y="5447"/>
                  </a:lnTo>
                  <a:lnTo>
                    <a:pt x="294" y="5593"/>
                  </a:lnTo>
                  <a:lnTo>
                    <a:pt x="416" y="5740"/>
                  </a:lnTo>
                  <a:lnTo>
                    <a:pt x="538" y="5886"/>
                  </a:lnTo>
                  <a:lnTo>
                    <a:pt x="660" y="6008"/>
                  </a:lnTo>
                  <a:lnTo>
                    <a:pt x="807" y="6106"/>
                  </a:lnTo>
                  <a:lnTo>
                    <a:pt x="953" y="6179"/>
                  </a:lnTo>
                  <a:lnTo>
                    <a:pt x="1124" y="6252"/>
                  </a:lnTo>
                  <a:lnTo>
                    <a:pt x="1271" y="6326"/>
                  </a:lnTo>
                  <a:lnTo>
                    <a:pt x="1442" y="6350"/>
                  </a:lnTo>
                  <a:lnTo>
                    <a:pt x="1613" y="6375"/>
                  </a:lnTo>
                  <a:lnTo>
                    <a:pt x="1784" y="6399"/>
                  </a:lnTo>
                  <a:lnTo>
                    <a:pt x="1955" y="6375"/>
                  </a:lnTo>
                  <a:lnTo>
                    <a:pt x="2126" y="6350"/>
                  </a:lnTo>
                  <a:lnTo>
                    <a:pt x="2297" y="6301"/>
                  </a:lnTo>
                  <a:lnTo>
                    <a:pt x="2468" y="6252"/>
                  </a:lnTo>
                  <a:lnTo>
                    <a:pt x="2614" y="6179"/>
                  </a:lnTo>
                  <a:lnTo>
                    <a:pt x="2785" y="6082"/>
                  </a:lnTo>
                  <a:lnTo>
                    <a:pt x="2932" y="5984"/>
                  </a:lnTo>
                  <a:lnTo>
                    <a:pt x="3054" y="5862"/>
                  </a:lnTo>
                  <a:lnTo>
                    <a:pt x="3176" y="5715"/>
                  </a:lnTo>
                  <a:lnTo>
                    <a:pt x="3273" y="5569"/>
                  </a:lnTo>
                  <a:lnTo>
                    <a:pt x="3371" y="5422"/>
                  </a:lnTo>
                  <a:lnTo>
                    <a:pt x="3444" y="5276"/>
                  </a:lnTo>
                  <a:lnTo>
                    <a:pt x="3493" y="5105"/>
                  </a:lnTo>
                  <a:lnTo>
                    <a:pt x="3542" y="4934"/>
                  </a:lnTo>
                  <a:lnTo>
                    <a:pt x="3567" y="4763"/>
                  </a:lnTo>
                  <a:lnTo>
                    <a:pt x="3567" y="4592"/>
                  </a:lnTo>
                  <a:lnTo>
                    <a:pt x="3567" y="4421"/>
                  </a:lnTo>
                  <a:lnTo>
                    <a:pt x="3542" y="4250"/>
                  </a:lnTo>
                  <a:lnTo>
                    <a:pt x="3493" y="4079"/>
                  </a:lnTo>
                  <a:lnTo>
                    <a:pt x="3420" y="3908"/>
                  </a:lnTo>
                  <a:lnTo>
                    <a:pt x="3347" y="3761"/>
                  </a:lnTo>
                  <a:lnTo>
                    <a:pt x="3273" y="3615"/>
                  </a:lnTo>
                  <a:lnTo>
                    <a:pt x="3151" y="3468"/>
                  </a:lnTo>
                  <a:lnTo>
                    <a:pt x="2980" y="3273"/>
                  </a:lnTo>
                  <a:lnTo>
                    <a:pt x="2761" y="3102"/>
                  </a:lnTo>
                  <a:lnTo>
                    <a:pt x="2541" y="2980"/>
                  </a:lnTo>
                  <a:lnTo>
                    <a:pt x="2321" y="2907"/>
                  </a:lnTo>
                  <a:lnTo>
                    <a:pt x="2419" y="25"/>
                  </a:lnTo>
                  <a:lnTo>
                    <a:pt x="2419" y="25"/>
                  </a:lnTo>
                  <a:lnTo>
                    <a:pt x="2126" y="49"/>
                  </a:lnTo>
                  <a:lnTo>
                    <a:pt x="1808" y="25"/>
                  </a:lnTo>
                  <a:lnTo>
                    <a:pt x="1491" y="0"/>
                  </a:lnTo>
                  <a:close/>
                </a:path>
              </a:pathLst>
            </a:custGeom>
            <a:gr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5" name="Google Shape;598;p39">
              <a:extLst>
                <a:ext uri="{FF2B5EF4-FFF2-40B4-BE49-F238E27FC236}">
                  <a16:creationId xmlns:a16="http://schemas.microsoft.com/office/drawing/2014/main" id="{9AB8EB04-54A0-1043-92EE-492C6FB142A9}"/>
                </a:ext>
              </a:extLst>
            </p:cNvPr>
            <p:cNvSpPr/>
            <p:nvPr/>
          </p:nvSpPr>
          <p:spPr>
            <a:xfrm>
              <a:off x="5619100" y="5194175"/>
              <a:ext cx="161850" cy="89775"/>
            </a:xfrm>
            <a:custGeom>
              <a:avLst/>
              <a:gdLst/>
              <a:ahLst/>
              <a:cxnLst/>
              <a:rect l="l" t="t" r="r" b="b"/>
              <a:pathLst>
                <a:path w="6474" h="3591" extrusionOk="0">
                  <a:moveTo>
                    <a:pt x="4592" y="0"/>
                  </a:moveTo>
                  <a:lnTo>
                    <a:pt x="4422" y="25"/>
                  </a:lnTo>
                  <a:lnTo>
                    <a:pt x="4251" y="73"/>
                  </a:lnTo>
                  <a:lnTo>
                    <a:pt x="4080" y="122"/>
                  </a:lnTo>
                  <a:lnTo>
                    <a:pt x="3884" y="196"/>
                  </a:lnTo>
                  <a:lnTo>
                    <a:pt x="3713" y="293"/>
                  </a:lnTo>
                  <a:lnTo>
                    <a:pt x="3567" y="391"/>
                  </a:lnTo>
                  <a:lnTo>
                    <a:pt x="3420" y="513"/>
                  </a:lnTo>
                  <a:lnTo>
                    <a:pt x="3298" y="660"/>
                  </a:lnTo>
                  <a:lnTo>
                    <a:pt x="3200" y="806"/>
                  </a:lnTo>
                  <a:lnTo>
                    <a:pt x="3103" y="953"/>
                  </a:lnTo>
                  <a:lnTo>
                    <a:pt x="3029" y="1124"/>
                  </a:lnTo>
                  <a:lnTo>
                    <a:pt x="99" y="757"/>
                  </a:lnTo>
                  <a:lnTo>
                    <a:pt x="74" y="1221"/>
                  </a:lnTo>
                  <a:lnTo>
                    <a:pt x="1" y="1661"/>
                  </a:lnTo>
                  <a:lnTo>
                    <a:pt x="2907" y="2027"/>
                  </a:lnTo>
                  <a:lnTo>
                    <a:pt x="2932" y="2223"/>
                  </a:lnTo>
                  <a:lnTo>
                    <a:pt x="3005" y="2418"/>
                  </a:lnTo>
                  <a:lnTo>
                    <a:pt x="3078" y="2565"/>
                  </a:lnTo>
                  <a:lnTo>
                    <a:pt x="3152" y="2736"/>
                  </a:lnTo>
                  <a:lnTo>
                    <a:pt x="3249" y="2882"/>
                  </a:lnTo>
                  <a:lnTo>
                    <a:pt x="3371" y="3004"/>
                  </a:lnTo>
                  <a:lnTo>
                    <a:pt x="3493" y="3126"/>
                  </a:lnTo>
                  <a:lnTo>
                    <a:pt x="3616" y="3248"/>
                  </a:lnTo>
                  <a:lnTo>
                    <a:pt x="3762" y="3346"/>
                  </a:lnTo>
                  <a:lnTo>
                    <a:pt x="3909" y="3419"/>
                  </a:lnTo>
                  <a:lnTo>
                    <a:pt x="4080" y="3493"/>
                  </a:lnTo>
                  <a:lnTo>
                    <a:pt x="4251" y="3541"/>
                  </a:lnTo>
                  <a:lnTo>
                    <a:pt x="4422" y="3566"/>
                  </a:lnTo>
                  <a:lnTo>
                    <a:pt x="4592" y="3590"/>
                  </a:lnTo>
                  <a:lnTo>
                    <a:pt x="4763" y="3590"/>
                  </a:lnTo>
                  <a:lnTo>
                    <a:pt x="4934" y="3566"/>
                  </a:lnTo>
                  <a:lnTo>
                    <a:pt x="5105" y="3541"/>
                  </a:lnTo>
                  <a:lnTo>
                    <a:pt x="5276" y="3468"/>
                  </a:lnTo>
                  <a:lnTo>
                    <a:pt x="5447" y="3419"/>
                  </a:lnTo>
                  <a:lnTo>
                    <a:pt x="5618" y="3322"/>
                  </a:lnTo>
                  <a:lnTo>
                    <a:pt x="5765" y="3224"/>
                  </a:lnTo>
                  <a:lnTo>
                    <a:pt x="5887" y="3102"/>
                  </a:lnTo>
                  <a:lnTo>
                    <a:pt x="6009" y="2980"/>
                  </a:lnTo>
                  <a:lnTo>
                    <a:pt x="6131" y="2858"/>
                  </a:lnTo>
                  <a:lnTo>
                    <a:pt x="6204" y="2711"/>
                  </a:lnTo>
                  <a:lnTo>
                    <a:pt x="6302" y="2565"/>
                  </a:lnTo>
                  <a:lnTo>
                    <a:pt x="6351" y="2394"/>
                  </a:lnTo>
                  <a:lnTo>
                    <a:pt x="6400" y="2223"/>
                  </a:lnTo>
                  <a:lnTo>
                    <a:pt x="6449" y="2076"/>
                  </a:lnTo>
                  <a:lnTo>
                    <a:pt x="6473" y="1881"/>
                  </a:lnTo>
                  <a:lnTo>
                    <a:pt x="6473" y="1710"/>
                  </a:lnTo>
                  <a:lnTo>
                    <a:pt x="6449" y="1539"/>
                  </a:lnTo>
                  <a:lnTo>
                    <a:pt x="6424" y="1368"/>
                  </a:lnTo>
                  <a:lnTo>
                    <a:pt x="6351" y="1197"/>
                  </a:lnTo>
                  <a:lnTo>
                    <a:pt x="6278" y="1026"/>
                  </a:lnTo>
                  <a:lnTo>
                    <a:pt x="6204" y="855"/>
                  </a:lnTo>
                  <a:lnTo>
                    <a:pt x="6107" y="708"/>
                  </a:lnTo>
                  <a:lnTo>
                    <a:pt x="5985" y="586"/>
                  </a:lnTo>
                  <a:lnTo>
                    <a:pt x="5862" y="464"/>
                  </a:lnTo>
                  <a:lnTo>
                    <a:pt x="5740" y="342"/>
                  </a:lnTo>
                  <a:lnTo>
                    <a:pt x="5594" y="269"/>
                  </a:lnTo>
                  <a:lnTo>
                    <a:pt x="5447" y="171"/>
                  </a:lnTo>
                  <a:lnTo>
                    <a:pt x="5276" y="122"/>
                  </a:lnTo>
                  <a:lnTo>
                    <a:pt x="5105" y="73"/>
                  </a:lnTo>
                  <a:lnTo>
                    <a:pt x="4934" y="25"/>
                  </a:lnTo>
                  <a:lnTo>
                    <a:pt x="4763" y="25"/>
                  </a:lnTo>
                  <a:lnTo>
                    <a:pt x="4592" y="0"/>
                  </a:lnTo>
                  <a:close/>
                </a:path>
              </a:pathLst>
            </a:custGeom>
            <a:gr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6" name="Google Shape;599;p39">
              <a:extLst>
                <a:ext uri="{FF2B5EF4-FFF2-40B4-BE49-F238E27FC236}">
                  <a16:creationId xmlns:a16="http://schemas.microsoft.com/office/drawing/2014/main" id="{238DF101-CE6C-A841-A696-8A509CA02A40}"/>
                </a:ext>
              </a:extLst>
            </p:cNvPr>
            <p:cNvSpPr/>
            <p:nvPr/>
          </p:nvSpPr>
          <p:spPr>
            <a:xfrm>
              <a:off x="5420074" y="5115999"/>
              <a:ext cx="189300" cy="189925"/>
            </a:xfrm>
            <a:custGeom>
              <a:avLst/>
              <a:gdLst/>
              <a:ahLst/>
              <a:cxnLst/>
              <a:rect l="l" t="t" r="r" b="b"/>
              <a:pathLst>
                <a:path w="7572" h="7597" extrusionOk="0">
                  <a:moveTo>
                    <a:pt x="3786" y="1"/>
                  </a:moveTo>
                  <a:lnTo>
                    <a:pt x="3395" y="25"/>
                  </a:lnTo>
                  <a:lnTo>
                    <a:pt x="3028" y="74"/>
                  </a:lnTo>
                  <a:lnTo>
                    <a:pt x="2662" y="172"/>
                  </a:lnTo>
                  <a:lnTo>
                    <a:pt x="2320" y="294"/>
                  </a:lnTo>
                  <a:lnTo>
                    <a:pt x="1978" y="465"/>
                  </a:lnTo>
                  <a:lnTo>
                    <a:pt x="1661" y="660"/>
                  </a:lnTo>
                  <a:lnTo>
                    <a:pt x="1392" y="880"/>
                  </a:lnTo>
                  <a:lnTo>
                    <a:pt x="1123" y="1124"/>
                  </a:lnTo>
                  <a:lnTo>
                    <a:pt x="879" y="1393"/>
                  </a:lnTo>
                  <a:lnTo>
                    <a:pt x="659" y="1686"/>
                  </a:lnTo>
                  <a:lnTo>
                    <a:pt x="464" y="1979"/>
                  </a:lnTo>
                  <a:lnTo>
                    <a:pt x="293" y="2321"/>
                  </a:lnTo>
                  <a:lnTo>
                    <a:pt x="171" y="2663"/>
                  </a:lnTo>
                  <a:lnTo>
                    <a:pt x="73" y="3029"/>
                  </a:lnTo>
                  <a:lnTo>
                    <a:pt x="24" y="3420"/>
                  </a:lnTo>
                  <a:lnTo>
                    <a:pt x="0" y="3787"/>
                  </a:lnTo>
                  <a:lnTo>
                    <a:pt x="24" y="4177"/>
                  </a:lnTo>
                  <a:lnTo>
                    <a:pt x="73" y="4568"/>
                  </a:lnTo>
                  <a:lnTo>
                    <a:pt x="171" y="4934"/>
                  </a:lnTo>
                  <a:lnTo>
                    <a:pt x="293" y="5276"/>
                  </a:lnTo>
                  <a:lnTo>
                    <a:pt x="464" y="5594"/>
                  </a:lnTo>
                  <a:lnTo>
                    <a:pt x="659" y="5911"/>
                  </a:lnTo>
                  <a:lnTo>
                    <a:pt x="879" y="6204"/>
                  </a:lnTo>
                  <a:lnTo>
                    <a:pt x="1123" y="6473"/>
                  </a:lnTo>
                  <a:lnTo>
                    <a:pt x="1392" y="6717"/>
                  </a:lnTo>
                  <a:lnTo>
                    <a:pt x="1661" y="6937"/>
                  </a:lnTo>
                  <a:lnTo>
                    <a:pt x="1978" y="7133"/>
                  </a:lnTo>
                  <a:lnTo>
                    <a:pt x="2320" y="7279"/>
                  </a:lnTo>
                  <a:lnTo>
                    <a:pt x="2662" y="7426"/>
                  </a:lnTo>
                  <a:lnTo>
                    <a:pt x="3028" y="7499"/>
                  </a:lnTo>
                  <a:lnTo>
                    <a:pt x="3395" y="7572"/>
                  </a:lnTo>
                  <a:lnTo>
                    <a:pt x="3786" y="7597"/>
                  </a:lnTo>
                  <a:lnTo>
                    <a:pt x="4176" y="7572"/>
                  </a:lnTo>
                  <a:lnTo>
                    <a:pt x="4567" y="7499"/>
                  </a:lnTo>
                  <a:lnTo>
                    <a:pt x="4909" y="7426"/>
                  </a:lnTo>
                  <a:lnTo>
                    <a:pt x="5275" y="7279"/>
                  </a:lnTo>
                  <a:lnTo>
                    <a:pt x="5593" y="7133"/>
                  </a:lnTo>
                  <a:lnTo>
                    <a:pt x="5910" y="6937"/>
                  </a:lnTo>
                  <a:lnTo>
                    <a:pt x="6203" y="6717"/>
                  </a:lnTo>
                  <a:lnTo>
                    <a:pt x="6472" y="6473"/>
                  </a:lnTo>
                  <a:lnTo>
                    <a:pt x="6716" y="6204"/>
                  </a:lnTo>
                  <a:lnTo>
                    <a:pt x="6936" y="5911"/>
                  </a:lnTo>
                  <a:lnTo>
                    <a:pt x="7132" y="5594"/>
                  </a:lnTo>
                  <a:lnTo>
                    <a:pt x="7278" y="5276"/>
                  </a:lnTo>
                  <a:lnTo>
                    <a:pt x="7425" y="4934"/>
                  </a:lnTo>
                  <a:lnTo>
                    <a:pt x="7498" y="4568"/>
                  </a:lnTo>
                  <a:lnTo>
                    <a:pt x="7571" y="4177"/>
                  </a:lnTo>
                  <a:lnTo>
                    <a:pt x="7571" y="3787"/>
                  </a:lnTo>
                  <a:lnTo>
                    <a:pt x="7571" y="3420"/>
                  </a:lnTo>
                  <a:lnTo>
                    <a:pt x="7498" y="3029"/>
                  </a:lnTo>
                  <a:lnTo>
                    <a:pt x="7425" y="2663"/>
                  </a:lnTo>
                  <a:lnTo>
                    <a:pt x="7278" y="2321"/>
                  </a:lnTo>
                  <a:lnTo>
                    <a:pt x="7132" y="1979"/>
                  </a:lnTo>
                  <a:lnTo>
                    <a:pt x="6936" y="1686"/>
                  </a:lnTo>
                  <a:lnTo>
                    <a:pt x="6716" y="1393"/>
                  </a:lnTo>
                  <a:lnTo>
                    <a:pt x="6472" y="1124"/>
                  </a:lnTo>
                  <a:lnTo>
                    <a:pt x="6203" y="880"/>
                  </a:lnTo>
                  <a:lnTo>
                    <a:pt x="5910" y="660"/>
                  </a:lnTo>
                  <a:lnTo>
                    <a:pt x="5593" y="465"/>
                  </a:lnTo>
                  <a:lnTo>
                    <a:pt x="5275" y="294"/>
                  </a:lnTo>
                  <a:lnTo>
                    <a:pt x="4909" y="172"/>
                  </a:lnTo>
                  <a:lnTo>
                    <a:pt x="4567" y="74"/>
                  </a:lnTo>
                  <a:lnTo>
                    <a:pt x="4176" y="25"/>
                  </a:lnTo>
                  <a:lnTo>
                    <a:pt x="3786" y="1"/>
                  </a:lnTo>
                  <a:close/>
                </a:path>
              </a:pathLst>
            </a:custGeom>
            <a:gr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Tree>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5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50000">
                                          <p:cBhvr additive="base">
                                            <p:cTn id="7" dur="35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8" dur="35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350"/>
                                </p:stCondLst>
                                <p:childTnLst>
                                  <p:par>
                                    <p:cTn id="10" presetID="2" presetClass="entr" presetSubtype="8" fill="hold" grpId="0" nodeType="afterEffect" p14:presetBounceEnd="50000">
                                      <p:stCondLst>
                                        <p:cond delay="0"/>
                                      </p:stCondLst>
                                      <p:childTnLst>
                                        <p:set>
                                          <p:cBhvr>
                                            <p:cTn id="11" dur="1" fill="hold">
                                              <p:stCondLst>
                                                <p:cond delay="0"/>
                                              </p:stCondLst>
                                            </p:cTn>
                                            <p:tgtEl>
                                              <p:spTgt spid="320"/>
                                            </p:tgtEl>
                                            <p:attrNameLst>
                                              <p:attrName>style.visibility</p:attrName>
                                            </p:attrNameLst>
                                          </p:cBhvr>
                                          <p:to>
                                            <p:strVal val="visible"/>
                                          </p:to>
                                        </p:set>
                                        <p:anim calcmode="lin" valueType="num" p14:bounceEnd="50000">
                                          <p:cBhvr additive="base">
                                            <p:cTn id="12" dur="350" fill="hold"/>
                                            <p:tgtEl>
                                              <p:spTgt spid="320"/>
                                            </p:tgtEl>
                                            <p:attrNameLst>
                                              <p:attrName>ppt_x</p:attrName>
                                            </p:attrNameLst>
                                          </p:cBhvr>
                                          <p:tavLst>
                                            <p:tav tm="0">
                                              <p:val>
                                                <p:strVal val="0-#ppt_w/2"/>
                                              </p:val>
                                            </p:tav>
                                            <p:tav tm="100000">
                                              <p:val>
                                                <p:strVal val="#ppt_x"/>
                                              </p:val>
                                            </p:tav>
                                          </p:tavLst>
                                        </p:anim>
                                        <p:anim calcmode="lin" valueType="num" p14:bounceEnd="50000">
                                          <p:cBhvr additive="base">
                                            <p:cTn id="13" dur="350" fill="hold"/>
                                            <p:tgtEl>
                                              <p:spTgt spid="320"/>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14:presetBounceEnd="50000">
                                      <p:stCondLst>
                                        <p:cond delay="0"/>
                                      </p:stCondLst>
                                      <p:childTnLst>
                                        <p:set>
                                          <p:cBhvr>
                                            <p:cTn id="15" dur="1" fill="hold">
                                              <p:stCondLst>
                                                <p:cond delay="0"/>
                                              </p:stCondLst>
                                            </p:cTn>
                                            <p:tgtEl>
                                              <p:spTgt spid="104"/>
                                            </p:tgtEl>
                                            <p:attrNameLst>
                                              <p:attrName>style.visibility</p:attrName>
                                            </p:attrNameLst>
                                          </p:cBhvr>
                                          <p:to>
                                            <p:strVal val="visible"/>
                                          </p:to>
                                        </p:set>
                                        <p:anim calcmode="lin" valueType="num" p14:bounceEnd="50000">
                                          <p:cBhvr additive="base">
                                            <p:cTn id="16" dur="500" fill="hold"/>
                                            <p:tgtEl>
                                              <p:spTgt spid="104"/>
                                            </p:tgtEl>
                                            <p:attrNameLst>
                                              <p:attrName>ppt_x</p:attrName>
                                            </p:attrNameLst>
                                          </p:cBhvr>
                                          <p:tavLst>
                                            <p:tav tm="0">
                                              <p:val>
                                                <p:strVal val="0-#ppt_w/2"/>
                                              </p:val>
                                            </p:tav>
                                            <p:tav tm="100000">
                                              <p:val>
                                                <p:strVal val="#ppt_x"/>
                                              </p:val>
                                            </p:tav>
                                          </p:tavLst>
                                        </p:anim>
                                        <p:anim calcmode="lin" valueType="num" p14:bounceEnd="50000">
                                          <p:cBhvr additive="base">
                                            <p:cTn id="17" dur="500" fill="hold"/>
                                            <p:tgtEl>
                                              <p:spTgt spid="104"/>
                                            </p:tgtEl>
                                            <p:attrNameLst>
                                              <p:attrName>ppt_y</p:attrName>
                                            </p:attrNameLst>
                                          </p:cBhvr>
                                          <p:tavLst>
                                            <p:tav tm="0">
                                              <p:val>
                                                <p:strVal val="#ppt_y"/>
                                              </p:val>
                                            </p:tav>
                                            <p:tav tm="100000">
                                              <p:val>
                                                <p:strVal val="#ppt_y"/>
                                              </p:val>
                                            </p:tav>
                                          </p:tavLst>
                                        </p:anim>
                                      </p:childTnLst>
                                    </p:cTn>
                                  </p:par>
                                </p:childTnLst>
                              </p:cTn>
                            </p:par>
                            <p:par>
                              <p:cTn id="18" fill="hold">
                                <p:stCondLst>
                                  <p:cond delay="850"/>
                                </p:stCondLst>
                                <p:childTnLst>
                                  <p:par>
                                    <p:cTn id="19" presetID="2" presetClass="entr" presetSubtype="9" fill="hold" grpId="0" nodeType="afterEffect" p14:presetBounceEnd="50000">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14:bounceEnd="50000">
                                          <p:cBhvr additive="base">
                                            <p:cTn id="21" dur="350" fill="hold"/>
                                            <p:tgtEl>
                                              <p:spTgt spid="6"/>
                                            </p:tgtEl>
                                            <p:attrNameLst>
                                              <p:attrName>ppt_x</p:attrName>
                                            </p:attrNameLst>
                                          </p:cBhvr>
                                          <p:tavLst>
                                            <p:tav tm="0">
                                              <p:val>
                                                <p:strVal val="0-#ppt_w/2"/>
                                              </p:val>
                                            </p:tav>
                                            <p:tav tm="100000">
                                              <p:val>
                                                <p:strVal val="#ppt_x"/>
                                              </p:val>
                                            </p:tav>
                                          </p:tavLst>
                                        </p:anim>
                                        <p:anim calcmode="lin" valueType="num" p14:bounceEnd="50000">
                                          <p:cBhvr additive="base">
                                            <p:cTn id="22" dur="350" fill="hold"/>
                                            <p:tgtEl>
                                              <p:spTgt spid="6"/>
                                            </p:tgtEl>
                                            <p:attrNameLst>
                                              <p:attrName>ppt_y</p:attrName>
                                            </p:attrNameLst>
                                          </p:cBhvr>
                                          <p:tavLst>
                                            <p:tav tm="0">
                                              <p:val>
                                                <p:strVal val="0-#ppt_h/2"/>
                                              </p:val>
                                            </p:tav>
                                            <p:tav tm="100000">
                                              <p:val>
                                                <p:strVal val="#ppt_y"/>
                                              </p:val>
                                            </p:tav>
                                          </p:tavLst>
                                        </p:anim>
                                      </p:childTnLst>
                                    </p:cTn>
                                  </p:par>
                                </p:childTnLst>
                              </p:cTn>
                            </p:par>
                            <p:par>
                              <p:cTn id="23" fill="hold">
                                <p:stCondLst>
                                  <p:cond delay="1200"/>
                                </p:stCondLst>
                                <p:childTnLst>
                                  <p:par>
                                    <p:cTn id="24" presetID="2" presetClass="entr" presetSubtype="9" fill="hold" nodeType="afterEffect" p14:presetBounceEnd="50000">
                                      <p:stCondLst>
                                        <p:cond delay="0"/>
                                      </p:stCondLst>
                                      <p:childTnLst>
                                        <p:set>
                                          <p:cBhvr>
                                            <p:cTn id="25" dur="1" fill="hold">
                                              <p:stCondLst>
                                                <p:cond delay="0"/>
                                              </p:stCondLst>
                                            </p:cTn>
                                            <p:tgtEl>
                                              <p:spTgt spid="66"/>
                                            </p:tgtEl>
                                            <p:attrNameLst>
                                              <p:attrName>style.visibility</p:attrName>
                                            </p:attrNameLst>
                                          </p:cBhvr>
                                          <p:to>
                                            <p:strVal val="visible"/>
                                          </p:to>
                                        </p:set>
                                        <p:anim calcmode="lin" valueType="num" p14:bounceEnd="50000">
                                          <p:cBhvr additive="base">
                                            <p:cTn id="26" dur="350" fill="hold"/>
                                            <p:tgtEl>
                                              <p:spTgt spid="66"/>
                                            </p:tgtEl>
                                            <p:attrNameLst>
                                              <p:attrName>ppt_x</p:attrName>
                                            </p:attrNameLst>
                                          </p:cBhvr>
                                          <p:tavLst>
                                            <p:tav tm="0">
                                              <p:val>
                                                <p:strVal val="0-#ppt_w/2"/>
                                              </p:val>
                                            </p:tav>
                                            <p:tav tm="100000">
                                              <p:val>
                                                <p:strVal val="#ppt_x"/>
                                              </p:val>
                                            </p:tav>
                                          </p:tavLst>
                                        </p:anim>
                                        <p:anim calcmode="lin" valueType="num" p14:bounceEnd="50000">
                                          <p:cBhvr additive="base">
                                            <p:cTn id="27" dur="350" fill="hold"/>
                                            <p:tgtEl>
                                              <p:spTgt spid="66"/>
                                            </p:tgtEl>
                                            <p:attrNameLst>
                                              <p:attrName>ppt_y</p:attrName>
                                            </p:attrNameLst>
                                          </p:cBhvr>
                                          <p:tavLst>
                                            <p:tav tm="0">
                                              <p:val>
                                                <p:strVal val="0-#ppt_h/2"/>
                                              </p:val>
                                            </p:tav>
                                            <p:tav tm="100000">
                                              <p:val>
                                                <p:strVal val="#ppt_y"/>
                                              </p:val>
                                            </p:tav>
                                          </p:tavLst>
                                        </p:anim>
                                      </p:childTnLst>
                                    </p:cTn>
                                  </p:par>
                                </p:childTnLst>
                              </p:cTn>
                            </p:par>
                            <p:par>
                              <p:cTn id="28" fill="hold">
                                <p:stCondLst>
                                  <p:cond delay="1550"/>
                                </p:stCondLst>
                                <p:childTnLst>
                                  <p:par>
                                    <p:cTn id="29" presetID="2" presetClass="entr" presetSubtype="9" fill="hold" grpId="0" nodeType="afterEffect" p14:presetBounceEnd="50000">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14:bounceEnd="50000">
                                          <p:cBhvr additive="base">
                                            <p:cTn id="31" dur="35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32" dur="350" fill="hold"/>
                                            <p:tgtEl>
                                              <p:spTgt spid="4"/>
                                            </p:tgtEl>
                                            <p:attrNameLst>
                                              <p:attrName>ppt_y</p:attrName>
                                            </p:attrNameLst>
                                          </p:cBhvr>
                                          <p:tavLst>
                                            <p:tav tm="0">
                                              <p:val>
                                                <p:strVal val="0-#ppt_h/2"/>
                                              </p:val>
                                            </p:tav>
                                            <p:tav tm="100000">
                                              <p:val>
                                                <p:strVal val="#ppt_y"/>
                                              </p:val>
                                            </p:tav>
                                          </p:tavLst>
                                        </p:anim>
                                      </p:childTnLst>
                                    </p:cTn>
                                  </p:par>
                                </p:childTnLst>
                              </p:cTn>
                            </p:par>
                            <p:par>
                              <p:cTn id="33" fill="hold">
                                <p:stCondLst>
                                  <p:cond delay="1900"/>
                                </p:stCondLst>
                                <p:childTnLst>
                                  <p:par>
                                    <p:cTn id="34" presetID="2" presetClass="entr" presetSubtype="9" fill="hold" grpId="0" nodeType="afterEffect" p14:presetBounceEnd="50000">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14:bounceEnd="50000">
                                          <p:cBhvr additive="base">
                                            <p:cTn id="36" dur="350" fill="hold"/>
                                            <p:tgtEl>
                                              <p:spTgt spid="10"/>
                                            </p:tgtEl>
                                            <p:attrNameLst>
                                              <p:attrName>ppt_x</p:attrName>
                                            </p:attrNameLst>
                                          </p:cBhvr>
                                          <p:tavLst>
                                            <p:tav tm="0">
                                              <p:val>
                                                <p:strVal val="0-#ppt_w/2"/>
                                              </p:val>
                                            </p:tav>
                                            <p:tav tm="100000">
                                              <p:val>
                                                <p:strVal val="#ppt_x"/>
                                              </p:val>
                                            </p:tav>
                                          </p:tavLst>
                                        </p:anim>
                                        <p:anim calcmode="lin" valueType="num" p14:bounceEnd="50000">
                                          <p:cBhvr additive="base">
                                            <p:cTn id="37" dur="350" fill="hold"/>
                                            <p:tgtEl>
                                              <p:spTgt spid="10"/>
                                            </p:tgtEl>
                                            <p:attrNameLst>
                                              <p:attrName>ppt_y</p:attrName>
                                            </p:attrNameLst>
                                          </p:cBhvr>
                                          <p:tavLst>
                                            <p:tav tm="0">
                                              <p:val>
                                                <p:strVal val="0-#ppt_h/2"/>
                                              </p:val>
                                            </p:tav>
                                            <p:tav tm="100000">
                                              <p:val>
                                                <p:strVal val="#ppt_y"/>
                                              </p:val>
                                            </p:tav>
                                          </p:tavLst>
                                        </p:anim>
                                      </p:childTnLst>
                                    </p:cTn>
                                  </p:par>
                                </p:childTnLst>
                              </p:cTn>
                            </p:par>
                            <p:par>
                              <p:cTn id="38" fill="hold">
                                <p:stCondLst>
                                  <p:cond delay="2250"/>
                                </p:stCondLst>
                                <p:childTnLst>
                                  <p:par>
                                    <p:cTn id="39" presetID="2" presetClass="entr" presetSubtype="9" fill="hold" nodeType="afterEffect" p14:presetBounceEnd="50000">
                                      <p:stCondLst>
                                        <p:cond delay="0"/>
                                      </p:stCondLst>
                                      <p:childTnLst>
                                        <p:set>
                                          <p:cBhvr>
                                            <p:cTn id="40" dur="1" fill="hold">
                                              <p:stCondLst>
                                                <p:cond delay="0"/>
                                              </p:stCondLst>
                                            </p:cTn>
                                            <p:tgtEl>
                                              <p:spTgt spid="68"/>
                                            </p:tgtEl>
                                            <p:attrNameLst>
                                              <p:attrName>style.visibility</p:attrName>
                                            </p:attrNameLst>
                                          </p:cBhvr>
                                          <p:to>
                                            <p:strVal val="visible"/>
                                          </p:to>
                                        </p:set>
                                        <p:anim calcmode="lin" valueType="num" p14:bounceEnd="50000">
                                          <p:cBhvr additive="base">
                                            <p:cTn id="41" dur="350" fill="hold"/>
                                            <p:tgtEl>
                                              <p:spTgt spid="68"/>
                                            </p:tgtEl>
                                            <p:attrNameLst>
                                              <p:attrName>ppt_x</p:attrName>
                                            </p:attrNameLst>
                                          </p:cBhvr>
                                          <p:tavLst>
                                            <p:tav tm="0">
                                              <p:val>
                                                <p:strVal val="0-#ppt_w/2"/>
                                              </p:val>
                                            </p:tav>
                                            <p:tav tm="100000">
                                              <p:val>
                                                <p:strVal val="#ppt_x"/>
                                              </p:val>
                                            </p:tav>
                                          </p:tavLst>
                                        </p:anim>
                                        <p:anim calcmode="lin" valueType="num" p14:bounceEnd="50000">
                                          <p:cBhvr additive="base">
                                            <p:cTn id="42" dur="350" fill="hold"/>
                                            <p:tgtEl>
                                              <p:spTgt spid="68"/>
                                            </p:tgtEl>
                                            <p:attrNameLst>
                                              <p:attrName>ppt_y</p:attrName>
                                            </p:attrNameLst>
                                          </p:cBhvr>
                                          <p:tavLst>
                                            <p:tav tm="0">
                                              <p:val>
                                                <p:strVal val="0-#ppt_h/2"/>
                                              </p:val>
                                            </p:tav>
                                            <p:tav tm="100000">
                                              <p:val>
                                                <p:strVal val="#ppt_y"/>
                                              </p:val>
                                            </p:tav>
                                          </p:tavLst>
                                        </p:anim>
                                      </p:childTnLst>
                                    </p:cTn>
                                  </p:par>
                                </p:childTnLst>
                              </p:cTn>
                            </p:par>
                            <p:par>
                              <p:cTn id="43" fill="hold">
                                <p:stCondLst>
                                  <p:cond delay="2600"/>
                                </p:stCondLst>
                                <p:childTnLst>
                                  <p:par>
                                    <p:cTn id="44" presetID="2" presetClass="entr" presetSubtype="9" fill="hold" grpId="0" nodeType="afterEffect" p14:presetBounceEnd="50000">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14:bounceEnd="50000">
                                          <p:cBhvr additive="base">
                                            <p:cTn id="46" dur="35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47" dur="350" fill="hold"/>
                                            <p:tgtEl>
                                              <p:spTgt spid="5"/>
                                            </p:tgtEl>
                                            <p:attrNameLst>
                                              <p:attrName>ppt_y</p:attrName>
                                            </p:attrNameLst>
                                          </p:cBhvr>
                                          <p:tavLst>
                                            <p:tav tm="0">
                                              <p:val>
                                                <p:strVal val="0-#ppt_h/2"/>
                                              </p:val>
                                            </p:tav>
                                            <p:tav tm="100000">
                                              <p:val>
                                                <p:strVal val="#ppt_y"/>
                                              </p:val>
                                            </p:tav>
                                          </p:tavLst>
                                        </p:anim>
                                      </p:childTnLst>
                                    </p:cTn>
                                  </p:par>
                                  <p:par>
                                    <p:cTn id="48" presetID="2" presetClass="entr" presetSubtype="4" fill="hold" nodeType="withEffect" p14:presetBounceEnd="50000">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14:bounceEnd="50000">
                                          <p:cBhvr additive="base">
                                            <p:cTn id="50" dur="35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51" dur="350" fill="hold"/>
                                            <p:tgtEl>
                                              <p:spTgt spid="11"/>
                                            </p:tgtEl>
                                            <p:attrNameLst>
                                              <p:attrName>ppt_y</p:attrName>
                                            </p:attrNameLst>
                                          </p:cBhvr>
                                          <p:tavLst>
                                            <p:tav tm="0">
                                              <p:val>
                                                <p:strVal val="1+#ppt_h/2"/>
                                              </p:val>
                                            </p:tav>
                                            <p:tav tm="100000">
                                              <p:val>
                                                <p:strVal val="#ppt_y"/>
                                              </p:val>
                                            </p:tav>
                                          </p:tavLst>
                                        </p:anim>
                                      </p:childTnLst>
                                    </p:cTn>
                                  </p:par>
                                </p:childTnLst>
                              </p:cTn>
                            </p:par>
                            <p:par>
                              <p:cTn id="52" fill="hold">
                                <p:stCondLst>
                                  <p:cond delay="2950"/>
                                </p:stCondLst>
                                <p:childTnLst>
                                  <p:par>
                                    <p:cTn id="53" presetID="2" presetClass="entr" presetSubtype="4" fill="hold" nodeType="afterEffect" p14:presetBounceEnd="50000">
                                      <p:stCondLst>
                                        <p:cond delay="0"/>
                                      </p:stCondLst>
                                      <p:childTnLst>
                                        <p:set>
                                          <p:cBhvr>
                                            <p:cTn id="54" dur="1" fill="hold">
                                              <p:stCondLst>
                                                <p:cond delay="0"/>
                                              </p:stCondLst>
                                            </p:cTn>
                                            <p:tgtEl>
                                              <p:spTgt spid="86"/>
                                            </p:tgtEl>
                                            <p:attrNameLst>
                                              <p:attrName>style.visibility</p:attrName>
                                            </p:attrNameLst>
                                          </p:cBhvr>
                                          <p:to>
                                            <p:strVal val="visible"/>
                                          </p:to>
                                        </p:set>
                                        <p:anim calcmode="lin" valueType="num" p14:bounceEnd="50000">
                                          <p:cBhvr additive="base">
                                            <p:cTn id="55" dur="350" fill="hold"/>
                                            <p:tgtEl>
                                              <p:spTgt spid="86"/>
                                            </p:tgtEl>
                                            <p:attrNameLst>
                                              <p:attrName>ppt_x</p:attrName>
                                            </p:attrNameLst>
                                          </p:cBhvr>
                                          <p:tavLst>
                                            <p:tav tm="0">
                                              <p:val>
                                                <p:strVal val="#ppt_x"/>
                                              </p:val>
                                            </p:tav>
                                            <p:tav tm="100000">
                                              <p:val>
                                                <p:strVal val="#ppt_x"/>
                                              </p:val>
                                            </p:tav>
                                          </p:tavLst>
                                        </p:anim>
                                        <p:anim calcmode="lin" valueType="num" p14:bounceEnd="50000">
                                          <p:cBhvr additive="base">
                                            <p:cTn id="56" dur="350" fill="hold"/>
                                            <p:tgtEl>
                                              <p:spTgt spid="86"/>
                                            </p:tgtEl>
                                            <p:attrNameLst>
                                              <p:attrName>ppt_y</p:attrName>
                                            </p:attrNameLst>
                                          </p:cBhvr>
                                          <p:tavLst>
                                            <p:tav tm="0">
                                              <p:val>
                                                <p:strVal val="1+#ppt_h/2"/>
                                              </p:val>
                                            </p:tav>
                                            <p:tav tm="100000">
                                              <p:val>
                                                <p:strVal val="#ppt_y"/>
                                              </p:val>
                                            </p:tav>
                                          </p:tavLst>
                                        </p:anim>
                                      </p:childTnLst>
                                    </p:cTn>
                                  </p:par>
                                </p:childTnLst>
                              </p:cTn>
                            </p:par>
                            <p:par>
                              <p:cTn id="57" fill="hold">
                                <p:stCondLst>
                                  <p:cond delay="3300"/>
                                </p:stCondLst>
                                <p:childTnLst>
                                  <p:par>
                                    <p:cTn id="58" presetID="2" presetClass="entr" presetSubtype="9" fill="hold" grpId="0" nodeType="afterEffect" p14:presetBounceEnd="50000">
                                      <p:stCondLst>
                                        <p:cond delay="0"/>
                                      </p:stCondLst>
                                      <p:childTnLst>
                                        <p:set>
                                          <p:cBhvr>
                                            <p:cTn id="59" dur="1" fill="hold">
                                              <p:stCondLst>
                                                <p:cond delay="0"/>
                                              </p:stCondLst>
                                            </p:cTn>
                                            <p:tgtEl>
                                              <p:spTgt spid="48"/>
                                            </p:tgtEl>
                                            <p:attrNameLst>
                                              <p:attrName>style.visibility</p:attrName>
                                            </p:attrNameLst>
                                          </p:cBhvr>
                                          <p:to>
                                            <p:strVal val="visible"/>
                                          </p:to>
                                        </p:set>
                                        <p:anim calcmode="lin" valueType="num" p14:bounceEnd="50000">
                                          <p:cBhvr additive="base">
                                            <p:cTn id="60" dur="350" fill="hold"/>
                                            <p:tgtEl>
                                              <p:spTgt spid="48"/>
                                            </p:tgtEl>
                                            <p:attrNameLst>
                                              <p:attrName>ppt_x</p:attrName>
                                            </p:attrNameLst>
                                          </p:cBhvr>
                                          <p:tavLst>
                                            <p:tav tm="0">
                                              <p:val>
                                                <p:strVal val="0-#ppt_w/2"/>
                                              </p:val>
                                            </p:tav>
                                            <p:tav tm="100000">
                                              <p:val>
                                                <p:strVal val="#ppt_x"/>
                                              </p:val>
                                            </p:tav>
                                          </p:tavLst>
                                        </p:anim>
                                        <p:anim calcmode="lin" valueType="num" p14:bounceEnd="50000">
                                          <p:cBhvr additive="base">
                                            <p:cTn id="61" dur="350" fill="hold"/>
                                            <p:tgtEl>
                                              <p:spTgt spid="48"/>
                                            </p:tgtEl>
                                            <p:attrNameLst>
                                              <p:attrName>ppt_y</p:attrName>
                                            </p:attrNameLst>
                                          </p:cBhvr>
                                          <p:tavLst>
                                            <p:tav tm="0">
                                              <p:val>
                                                <p:strVal val="0-#ppt_h/2"/>
                                              </p:val>
                                            </p:tav>
                                            <p:tav tm="100000">
                                              <p:val>
                                                <p:strVal val="#ppt_y"/>
                                              </p:val>
                                            </p:tav>
                                          </p:tavLst>
                                        </p:anim>
                                      </p:childTnLst>
                                    </p:cTn>
                                  </p:par>
                                </p:childTnLst>
                              </p:cTn>
                            </p:par>
                            <p:par>
                              <p:cTn id="62" fill="hold">
                                <p:stCondLst>
                                  <p:cond delay="3650"/>
                                </p:stCondLst>
                                <p:childTnLst>
                                  <p:par>
                                    <p:cTn id="63" presetID="2" presetClass="entr" presetSubtype="9" fill="hold" nodeType="afterEffect" p14:presetBounceEnd="50000">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14:bounceEnd="50000">
                                          <p:cBhvr additive="base">
                                            <p:cTn id="65" dur="500" fill="hold"/>
                                            <p:tgtEl>
                                              <p:spTgt spid="50"/>
                                            </p:tgtEl>
                                            <p:attrNameLst>
                                              <p:attrName>ppt_x</p:attrName>
                                            </p:attrNameLst>
                                          </p:cBhvr>
                                          <p:tavLst>
                                            <p:tav tm="0">
                                              <p:val>
                                                <p:strVal val="0-#ppt_w/2"/>
                                              </p:val>
                                            </p:tav>
                                            <p:tav tm="100000">
                                              <p:val>
                                                <p:strVal val="#ppt_x"/>
                                              </p:val>
                                            </p:tav>
                                          </p:tavLst>
                                        </p:anim>
                                        <p:anim calcmode="lin" valueType="num" p14:bounceEnd="50000">
                                          <p:cBhvr additive="base">
                                            <p:cTn id="66" dur="500" fill="hold"/>
                                            <p:tgtEl>
                                              <p:spTgt spid="50"/>
                                            </p:tgtEl>
                                            <p:attrNameLst>
                                              <p:attrName>ppt_y</p:attrName>
                                            </p:attrNameLst>
                                          </p:cBhvr>
                                          <p:tavLst>
                                            <p:tav tm="0">
                                              <p:val>
                                                <p:strVal val="0-#ppt_h/2"/>
                                              </p:val>
                                            </p:tav>
                                            <p:tav tm="100000">
                                              <p:val>
                                                <p:strVal val="#ppt_y"/>
                                              </p:val>
                                            </p:tav>
                                          </p:tavLst>
                                        </p:anim>
                                      </p:childTnLst>
                                    </p:cTn>
                                  </p:par>
                                </p:childTnLst>
                              </p:cTn>
                            </p:par>
                            <p:par>
                              <p:cTn id="67" fill="hold">
                                <p:stCondLst>
                                  <p:cond delay="4150"/>
                                </p:stCondLst>
                                <p:childTnLst>
                                  <p:par>
                                    <p:cTn id="68" presetID="2" presetClass="entr" presetSubtype="9" fill="hold" grpId="0" nodeType="afterEffect" p14:presetBounceEnd="50000">
                                      <p:stCondLst>
                                        <p:cond delay="0"/>
                                      </p:stCondLst>
                                      <p:childTnLst>
                                        <p:set>
                                          <p:cBhvr>
                                            <p:cTn id="69" dur="1" fill="hold">
                                              <p:stCondLst>
                                                <p:cond delay="0"/>
                                              </p:stCondLst>
                                            </p:cTn>
                                            <p:tgtEl>
                                              <p:spTgt spid="47"/>
                                            </p:tgtEl>
                                            <p:attrNameLst>
                                              <p:attrName>style.visibility</p:attrName>
                                            </p:attrNameLst>
                                          </p:cBhvr>
                                          <p:to>
                                            <p:strVal val="visible"/>
                                          </p:to>
                                        </p:set>
                                        <p:anim calcmode="lin" valueType="num" p14:bounceEnd="50000">
                                          <p:cBhvr additive="base">
                                            <p:cTn id="70" dur="350" fill="hold"/>
                                            <p:tgtEl>
                                              <p:spTgt spid="47"/>
                                            </p:tgtEl>
                                            <p:attrNameLst>
                                              <p:attrName>ppt_x</p:attrName>
                                            </p:attrNameLst>
                                          </p:cBhvr>
                                          <p:tavLst>
                                            <p:tav tm="0">
                                              <p:val>
                                                <p:strVal val="0-#ppt_w/2"/>
                                              </p:val>
                                            </p:tav>
                                            <p:tav tm="100000">
                                              <p:val>
                                                <p:strVal val="#ppt_x"/>
                                              </p:val>
                                            </p:tav>
                                          </p:tavLst>
                                        </p:anim>
                                        <p:anim calcmode="lin" valueType="num" p14:bounceEnd="50000">
                                          <p:cBhvr additive="base">
                                            <p:cTn id="71" dur="350" fill="hold"/>
                                            <p:tgtEl>
                                              <p:spTgt spid="4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0" grpId="0"/>
          <p:bldP spid="4" grpId="0"/>
          <p:bldP spid="5" grpId="0"/>
          <p:bldP spid="6" grpId="0" animBg="1"/>
          <p:bldP spid="10" grpId="0" animBg="1"/>
          <p:bldP spid="47" grpId="0"/>
          <p:bldP spid="4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350" fill="hold"/>
                                            <p:tgtEl>
                                              <p:spTgt spid="8"/>
                                            </p:tgtEl>
                                            <p:attrNameLst>
                                              <p:attrName>ppt_x</p:attrName>
                                            </p:attrNameLst>
                                          </p:cBhvr>
                                          <p:tavLst>
                                            <p:tav tm="0">
                                              <p:val>
                                                <p:strVal val="#ppt_x"/>
                                              </p:val>
                                            </p:tav>
                                            <p:tav tm="100000">
                                              <p:val>
                                                <p:strVal val="#ppt_x"/>
                                              </p:val>
                                            </p:tav>
                                          </p:tavLst>
                                        </p:anim>
                                        <p:anim calcmode="lin" valueType="num">
                                          <p:cBhvr additive="base">
                                            <p:cTn id="8" dur="35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350"/>
                                </p:stCondLst>
                                <p:childTnLst>
                                  <p:par>
                                    <p:cTn id="10" presetID="2" presetClass="entr" presetSubtype="8" fill="hold" grpId="0" nodeType="afterEffect">
                                      <p:stCondLst>
                                        <p:cond delay="0"/>
                                      </p:stCondLst>
                                      <p:childTnLst>
                                        <p:set>
                                          <p:cBhvr>
                                            <p:cTn id="11" dur="1" fill="hold">
                                              <p:stCondLst>
                                                <p:cond delay="0"/>
                                              </p:stCondLst>
                                            </p:cTn>
                                            <p:tgtEl>
                                              <p:spTgt spid="320"/>
                                            </p:tgtEl>
                                            <p:attrNameLst>
                                              <p:attrName>style.visibility</p:attrName>
                                            </p:attrNameLst>
                                          </p:cBhvr>
                                          <p:to>
                                            <p:strVal val="visible"/>
                                          </p:to>
                                        </p:set>
                                        <p:anim calcmode="lin" valueType="num">
                                          <p:cBhvr additive="base">
                                            <p:cTn id="12" dur="350" fill="hold"/>
                                            <p:tgtEl>
                                              <p:spTgt spid="320"/>
                                            </p:tgtEl>
                                            <p:attrNameLst>
                                              <p:attrName>ppt_x</p:attrName>
                                            </p:attrNameLst>
                                          </p:cBhvr>
                                          <p:tavLst>
                                            <p:tav tm="0">
                                              <p:val>
                                                <p:strVal val="0-#ppt_w/2"/>
                                              </p:val>
                                            </p:tav>
                                            <p:tav tm="100000">
                                              <p:val>
                                                <p:strVal val="#ppt_x"/>
                                              </p:val>
                                            </p:tav>
                                          </p:tavLst>
                                        </p:anim>
                                        <p:anim calcmode="lin" valueType="num">
                                          <p:cBhvr additive="base">
                                            <p:cTn id="13" dur="350" fill="hold"/>
                                            <p:tgtEl>
                                              <p:spTgt spid="320"/>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104"/>
                                            </p:tgtEl>
                                            <p:attrNameLst>
                                              <p:attrName>style.visibility</p:attrName>
                                            </p:attrNameLst>
                                          </p:cBhvr>
                                          <p:to>
                                            <p:strVal val="visible"/>
                                          </p:to>
                                        </p:set>
                                        <p:anim calcmode="lin" valueType="num">
                                          <p:cBhvr additive="base">
                                            <p:cTn id="16" dur="500" fill="hold"/>
                                            <p:tgtEl>
                                              <p:spTgt spid="104"/>
                                            </p:tgtEl>
                                            <p:attrNameLst>
                                              <p:attrName>ppt_x</p:attrName>
                                            </p:attrNameLst>
                                          </p:cBhvr>
                                          <p:tavLst>
                                            <p:tav tm="0">
                                              <p:val>
                                                <p:strVal val="0-#ppt_w/2"/>
                                              </p:val>
                                            </p:tav>
                                            <p:tav tm="100000">
                                              <p:val>
                                                <p:strVal val="#ppt_x"/>
                                              </p:val>
                                            </p:tav>
                                          </p:tavLst>
                                        </p:anim>
                                        <p:anim calcmode="lin" valueType="num">
                                          <p:cBhvr additive="base">
                                            <p:cTn id="17" dur="500" fill="hold"/>
                                            <p:tgtEl>
                                              <p:spTgt spid="104"/>
                                            </p:tgtEl>
                                            <p:attrNameLst>
                                              <p:attrName>ppt_y</p:attrName>
                                            </p:attrNameLst>
                                          </p:cBhvr>
                                          <p:tavLst>
                                            <p:tav tm="0">
                                              <p:val>
                                                <p:strVal val="#ppt_y"/>
                                              </p:val>
                                            </p:tav>
                                            <p:tav tm="100000">
                                              <p:val>
                                                <p:strVal val="#ppt_y"/>
                                              </p:val>
                                            </p:tav>
                                          </p:tavLst>
                                        </p:anim>
                                      </p:childTnLst>
                                    </p:cTn>
                                  </p:par>
                                </p:childTnLst>
                              </p:cTn>
                            </p:par>
                            <p:par>
                              <p:cTn id="18" fill="hold">
                                <p:stCondLst>
                                  <p:cond delay="850"/>
                                </p:stCondLst>
                                <p:childTnLst>
                                  <p:par>
                                    <p:cTn id="19" presetID="2" presetClass="entr" presetSubtype="9"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350" fill="hold"/>
                                            <p:tgtEl>
                                              <p:spTgt spid="6"/>
                                            </p:tgtEl>
                                            <p:attrNameLst>
                                              <p:attrName>ppt_x</p:attrName>
                                            </p:attrNameLst>
                                          </p:cBhvr>
                                          <p:tavLst>
                                            <p:tav tm="0">
                                              <p:val>
                                                <p:strVal val="0-#ppt_w/2"/>
                                              </p:val>
                                            </p:tav>
                                            <p:tav tm="100000">
                                              <p:val>
                                                <p:strVal val="#ppt_x"/>
                                              </p:val>
                                            </p:tav>
                                          </p:tavLst>
                                        </p:anim>
                                        <p:anim calcmode="lin" valueType="num">
                                          <p:cBhvr additive="base">
                                            <p:cTn id="22" dur="350" fill="hold"/>
                                            <p:tgtEl>
                                              <p:spTgt spid="6"/>
                                            </p:tgtEl>
                                            <p:attrNameLst>
                                              <p:attrName>ppt_y</p:attrName>
                                            </p:attrNameLst>
                                          </p:cBhvr>
                                          <p:tavLst>
                                            <p:tav tm="0">
                                              <p:val>
                                                <p:strVal val="0-#ppt_h/2"/>
                                              </p:val>
                                            </p:tav>
                                            <p:tav tm="100000">
                                              <p:val>
                                                <p:strVal val="#ppt_y"/>
                                              </p:val>
                                            </p:tav>
                                          </p:tavLst>
                                        </p:anim>
                                      </p:childTnLst>
                                    </p:cTn>
                                  </p:par>
                                </p:childTnLst>
                              </p:cTn>
                            </p:par>
                            <p:par>
                              <p:cTn id="23" fill="hold">
                                <p:stCondLst>
                                  <p:cond delay="1200"/>
                                </p:stCondLst>
                                <p:childTnLst>
                                  <p:par>
                                    <p:cTn id="24" presetID="2" presetClass="entr" presetSubtype="9" fill="hold" nodeType="afterEffect">
                                      <p:stCondLst>
                                        <p:cond delay="0"/>
                                      </p:stCondLst>
                                      <p:childTnLst>
                                        <p:set>
                                          <p:cBhvr>
                                            <p:cTn id="25" dur="1" fill="hold">
                                              <p:stCondLst>
                                                <p:cond delay="0"/>
                                              </p:stCondLst>
                                            </p:cTn>
                                            <p:tgtEl>
                                              <p:spTgt spid="66"/>
                                            </p:tgtEl>
                                            <p:attrNameLst>
                                              <p:attrName>style.visibility</p:attrName>
                                            </p:attrNameLst>
                                          </p:cBhvr>
                                          <p:to>
                                            <p:strVal val="visible"/>
                                          </p:to>
                                        </p:set>
                                        <p:anim calcmode="lin" valueType="num">
                                          <p:cBhvr additive="base">
                                            <p:cTn id="26" dur="350" fill="hold"/>
                                            <p:tgtEl>
                                              <p:spTgt spid="66"/>
                                            </p:tgtEl>
                                            <p:attrNameLst>
                                              <p:attrName>ppt_x</p:attrName>
                                            </p:attrNameLst>
                                          </p:cBhvr>
                                          <p:tavLst>
                                            <p:tav tm="0">
                                              <p:val>
                                                <p:strVal val="0-#ppt_w/2"/>
                                              </p:val>
                                            </p:tav>
                                            <p:tav tm="100000">
                                              <p:val>
                                                <p:strVal val="#ppt_x"/>
                                              </p:val>
                                            </p:tav>
                                          </p:tavLst>
                                        </p:anim>
                                        <p:anim calcmode="lin" valueType="num">
                                          <p:cBhvr additive="base">
                                            <p:cTn id="27" dur="350" fill="hold"/>
                                            <p:tgtEl>
                                              <p:spTgt spid="66"/>
                                            </p:tgtEl>
                                            <p:attrNameLst>
                                              <p:attrName>ppt_y</p:attrName>
                                            </p:attrNameLst>
                                          </p:cBhvr>
                                          <p:tavLst>
                                            <p:tav tm="0">
                                              <p:val>
                                                <p:strVal val="0-#ppt_h/2"/>
                                              </p:val>
                                            </p:tav>
                                            <p:tav tm="100000">
                                              <p:val>
                                                <p:strVal val="#ppt_y"/>
                                              </p:val>
                                            </p:tav>
                                          </p:tavLst>
                                        </p:anim>
                                      </p:childTnLst>
                                    </p:cTn>
                                  </p:par>
                                </p:childTnLst>
                              </p:cTn>
                            </p:par>
                            <p:par>
                              <p:cTn id="28" fill="hold">
                                <p:stCondLst>
                                  <p:cond delay="1550"/>
                                </p:stCondLst>
                                <p:childTnLst>
                                  <p:par>
                                    <p:cTn id="29" presetID="2" presetClass="entr" presetSubtype="9"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350" fill="hold"/>
                                            <p:tgtEl>
                                              <p:spTgt spid="4"/>
                                            </p:tgtEl>
                                            <p:attrNameLst>
                                              <p:attrName>ppt_x</p:attrName>
                                            </p:attrNameLst>
                                          </p:cBhvr>
                                          <p:tavLst>
                                            <p:tav tm="0">
                                              <p:val>
                                                <p:strVal val="0-#ppt_w/2"/>
                                              </p:val>
                                            </p:tav>
                                            <p:tav tm="100000">
                                              <p:val>
                                                <p:strVal val="#ppt_x"/>
                                              </p:val>
                                            </p:tav>
                                          </p:tavLst>
                                        </p:anim>
                                        <p:anim calcmode="lin" valueType="num">
                                          <p:cBhvr additive="base">
                                            <p:cTn id="32" dur="350" fill="hold"/>
                                            <p:tgtEl>
                                              <p:spTgt spid="4"/>
                                            </p:tgtEl>
                                            <p:attrNameLst>
                                              <p:attrName>ppt_y</p:attrName>
                                            </p:attrNameLst>
                                          </p:cBhvr>
                                          <p:tavLst>
                                            <p:tav tm="0">
                                              <p:val>
                                                <p:strVal val="0-#ppt_h/2"/>
                                              </p:val>
                                            </p:tav>
                                            <p:tav tm="100000">
                                              <p:val>
                                                <p:strVal val="#ppt_y"/>
                                              </p:val>
                                            </p:tav>
                                          </p:tavLst>
                                        </p:anim>
                                      </p:childTnLst>
                                    </p:cTn>
                                  </p:par>
                                </p:childTnLst>
                              </p:cTn>
                            </p:par>
                            <p:par>
                              <p:cTn id="33" fill="hold">
                                <p:stCondLst>
                                  <p:cond delay="1900"/>
                                </p:stCondLst>
                                <p:childTnLst>
                                  <p:par>
                                    <p:cTn id="34" presetID="2" presetClass="entr" presetSubtype="9"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350" fill="hold"/>
                                            <p:tgtEl>
                                              <p:spTgt spid="10"/>
                                            </p:tgtEl>
                                            <p:attrNameLst>
                                              <p:attrName>ppt_x</p:attrName>
                                            </p:attrNameLst>
                                          </p:cBhvr>
                                          <p:tavLst>
                                            <p:tav tm="0">
                                              <p:val>
                                                <p:strVal val="0-#ppt_w/2"/>
                                              </p:val>
                                            </p:tav>
                                            <p:tav tm="100000">
                                              <p:val>
                                                <p:strVal val="#ppt_x"/>
                                              </p:val>
                                            </p:tav>
                                          </p:tavLst>
                                        </p:anim>
                                        <p:anim calcmode="lin" valueType="num">
                                          <p:cBhvr additive="base">
                                            <p:cTn id="37" dur="350" fill="hold"/>
                                            <p:tgtEl>
                                              <p:spTgt spid="10"/>
                                            </p:tgtEl>
                                            <p:attrNameLst>
                                              <p:attrName>ppt_y</p:attrName>
                                            </p:attrNameLst>
                                          </p:cBhvr>
                                          <p:tavLst>
                                            <p:tav tm="0">
                                              <p:val>
                                                <p:strVal val="0-#ppt_h/2"/>
                                              </p:val>
                                            </p:tav>
                                            <p:tav tm="100000">
                                              <p:val>
                                                <p:strVal val="#ppt_y"/>
                                              </p:val>
                                            </p:tav>
                                          </p:tavLst>
                                        </p:anim>
                                      </p:childTnLst>
                                    </p:cTn>
                                  </p:par>
                                </p:childTnLst>
                              </p:cTn>
                            </p:par>
                            <p:par>
                              <p:cTn id="38" fill="hold">
                                <p:stCondLst>
                                  <p:cond delay="2250"/>
                                </p:stCondLst>
                                <p:childTnLst>
                                  <p:par>
                                    <p:cTn id="39" presetID="2" presetClass="entr" presetSubtype="9" fill="hold" nodeType="afterEffect">
                                      <p:stCondLst>
                                        <p:cond delay="0"/>
                                      </p:stCondLst>
                                      <p:childTnLst>
                                        <p:set>
                                          <p:cBhvr>
                                            <p:cTn id="40" dur="1" fill="hold">
                                              <p:stCondLst>
                                                <p:cond delay="0"/>
                                              </p:stCondLst>
                                            </p:cTn>
                                            <p:tgtEl>
                                              <p:spTgt spid="68"/>
                                            </p:tgtEl>
                                            <p:attrNameLst>
                                              <p:attrName>style.visibility</p:attrName>
                                            </p:attrNameLst>
                                          </p:cBhvr>
                                          <p:to>
                                            <p:strVal val="visible"/>
                                          </p:to>
                                        </p:set>
                                        <p:anim calcmode="lin" valueType="num">
                                          <p:cBhvr additive="base">
                                            <p:cTn id="41" dur="350" fill="hold"/>
                                            <p:tgtEl>
                                              <p:spTgt spid="68"/>
                                            </p:tgtEl>
                                            <p:attrNameLst>
                                              <p:attrName>ppt_x</p:attrName>
                                            </p:attrNameLst>
                                          </p:cBhvr>
                                          <p:tavLst>
                                            <p:tav tm="0">
                                              <p:val>
                                                <p:strVal val="0-#ppt_w/2"/>
                                              </p:val>
                                            </p:tav>
                                            <p:tav tm="100000">
                                              <p:val>
                                                <p:strVal val="#ppt_x"/>
                                              </p:val>
                                            </p:tav>
                                          </p:tavLst>
                                        </p:anim>
                                        <p:anim calcmode="lin" valueType="num">
                                          <p:cBhvr additive="base">
                                            <p:cTn id="42" dur="350" fill="hold"/>
                                            <p:tgtEl>
                                              <p:spTgt spid="68"/>
                                            </p:tgtEl>
                                            <p:attrNameLst>
                                              <p:attrName>ppt_y</p:attrName>
                                            </p:attrNameLst>
                                          </p:cBhvr>
                                          <p:tavLst>
                                            <p:tav tm="0">
                                              <p:val>
                                                <p:strVal val="0-#ppt_h/2"/>
                                              </p:val>
                                            </p:tav>
                                            <p:tav tm="100000">
                                              <p:val>
                                                <p:strVal val="#ppt_y"/>
                                              </p:val>
                                            </p:tav>
                                          </p:tavLst>
                                        </p:anim>
                                      </p:childTnLst>
                                    </p:cTn>
                                  </p:par>
                                </p:childTnLst>
                              </p:cTn>
                            </p:par>
                            <p:par>
                              <p:cTn id="43" fill="hold">
                                <p:stCondLst>
                                  <p:cond delay="2600"/>
                                </p:stCondLst>
                                <p:childTnLst>
                                  <p:par>
                                    <p:cTn id="44" presetID="2" presetClass="entr" presetSubtype="9"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additive="base">
                                            <p:cTn id="46" dur="350" fill="hold"/>
                                            <p:tgtEl>
                                              <p:spTgt spid="5"/>
                                            </p:tgtEl>
                                            <p:attrNameLst>
                                              <p:attrName>ppt_x</p:attrName>
                                            </p:attrNameLst>
                                          </p:cBhvr>
                                          <p:tavLst>
                                            <p:tav tm="0">
                                              <p:val>
                                                <p:strVal val="0-#ppt_w/2"/>
                                              </p:val>
                                            </p:tav>
                                            <p:tav tm="100000">
                                              <p:val>
                                                <p:strVal val="#ppt_x"/>
                                              </p:val>
                                            </p:tav>
                                          </p:tavLst>
                                        </p:anim>
                                        <p:anim calcmode="lin" valueType="num">
                                          <p:cBhvr additive="base">
                                            <p:cTn id="47" dur="350" fill="hold"/>
                                            <p:tgtEl>
                                              <p:spTgt spid="5"/>
                                            </p:tgtEl>
                                            <p:attrNameLst>
                                              <p:attrName>ppt_y</p:attrName>
                                            </p:attrNameLst>
                                          </p:cBhvr>
                                          <p:tavLst>
                                            <p:tav tm="0">
                                              <p:val>
                                                <p:strVal val="0-#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additive="base">
                                            <p:cTn id="50" dur="350" fill="hold"/>
                                            <p:tgtEl>
                                              <p:spTgt spid="11"/>
                                            </p:tgtEl>
                                            <p:attrNameLst>
                                              <p:attrName>ppt_x</p:attrName>
                                            </p:attrNameLst>
                                          </p:cBhvr>
                                          <p:tavLst>
                                            <p:tav tm="0">
                                              <p:val>
                                                <p:strVal val="#ppt_x"/>
                                              </p:val>
                                            </p:tav>
                                            <p:tav tm="100000">
                                              <p:val>
                                                <p:strVal val="#ppt_x"/>
                                              </p:val>
                                            </p:tav>
                                          </p:tavLst>
                                        </p:anim>
                                        <p:anim calcmode="lin" valueType="num">
                                          <p:cBhvr additive="base">
                                            <p:cTn id="51" dur="350" fill="hold"/>
                                            <p:tgtEl>
                                              <p:spTgt spid="11"/>
                                            </p:tgtEl>
                                            <p:attrNameLst>
                                              <p:attrName>ppt_y</p:attrName>
                                            </p:attrNameLst>
                                          </p:cBhvr>
                                          <p:tavLst>
                                            <p:tav tm="0">
                                              <p:val>
                                                <p:strVal val="1+#ppt_h/2"/>
                                              </p:val>
                                            </p:tav>
                                            <p:tav tm="100000">
                                              <p:val>
                                                <p:strVal val="#ppt_y"/>
                                              </p:val>
                                            </p:tav>
                                          </p:tavLst>
                                        </p:anim>
                                      </p:childTnLst>
                                    </p:cTn>
                                  </p:par>
                                </p:childTnLst>
                              </p:cTn>
                            </p:par>
                            <p:par>
                              <p:cTn id="52" fill="hold">
                                <p:stCondLst>
                                  <p:cond delay="2950"/>
                                </p:stCondLst>
                                <p:childTnLst>
                                  <p:par>
                                    <p:cTn id="53" presetID="2" presetClass="entr" presetSubtype="4" fill="hold" nodeType="afterEffect">
                                      <p:stCondLst>
                                        <p:cond delay="0"/>
                                      </p:stCondLst>
                                      <p:childTnLst>
                                        <p:set>
                                          <p:cBhvr>
                                            <p:cTn id="54" dur="1" fill="hold">
                                              <p:stCondLst>
                                                <p:cond delay="0"/>
                                              </p:stCondLst>
                                            </p:cTn>
                                            <p:tgtEl>
                                              <p:spTgt spid="86"/>
                                            </p:tgtEl>
                                            <p:attrNameLst>
                                              <p:attrName>style.visibility</p:attrName>
                                            </p:attrNameLst>
                                          </p:cBhvr>
                                          <p:to>
                                            <p:strVal val="visible"/>
                                          </p:to>
                                        </p:set>
                                        <p:anim calcmode="lin" valueType="num">
                                          <p:cBhvr additive="base">
                                            <p:cTn id="55" dur="350" fill="hold"/>
                                            <p:tgtEl>
                                              <p:spTgt spid="86"/>
                                            </p:tgtEl>
                                            <p:attrNameLst>
                                              <p:attrName>ppt_x</p:attrName>
                                            </p:attrNameLst>
                                          </p:cBhvr>
                                          <p:tavLst>
                                            <p:tav tm="0">
                                              <p:val>
                                                <p:strVal val="#ppt_x"/>
                                              </p:val>
                                            </p:tav>
                                            <p:tav tm="100000">
                                              <p:val>
                                                <p:strVal val="#ppt_x"/>
                                              </p:val>
                                            </p:tav>
                                          </p:tavLst>
                                        </p:anim>
                                        <p:anim calcmode="lin" valueType="num">
                                          <p:cBhvr additive="base">
                                            <p:cTn id="56" dur="350" fill="hold"/>
                                            <p:tgtEl>
                                              <p:spTgt spid="86"/>
                                            </p:tgtEl>
                                            <p:attrNameLst>
                                              <p:attrName>ppt_y</p:attrName>
                                            </p:attrNameLst>
                                          </p:cBhvr>
                                          <p:tavLst>
                                            <p:tav tm="0">
                                              <p:val>
                                                <p:strVal val="1+#ppt_h/2"/>
                                              </p:val>
                                            </p:tav>
                                            <p:tav tm="100000">
                                              <p:val>
                                                <p:strVal val="#ppt_y"/>
                                              </p:val>
                                            </p:tav>
                                          </p:tavLst>
                                        </p:anim>
                                      </p:childTnLst>
                                    </p:cTn>
                                  </p:par>
                                </p:childTnLst>
                              </p:cTn>
                            </p:par>
                            <p:par>
                              <p:cTn id="57" fill="hold">
                                <p:stCondLst>
                                  <p:cond delay="3300"/>
                                </p:stCondLst>
                                <p:childTnLst>
                                  <p:par>
                                    <p:cTn id="58" presetID="2" presetClass="entr" presetSubtype="9" fill="hold" grpId="0" nodeType="afterEffect">
                                      <p:stCondLst>
                                        <p:cond delay="0"/>
                                      </p:stCondLst>
                                      <p:childTnLst>
                                        <p:set>
                                          <p:cBhvr>
                                            <p:cTn id="59" dur="1" fill="hold">
                                              <p:stCondLst>
                                                <p:cond delay="0"/>
                                              </p:stCondLst>
                                            </p:cTn>
                                            <p:tgtEl>
                                              <p:spTgt spid="48"/>
                                            </p:tgtEl>
                                            <p:attrNameLst>
                                              <p:attrName>style.visibility</p:attrName>
                                            </p:attrNameLst>
                                          </p:cBhvr>
                                          <p:to>
                                            <p:strVal val="visible"/>
                                          </p:to>
                                        </p:set>
                                        <p:anim calcmode="lin" valueType="num">
                                          <p:cBhvr additive="base">
                                            <p:cTn id="60" dur="350" fill="hold"/>
                                            <p:tgtEl>
                                              <p:spTgt spid="48"/>
                                            </p:tgtEl>
                                            <p:attrNameLst>
                                              <p:attrName>ppt_x</p:attrName>
                                            </p:attrNameLst>
                                          </p:cBhvr>
                                          <p:tavLst>
                                            <p:tav tm="0">
                                              <p:val>
                                                <p:strVal val="0-#ppt_w/2"/>
                                              </p:val>
                                            </p:tav>
                                            <p:tav tm="100000">
                                              <p:val>
                                                <p:strVal val="#ppt_x"/>
                                              </p:val>
                                            </p:tav>
                                          </p:tavLst>
                                        </p:anim>
                                        <p:anim calcmode="lin" valueType="num">
                                          <p:cBhvr additive="base">
                                            <p:cTn id="61" dur="350" fill="hold"/>
                                            <p:tgtEl>
                                              <p:spTgt spid="48"/>
                                            </p:tgtEl>
                                            <p:attrNameLst>
                                              <p:attrName>ppt_y</p:attrName>
                                            </p:attrNameLst>
                                          </p:cBhvr>
                                          <p:tavLst>
                                            <p:tav tm="0">
                                              <p:val>
                                                <p:strVal val="0-#ppt_h/2"/>
                                              </p:val>
                                            </p:tav>
                                            <p:tav tm="100000">
                                              <p:val>
                                                <p:strVal val="#ppt_y"/>
                                              </p:val>
                                            </p:tav>
                                          </p:tavLst>
                                        </p:anim>
                                      </p:childTnLst>
                                    </p:cTn>
                                  </p:par>
                                </p:childTnLst>
                              </p:cTn>
                            </p:par>
                            <p:par>
                              <p:cTn id="62" fill="hold">
                                <p:stCondLst>
                                  <p:cond delay="3650"/>
                                </p:stCondLst>
                                <p:childTnLst>
                                  <p:par>
                                    <p:cTn id="63" presetID="2" presetClass="entr" presetSubtype="9" fill="hold" nodeType="after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additive="base">
                                            <p:cTn id="65" dur="500" fill="hold"/>
                                            <p:tgtEl>
                                              <p:spTgt spid="50"/>
                                            </p:tgtEl>
                                            <p:attrNameLst>
                                              <p:attrName>ppt_x</p:attrName>
                                            </p:attrNameLst>
                                          </p:cBhvr>
                                          <p:tavLst>
                                            <p:tav tm="0">
                                              <p:val>
                                                <p:strVal val="0-#ppt_w/2"/>
                                              </p:val>
                                            </p:tav>
                                            <p:tav tm="100000">
                                              <p:val>
                                                <p:strVal val="#ppt_x"/>
                                              </p:val>
                                            </p:tav>
                                          </p:tavLst>
                                        </p:anim>
                                        <p:anim calcmode="lin" valueType="num">
                                          <p:cBhvr additive="base">
                                            <p:cTn id="66" dur="500" fill="hold"/>
                                            <p:tgtEl>
                                              <p:spTgt spid="50"/>
                                            </p:tgtEl>
                                            <p:attrNameLst>
                                              <p:attrName>ppt_y</p:attrName>
                                            </p:attrNameLst>
                                          </p:cBhvr>
                                          <p:tavLst>
                                            <p:tav tm="0">
                                              <p:val>
                                                <p:strVal val="0-#ppt_h/2"/>
                                              </p:val>
                                            </p:tav>
                                            <p:tav tm="100000">
                                              <p:val>
                                                <p:strVal val="#ppt_y"/>
                                              </p:val>
                                            </p:tav>
                                          </p:tavLst>
                                        </p:anim>
                                      </p:childTnLst>
                                    </p:cTn>
                                  </p:par>
                                </p:childTnLst>
                              </p:cTn>
                            </p:par>
                            <p:par>
                              <p:cTn id="67" fill="hold">
                                <p:stCondLst>
                                  <p:cond delay="4150"/>
                                </p:stCondLst>
                                <p:childTnLst>
                                  <p:par>
                                    <p:cTn id="68" presetID="2" presetClass="entr" presetSubtype="9" fill="hold" grpId="0" nodeType="afterEffect">
                                      <p:stCondLst>
                                        <p:cond delay="0"/>
                                      </p:stCondLst>
                                      <p:childTnLst>
                                        <p:set>
                                          <p:cBhvr>
                                            <p:cTn id="69" dur="1" fill="hold">
                                              <p:stCondLst>
                                                <p:cond delay="0"/>
                                              </p:stCondLst>
                                            </p:cTn>
                                            <p:tgtEl>
                                              <p:spTgt spid="47"/>
                                            </p:tgtEl>
                                            <p:attrNameLst>
                                              <p:attrName>style.visibility</p:attrName>
                                            </p:attrNameLst>
                                          </p:cBhvr>
                                          <p:to>
                                            <p:strVal val="visible"/>
                                          </p:to>
                                        </p:set>
                                        <p:anim calcmode="lin" valueType="num">
                                          <p:cBhvr additive="base">
                                            <p:cTn id="70" dur="350" fill="hold"/>
                                            <p:tgtEl>
                                              <p:spTgt spid="47"/>
                                            </p:tgtEl>
                                            <p:attrNameLst>
                                              <p:attrName>ppt_x</p:attrName>
                                            </p:attrNameLst>
                                          </p:cBhvr>
                                          <p:tavLst>
                                            <p:tav tm="0">
                                              <p:val>
                                                <p:strVal val="0-#ppt_w/2"/>
                                              </p:val>
                                            </p:tav>
                                            <p:tav tm="100000">
                                              <p:val>
                                                <p:strVal val="#ppt_x"/>
                                              </p:val>
                                            </p:tav>
                                          </p:tavLst>
                                        </p:anim>
                                        <p:anim calcmode="lin" valueType="num">
                                          <p:cBhvr additive="base">
                                            <p:cTn id="71" dur="350" fill="hold"/>
                                            <p:tgtEl>
                                              <p:spTgt spid="4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0" grpId="0"/>
          <p:bldP spid="4" grpId="0"/>
          <p:bldP spid="5" grpId="0"/>
          <p:bldP spid="6" grpId="0" animBg="1"/>
          <p:bldP spid="10" grpId="0" animBg="1"/>
          <p:bldP spid="47" grpId="0"/>
          <p:bldP spid="48"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2000" r="-2000"/>
          </a:stretch>
        </a:blipFill>
        <a:effectLst/>
      </p:bgPr>
    </p:bg>
    <p:spTree>
      <p:nvGrpSpPr>
        <p:cNvPr id="1" name="Shape 1475"/>
        <p:cNvGrpSpPr/>
        <p:nvPr/>
      </p:nvGrpSpPr>
      <p:grpSpPr>
        <a:xfrm>
          <a:off x="0" y="0"/>
          <a:ext cx="0" cy="0"/>
          <a:chOff x="0" y="0"/>
          <a:chExt cx="0" cy="0"/>
        </a:xfrm>
      </p:grpSpPr>
      <p:sp>
        <p:nvSpPr>
          <p:cNvPr id="1477" name="Google Shape;1477;p48"/>
          <p:cNvSpPr txBox="1">
            <a:spLocks noGrp="1"/>
          </p:cNvSpPr>
          <p:nvPr>
            <p:ph type="title"/>
          </p:nvPr>
        </p:nvSpPr>
        <p:spPr>
          <a:xfrm>
            <a:off x="533400" y="1440305"/>
            <a:ext cx="4691513" cy="2198240"/>
          </a:xfrm>
          <a:prstGeom prst="rect">
            <a:avLst/>
          </a:prstGeom>
        </p:spPr>
        <p:txBody>
          <a:bodyPr spcFirstLastPara="1" wrap="square" lIns="91425" tIns="91425" rIns="91425" bIns="91425" anchor="ctr" anchorCtr="0">
            <a:noAutofit/>
          </a:bodyPr>
          <a:lstStyle/>
          <a:p>
            <a:pPr lvl="0"/>
            <a:r>
              <a:rPr lang="vi-VN" dirty="0"/>
              <a:t>Tình hình kinh tế nước Mĩ sau chiến tranh thế giới thứ hai.</a:t>
            </a:r>
          </a:p>
        </p:txBody>
      </p:sp>
      <p:sp>
        <p:nvSpPr>
          <p:cNvPr id="1478" name="Google Shape;1478;p48"/>
          <p:cNvSpPr txBox="1">
            <a:spLocks noGrp="1"/>
          </p:cNvSpPr>
          <p:nvPr>
            <p:ph type="title" idx="2"/>
          </p:nvPr>
        </p:nvSpPr>
        <p:spPr>
          <a:xfrm>
            <a:off x="533400" y="272105"/>
            <a:ext cx="1524000" cy="1168200"/>
          </a:xfrm>
          <a:prstGeom prst="rect">
            <a:avLst/>
          </a:prstGeom>
        </p:spPr>
        <p:txBody>
          <a:bodyPr spcFirstLastPara="1" wrap="square" lIns="91425" tIns="91425" rIns="91425" bIns="91425" anchor="b" anchorCtr="0">
            <a:noAutofit/>
          </a:bodyPr>
          <a:lstStyle/>
          <a:p>
            <a:pPr lvl="0"/>
            <a:r>
              <a:rPr lang="en" dirty="0"/>
              <a:t>I.</a:t>
            </a:r>
            <a:endParaRPr dirty="0"/>
          </a:p>
        </p:txBody>
      </p:sp>
      <p:cxnSp>
        <p:nvCxnSpPr>
          <p:cNvPr id="1503" name="Google Shape;1503;p48"/>
          <p:cNvCxnSpPr/>
          <p:nvPr/>
        </p:nvCxnSpPr>
        <p:spPr>
          <a:xfrm>
            <a:off x="982800" y="1276350"/>
            <a:ext cx="2149200" cy="17700"/>
          </a:xfrm>
          <a:prstGeom prst="straightConnector1">
            <a:avLst/>
          </a:prstGeom>
          <a:noFill/>
          <a:ln w="19050" cap="flat" cmpd="sng">
            <a:solidFill>
              <a:schemeClr val="dk2"/>
            </a:solidFill>
            <a:prstDash val="dash"/>
            <a:round/>
            <a:headEnd type="none" w="med" len="med"/>
            <a:tailEnd type="stealth" w="med" len="med"/>
          </a:ln>
        </p:spPr>
      </p:cxnSp>
      <p:pic>
        <p:nvPicPr>
          <p:cNvPr id="1028" name="Picture 4">
            <a:extLst>
              <a:ext uri="{FF2B5EF4-FFF2-40B4-BE49-F238E27FC236}">
                <a16:creationId xmlns:a16="http://schemas.microsoft.com/office/drawing/2014/main" id="{EEFA1F01-16E8-1742-8209-8254028AA6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4401" y="455850"/>
            <a:ext cx="4425176" cy="4325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591000"/>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50000">
                                      <p:stCondLst>
                                        <p:cond delay="0"/>
                                      </p:stCondLst>
                                      <p:childTnLst>
                                        <p:set>
                                          <p:cBhvr>
                                            <p:cTn id="6" dur="1" fill="hold">
                                              <p:stCondLst>
                                                <p:cond delay="0"/>
                                              </p:stCondLst>
                                            </p:cTn>
                                            <p:tgtEl>
                                              <p:spTgt spid="1478"/>
                                            </p:tgtEl>
                                            <p:attrNameLst>
                                              <p:attrName>style.visibility</p:attrName>
                                            </p:attrNameLst>
                                          </p:cBhvr>
                                          <p:to>
                                            <p:strVal val="visible"/>
                                          </p:to>
                                        </p:set>
                                        <p:anim calcmode="lin" valueType="num" p14:bounceEnd="50000">
                                          <p:cBhvr additive="base">
                                            <p:cTn id="7" dur="500" fill="hold"/>
                                            <p:tgtEl>
                                              <p:spTgt spid="1478"/>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1478"/>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14:presetBounceEnd="50000">
                                      <p:stCondLst>
                                        <p:cond delay="0"/>
                                      </p:stCondLst>
                                      <p:childTnLst>
                                        <p:set>
                                          <p:cBhvr>
                                            <p:cTn id="10" dur="1" fill="hold">
                                              <p:stCondLst>
                                                <p:cond delay="0"/>
                                              </p:stCondLst>
                                            </p:cTn>
                                            <p:tgtEl>
                                              <p:spTgt spid="1477"/>
                                            </p:tgtEl>
                                            <p:attrNameLst>
                                              <p:attrName>style.visibility</p:attrName>
                                            </p:attrNameLst>
                                          </p:cBhvr>
                                          <p:to>
                                            <p:strVal val="visible"/>
                                          </p:to>
                                        </p:set>
                                        <p:anim calcmode="lin" valueType="num" p14:bounceEnd="50000">
                                          <p:cBhvr additive="base">
                                            <p:cTn id="11" dur="500" fill="hold"/>
                                            <p:tgtEl>
                                              <p:spTgt spid="1477"/>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1477"/>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50000">
                                      <p:stCondLst>
                                        <p:cond delay="0"/>
                                      </p:stCondLst>
                                      <p:childTnLst>
                                        <p:set>
                                          <p:cBhvr>
                                            <p:cTn id="14" dur="1" fill="hold">
                                              <p:stCondLst>
                                                <p:cond delay="0"/>
                                              </p:stCondLst>
                                            </p:cTn>
                                            <p:tgtEl>
                                              <p:spTgt spid="1503"/>
                                            </p:tgtEl>
                                            <p:attrNameLst>
                                              <p:attrName>style.visibility</p:attrName>
                                            </p:attrNameLst>
                                          </p:cBhvr>
                                          <p:to>
                                            <p:strVal val="visible"/>
                                          </p:to>
                                        </p:set>
                                        <p:anim calcmode="lin" valueType="num" p14:bounceEnd="50000">
                                          <p:cBhvr additive="base">
                                            <p:cTn id="15" dur="500" fill="hold"/>
                                            <p:tgtEl>
                                              <p:spTgt spid="1503"/>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503"/>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14:presetBounceEnd="50000">
                                      <p:stCondLst>
                                        <p:cond delay="0"/>
                                      </p:stCondLst>
                                      <p:childTnLst>
                                        <p:set>
                                          <p:cBhvr>
                                            <p:cTn id="18" dur="1" fill="hold">
                                              <p:stCondLst>
                                                <p:cond delay="0"/>
                                              </p:stCondLst>
                                            </p:cTn>
                                            <p:tgtEl>
                                              <p:spTgt spid="1028"/>
                                            </p:tgtEl>
                                            <p:attrNameLst>
                                              <p:attrName>style.visibility</p:attrName>
                                            </p:attrNameLst>
                                          </p:cBhvr>
                                          <p:to>
                                            <p:strVal val="visible"/>
                                          </p:to>
                                        </p:set>
                                        <p:anim calcmode="lin" valueType="num" p14:bounceEnd="50000">
                                          <p:cBhvr additive="base">
                                            <p:cTn id="19" dur="500" fill="hold"/>
                                            <p:tgtEl>
                                              <p:spTgt spid="1028"/>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10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7" grpId="0"/>
          <p:bldP spid="147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1478"/>
                                            </p:tgtEl>
                                            <p:attrNameLst>
                                              <p:attrName>style.visibility</p:attrName>
                                            </p:attrNameLst>
                                          </p:cBhvr>
                                          <p:to>
                                            <p:strVal val="visible"/>
                                          </p:to>
                                        </p:set>
                                        <p:anim calcmode="lin" valueType="num">
                                          <p:cBhvr additive="base">
                                            <p:cTn id="7" dur="500" fill="hold"/>
                                            <p:tgtEl>
                                              <p:spTgt spid="1478"/>
                                            </p:tgtEl>
                                            <p:attrNameLst>
                                              <p:attrName>ppt_x</p:attrName>
                                            </p:attrNameLst>
                                          </p:cBhvr>
                                          <p:tavLst>
                                            <p:tav tm="0">
                                              <p:val>
                                                <p:strVal val="0-#ppt_w/2"/>
                                              </p:val>
                                            </p:tav>
                                            <p:tav tm="100000">
                                              <p:val>
                                                <p:strVal val="#ppt_x"/>
                                              </p:val>
                                            </p:tav>
                                          </p:tavLst>
                                        </p:anim>
                                        <p:anim calcmode="lin" valueType="num">
                                          <p:cBhvr additive="base">
                                            <p:cTn id="8" dur="500" fill="hold"/>
                                            <p:tgtEl>
                                              <p:spTgt spid="1478"/>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1477"/>
                                            </p:tgtEl>
                                            <p:attrNameLst>
                                              <p:attrName>style.visibility</p:attrName>
                                            </p:attrNameLst>
                                          </p:cBhvr>
                                          <p:to>
                                            <p:strVal val="visible"/>
                                          </p:to>
                                        </p:set>
                                        <p:anim calcmode="lin" valueType="num">
                                          <p:cBhvr additive="base">
                                            <p:cTn id="11" dur="500" fill="hold"/>
                                            <p:tgtEl>
                                              <p:spTgt spid="1477"/>
                                            </p:tgtEl>
                                            <p:attrNameLst>
                                              <p:attrName>ppt_x</p:attrName>
                                            </p:attrNameLst>
                                          </p:cBhvr>
                                          <p:tavLst>
                                            <p:tav tm="0">
                                              <p:val>
                                                <p:strVal val="0-#ppt_w/2"/>
                                              </p:val>
                                            </p:tav>
                                            <p:tav tm="100000">
                                              <p:val>
                                                <p:strVal val="#ppt_x"/>
                                              </p:val>
                                            </p:tav>
                                          </p:tavLst>
                                        </p:anim>
                                        <p:anim calcmode="lin" valueType="num">
                                          <p:cBhvr additive="base">
                                            <p:cTn id="12" dur="500" fill="hold"/>
                                            <p:tgtEl>
                                              <p:spTgt spid="1477"/>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1503"/>
                                            </p:tgtEl>
                                            <p:attrNameLst>
                                              <p:attrName>style.visibility</p:attrName>
                                            </p:attrNameLst>
                                          </p:cBhvr>
                                          <p:to>
                                            <p:strVal val="visible"/>
                                          </p:to>
                                        </p:set>
                                        <p:anim calcmode="lin" valueType="num">
                                          <p:cBhvr additive="base">
                                            <p:cTn id="15" dur="500" fill="hold"/>
                                            <p:tgtEl>
                                              <p:spTgt spid="1503"/>
                                            </p:tgtEl>
                                            <p:attrNameLst>
                                              <p:attrName>ppt_x</p:attrName>
                                            </p:attrNameLst>
                                          </p:cBhvr>
                                          <p:tavLst>
                                            <p:tav tm="0">
                                              <p:val>
                                                <p:strVal val="#ppt_x"/>
                                              </p:val>
                                            </p:tav>
                                            <p:tav tm="100000">
                                              <p:val>
                                                <p:strVal val="#ppt_x"/>
                                              </p:val>
                                            </p:tav>
                                          </p:tavLst>
                                        </p:anim>
                                        <p:anim calcmode="lin" valueType="num">
                                          <p:cBhvr additive="base">
                                            <p:cTn id="16" dur="500" fill="hold"/>
                                            <p:tgtEl>
                                              <p:spTgt spid="1503"/>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1028"/>
                                            </p:tgtEl>
                                            <p:attrNameLst>
                                              <p:attrName>style.visibility</p:attrName>
                                            </p:attrNameLst>
                                          </p:cBhvr>
                                          <p:to>
                                            <p:strVal val="visible"/>
                                          </p:to>
                                        </p:set>
                                        <p:anim calcmode="lin" valueType="num">
                                          <p:cBhvr additive="base">
                                            <p:cTn id="19" dur="500" fill="hold"/>
                                            <p:tgtEl>
                                              <p:spTgt spid="1028"/>
                                            </p:tgtEl>
                                            <p:attrNameLst>
                                              <p:attrName>ppt_x</p:attrName>
                                            </p:attrNameLst>
                                          </p:cBhvr>
                                          <p:tavLst>
                                            <p:tav tm="0">
                                              <p:val>
                                                <p:strVal val="#ppt_x"/>
                                              </p:val>
                                            </p:tav>
                                            <p:tav tm="100000">
                                              <p:val>
                                                <p:strVal val="#ppt_x"/>
                                              </p:val>
                                            </p:tav>
                                          </p:tavLst>
                                        </p:anim>
                                        <p:anim calcmode="lin" valueType="num">
                                          <p:cBhvr additive="base">
                                            <p:cTn id="20" dur="500" fill="hold"/>
                                            <p:tgtEl>
                                              <p:spTgt spid="10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7" grpId="0"/>
          <p:bldP spid="1478"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3000" t="-9000" r="-4000" b="-1000"/>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B603573-2DCA-1840-87AC-A5F6CA4C3FA5}"/>
              </a:ext>
            </a:extLst>
          </p:cNvPr>
          <p:cNvSpPr/>
          <p:nvPr/>
        </p:nvSpPr>
        <p:spPr>
          <a:xfrm>
            <a:off x="-152400" y="0"/>
            <a:ext cx="9296400" cy="1200329"/>
          </a:xfrm>
          <a:prstGeom prst="rect">
            <a:avLst/>
          </a:prstGeom>
        </p:spPr>
        <p:txBody>
          <a:bodyPr wrap="square">
            <a:spAutoFit/>
          </a:bodyPr>
          <a:lstStyle/>
          <a:p>
            <a:pPr algn="ctr"/>
            <a:r>
              <a:rPr lang="vi-VN" sz="3600" b="1" dirty="0">
                <a:solidFill>
                  <a:srgbClr val="A01127"/>
                </a:solidFill>
                <a:sym typeface="PT Serif"/>
              </a:rPr>
              <a:t>I. Tình hình kinh tế nước Mĩ sau chiến tranh thế giới thứ hai.</a:t>
            </a:r>
            <a:endParaRPr lang="en-VN" dirty="0"/>
          </a:p>
        </p:txBody>
      </p:sp>
      <p:sp>
        <p:nvSpPr>
          <p:cNvPr id="6" name="Rectangle 5">
            <a:extLst>
              <a:ext uri="{FF2B5EF4-FFF2-40B4-BE49-F238E27FC236}">
                <a16:creationId xmlns:a16="http://schemas.microsoft.com/office/drawing/2014/main" id="{94C39F02-3567-994A-B382-974E4D7DD07F}"/>
              </a:ext>
            </a:extLst>
          </p:cNvPr>
          <p:cNvSpPr/>
          <p:nvPr/>
        </p:nvSpPr>
        <p:spPr>
          <a:xfrm>
            <a:off x="152400" y="1428750"/>
            <a:ext cx="8839200" cy="830997"/>
          </a:xfrm>
          <a:prstGeom prst="rect">
            <a:avLst/>
          </a:prstGeom>
        </p:spPr>
        <p:txBody>
          <a:bodyPr wrap="square">
            <a:spAutoFit/>
          </a:bodyPr>
          <a:lstStyle/>
          <a:p>
            <a:r>
              <a:rPr lang="en-US" altLang="en-VN" sz="2400" dirty="0">
                <a:solidFill>
                  <a:schemeClr val="tx1"/>
                </a:solidFill>
                <a:latin typeface="Times New Roman" panose="02020603050405020304" pitchFamily="18" charset="0"/>
                <a:cs typeface="Times New Roman" panose="02020603050405020304" pitchFamily="18" charset="0"/>
              </a:rPr>
              <a:t>- Sau </a:t>
            </a:r>
            <a:r>
              <a:rPr lang="en-US" altLang="en-VN" sz="2400" dirty="0" err="1">
                <a:solidFill>
                  <a:schemeClr val="tx1"/>
                </a:solidFill>
                <a:latin typeface="Times New Roman" panose="02020603050405020304" pitchFamily="18" charset="0"/>
                <a:cs typeface="Times New Roman" panose="02020603050405020304" pitchFamily="18" charset="0"/>
              </a:rPr>
              <a:t>chiến</a:t>
            </a:r>
            <a:r>
              <a:rPr lang="en-US" altLang="en-VN" sz="2400" dirty="0">
                <a:solidFill>
                  <a:schemeClr val="tx1"/>
                </a:solidFill>
                <a:latin typeface="Times New Roman" panose="02020603050405020304" pitchFamily="18" charset="0"/>
                <a:cs typeface="Times New Roman" panose="02020603050405020304" pitchFamily="18" charset="0"/>
              </a:rPr>
              <a:t> </a:t>
            </a:r>
            <a:r>
              <a:rPr lang="en-US" altLang="en-VN" sz="2400" dirty="0" err="1">
                <a:solidFill>
                  <a:schemeClr val="tx1"/>
                </a:solidFill>
                <a:latin typeface="Times New Roman" panose="02020603050405020304" pitchFamily="18" charset="0"/>
                <a:cs typeface="Times New Roman" panose="02020603050405020304" pitchFamily="18" charset="0"/>
              </a:rPr>
              <a:t>tranh</a:t>
            </a:r>
            <a:r>
              <a:rPr lang="en-US" altLang="en-VN" sz="2400" dirty="0">
                <a:solidFill>
                  <a:schemeClr val="tx1"/>
                </a:solidFill>
                <a:latin typeface="Times New Roman" panose="02020603050405020304" pitchFamily="18" charset="0"/>
                <a:cs typeface="Times New Roman" panose="02020603050405020304" pitchFamily="18" charset="0"/>
              </a:rPr>
              <a:t> </a:t>
            </a:r>
            <a:r>
              <a:rPr lang="en-US" altLang="en-VN" sz="2400" dirty="0" err="1">
                <a:solidFill>
                  <a:schemeClr val="tx1"/>
                </a:solidFill>
                <a:latin typeface="Times New Roman" panose="02020603050405020304" pitchFamily="18" charset="0"/>
                <a:cs typeface="Times New Roman" panose="02020603050405020304" pitchFamily="18" charset="0"/>
              </a:rPr>
              <a:t>thế</a:t>
            </a:r>
            <a:r>
              <a:rPr lang="en-US" altLang="en-VN" sz="2400" dirty="0">
                <a:solidFill>
                  <a:schemeClr val="tx1"/>
                </a:solidFill>
                <a:latin typeface="Times New Roman" panose="02020603050405020304" pitchFamily="18" charset="0"/>
                <a:cs typeface="Times New Roman" panose="02020603050405020304" pitchFamily="18" charset="0"/>
              </a:rPr>
              <a:t> </a:t>
            </a:r>
            <a:r>
              <a:rPr lang="en-US" altLang="en-VN" sz="2400" dirty="0" err="1">
                <a:solidFill>
                  <a:schemeClr val="tx1"/>
                </a:solidFill>
                <a:latin typeface="Times New Roman" panose="02020603050405020304" pitchFamily="18" charset="0"/>
                <a:cs typeface="Times New Roman" panose="02020603050405020304" pitchFamily="18" charset="0"/>
              </a:rPr>
              <a:t>giới</a:t>
            </a:r>
            <a:r>
              <a:rPr lang="en-US" altLang="en-VN" sz="2400" dirty="0">
                <a:solidFill>
                  <a:schemeClr val="tx1"/>
                </a:solidFill>
                <a:latin typeface="Times New Roman" panose="02020603050405020304" pitchFamily="18" charset="0"/>
                <a:cs typeface="Times New Roman" panose="02020603050405020304" pitchFamily="18" charset="0"/>
              </a:rPr>
              <a:t> </a:t>
            </a:r>
            <a:r>
              <a:rPr lang="en-US" altLang="en-VN" sz="2400" dirty="0" err="1">
                <a:solidFill>
                  <a:schemeClr val="tx1"/>
                </a:solidFill>
                <a:latin typeface="Times New Roman" panose="02020603050405020304" pitchFamily="18" charset="0"/>
                <a:cs typeface="Times New Roman" panose="02020603050405020304" pitchFamily="18" charset="0"/>
              </a:rPr>
              <a:t>thứ</a:t>
            </a:r>
            <a:r>
              <a:rPr lang="en-US" altLang="en-VN" sz="2400" dirty="0">
                <a:solidFill>
                  <a:schemeClr val="tx1"/>
                </a:solidFill>
                <a:latin typeface="Times New Roman" panose="02020603050405020304" pitchFamily="18" charset="0"/>
                <a:cs typeface="Times New Roman" panose="02020603050405020304" pitchFamily="18" charset="0"/>
              </a:rPr>
              <a:t> </a:t>
            </a:r>
            <a:r>
              <a:rPr lang="en-US" altLang="en-VN" sz="2400" dirty="0" err="1">
                <a:solidFill>
                  <a:schemeClr val="tx1"/>
                </a:solidFill>
                <a:latin typeface="Times New Roman" panose="02020603050405020304" pitchFamily="18" charset="0"/>
                <a:cs typeface="Times New Roman" panose="02020603050405020304" pitchFamily="18" charset="0"/>
              </a:rPr>
              <a:t>hai</a:t>
            </a:r>
            <a:r>
              <a:rPr lang="en-US" altLang="en-VN" sz="2400" dirty="0">
                <a:solidFill>
                  <a:schemeClr val="tx1"/>
                </a:solidFill>
                <a:latin typeface="Times New Roman" panose="02020603050405020304" pitchFamily="18" charset="0"/>
                <a:cs typeface="Times New Roman" panose="02020603050405020304" pitchFamily="18" charset="0"/>
              </a:rPr>
              <a:t>, </a:t>
            </a:r>
            <a:r>
              <a:rPr lang="en-US" altLang="en-VN" sz="2400" dirty="0" err="1">
                <a:solidFill>
                  <a:schemeClr val="tx1"/>
                </a:solidFill>
                <a:latin typeface="Times New Roman" panose="02020603050405020304" pitchFamily="18" charset="0"/>
                <a:cs typeface="Times New Roman" panose="02020603050405020304" pitchFamily="18" charset="0"/>
              </a:rPr>
              <a:t>Mĩ</a:t>
            </a:r>
            <a:r>
              <a:rPr lang="en-US" altLang="en-VN" sz="2400" dirty="0">
                <a:solidFill>
                  <a:schemeClr val="tx1"/>
                </a:solidFill>
                <a:latin typeface="Times New Roman" panose="02020603050405020304" pitchFamily="18" charset="0"/>
                <a:cs typeface="Times New Roman" panose="02020603050405020304" pitchFamily="18" charset="0"/>
              </a:rPr>
              <a:t> </a:t>
            </a:r>
            <a:r>
              <a:rPr lang="en-US" altLang="en-VN" sz="2400" dirty="0" err="1">
                <a:solidFill>
                  <a:schemeClr val="tx1"/>
                </a:solidFill>
                <a:latin typeface="Times New Roman" panose="02020603050405020304" pitchFamily="18" charset="0"/>
                <a:cs typeface="Times New Roman" panose="02020603050405020304" pitchFamily="18" charset="0"/>
              </a:rPr>
              <a:t>vươn</a:t>
            </a:r>
            <a:r>
              <a:rPr lang="en-US" altLang="en-VN" sz="2400" dirty="0">
                <a:solidFill>
                  <a:schemeClr val="tx1"/>
                </a:solidFill>
                <a:latin typeface="Times New Roman" panose="02020603050405020304" pitchFamily="18" charset="0"/>
                <a:cs typeface="Times New Roman" panose="02020603050405020304" pitchFamily="18" charset="0"/>
              </a:rPr>
              <a:t> </a:t>
            </a:r>
            <a:r>
              <a:rPr lang="en-US" altLang="en-VN" sz="2400" dirty="0" err="1">
                <a:solidFill>
                  <a:schemeClr val="tx1"/>
                </a:solidFill>
                <a:latin typeface="Times New Roman" panose="02020603050405020304" pitchFamily="18" charset="0"/>
                <a:cs typeface="Times New Roman" panose="02020603050405020304" pitchFamily="18" charset="0"/>
              </a:rPr>
              <a:t>lên</a:t>
            </a:r>
            <a:r>
              <a:rPr lang="en-US" altLang="en-VN" sz="2400" dirty="0">
                <a:solidFill>
                  <a:schemeClr val="tx1"/>
                </a:solidFill>
                <a:latin typeface="Times New Roman" panose="02020603050405020304" pitchFamily="18" charset="0"/>
                <a:cs typeface="Times New Roman" panose="02020603050405020304" pitchFamily="18" charset="0"/>
              </a:rPr>
              <a:t> </a:t>
            </a:r>
            <a:r>
              <a:rPr lang="en-US" altLang="en-VN" sz="2400" dirty="0" err="1">
                <a:solidFill>
                  <a:schemeClr val="tx1"/>
                </a:solidFill>
                <a:latin typeface="Times New Roman" panose="02020603050405020304" pitchFamily="18" charset="0"/>
                <a:cs typeface="Times New Roman" panose="02020603050405020304" pitchFamily="18" charset="0"/>
              </a:rPr>
              <a:t>trở</a:t>
            </a:r>
            <a:r>
              <a:rPr lang="en-US" altLang="en-VN" sz="2400" dirty="0">
                <a:solidFill>
                  <a:schemeClr val="tx1"/>
                </a:solidFill>
                <a:latin typeface="Times New Roman" panose="02020603050405020304" pitchFamily="18" charset="0"/>
                <a:cs typeface="Times New Roman" panose="02020603050405020304" pitchFamily="18" charset="0"/>
              </a:rPr>
              <a:t> </a:t>
            </a:r>
            <a:r>
              <a:rPr lang="en-US" altLang="en-VN" sz="2400" dirty="0" err="1">
                <a:solidFill>
                  <a:schemeClr val="tx1"/>
                </a:solidFill>
                <a:latin typeface="Times New Roman" panose="02020603050405020304" pitchFamily="18" charset="0"/>
                <a:cs typeface="Times New Roman" panose="02020603050405020304" pitchFamily="18" charset="0"/>
              </a:rPr>
              <a:t>thành</a:t>
            </a:r>
            <a:r>
              <a:rPr lang="en-US" altLang="en-VN" sz="2400" dirty="0">
                <a:solidFill>
                  <a:schemeClr val="tx1"/>
                </a:solidFill>
                <a:latin typeface="Times New Roman" panose="02020603050405020304" pitchFamily="18" charset="0"/>
                <a:cs typeface="Times New Roman" panose="02020603050405020304" pitchFamily="18" charset="0"/>
              </a:rPr>
              <a:t> </a:t>
            </a:r>
            <a:r>
              <a:rPr lang="en-US" altLang="en-VN" sz="2400" dirty="0" err="1">
                <a:solidFill>
                  <a:schemeClr val="tx1"/>
                </a:solidFill>
                <a:latin typeface="Times New Roman" panose="02020603050405020304" pitchFamily="18" charset="0"/>
                <a:cs typeface="Times New Roman" panose="02020603050405020304" pitchFamily="18" charset="0"/>
              </a:rPr>
              <a:t>nước</a:t>
            </a:r>
            <a:r>
              <a:rPr lang="en-US" altLang="en-VN" sz="2400" dirty="0">
                <a:solidFill>
                  <a:schemeClr val="tx1"/>
                </a:solidFill>
                <a:latin typeface="Times New Roman" panose="02020603050405020304" pitchFamily="18" charset="0"/>
                <a:cs typeface="Times New Roman" panose="02020603050405020304" pitchFamily="18" charset="0"/>
              </a:rPr>
              <a:t> </a:t>
            </a:r>
            <a:r>
              <a:rPr lang="en-US" altLang="en-VN" sz="2400" dirty="0" err="1">
                <a:solidFill>
                  <a:schemeClr val="tx1"/>
                </a:solidFill>
                <a:latin typeface="Times New Roman" panose="02020603050405020304" pitchFamily="18" charset="0"/>
                <a:cs typeface="Times New Roman" panose="02020603050405020304" pitchFamily="18" charset="0"/>
              </a:rPr>
              <a:t>tư</a:t>
            </a:r>
            <a:r>
              <a:rPr lang="en-US" altLang="en-VN" sz="2400" dirty="0">
                <a:solidFill>
                  <a:schemeClr val="tx1"/>
                </a:solidFill>
                <a:latin typeface="Times New Roman" panose="02020603050405020304" pitchFamily="18" charset="0"/>
                <a:cs typeface="Times New Roman" panose="02020603050405020304" pitchFamily="18" charset="0"/>
              </a:rPr>
              <a:t> </a:t>
            </a:r>
            <a:r>
              <a:rPr lang="en-US" altLang="en-VN" sz="2400" dirty="0" err="1">
                <a:solidFill>
                  <a:schemeClr val="tx1"/>
                </a:solidFill>
                <a:latin typeface="Times New Roman" panose="02020603050405020304" pitchFamily="18" charset="0"/>
                <a:cs typeface="Times New Roman" panose="02020603050405020304" pitchFamily="18" charset="0"/>
              </a:rPr>
              <a:t>bản</a:t>
            </a:r>
            <a:r>
              <a:rPr lang="en-US" altLang="en-VN" sz="2400" dirty="0">
                <a:solidFill>
                  <a:schemeClr val="tx1"/>
                </a:solidFill>
                <a:latin typeface="Times New Roman" panose="02020603050405020304" pitchFamily="18" charset="0"/>
                <a:cs typeface="Times New Roman" panose="02020603050405020304" pitchFamily="18" charset="0"/>
              </a:rPr>
              <a:t> </a:t>
            </a:r>
            <a:r>
              <a:rPr lang="en-US" altLang="en-VN" sz="2400" dirty="0" err="1">
                <a:solidFill>
                  <a:schemeClr val="tx1"/>
                </a:solidFill>
                <a:latin typeface="Times New Roman" panose="02020603050405020304" pitchFamily="18" charset="0"/>
                <a:cs typeface="Times New Roman" panose="02020603050405020304" pitchFamily="18" charset="0"/>
              </a:rPr>
              <a:t>giàu</a:t>
            </a:r>
            <a:r>
              <a:rPr lang="en-US" altLang="en-VN" sz="2400" dirty="0">
                <a:solidFill>
                  <a:schemeClr val="tx1"/>
                </a:solidFill>
                <a:latin typeface="Times New Roman" panose="02020603050405020304" pitchFamily="18" charset="0"/>
                <a:cs typeface="Times New Roman" panose="02020603050405020304" pitchFamily="18" charset="0"/>
              </a:rPr>
              <a:t> </a:t>
            </a:r>
            <a:r>
              <a:rPr lang="en-US" altLang="en-VN" sz="2400" dirty="0" err="1">
                <a:solidFill>
                  <a:schemeClr val="tx1"/>
                </a:solidFill>
                <a:latin typeface="Times New Roman" panose="02020603050405020304" pitchFamily="18" charset="0"/>
                <a:cs typeface="Times New Roman" panose="02020603050405020304" pitchFamily="18" charset="0"/>
              </a:rPr>
              <a:t>mạnh</a:t>
            </a:r>
            <a:r>
              <a:rPr lang="en-US" altLang="en-VN" sz="2400" dirty="0">
                <a:solidFill>
                  <a:schemeClr val="tx1"/>
                </a:solidFill>
                <a:latin typeface="Times New Roman" panose="02020603050405020304" pitchFamily="18" charset="0"/>
                <a:cs typeface="Times New Roman" panose="02020603050405020304" pitchFamily="18" charset="0"/>
              </a:rPr>
              <a:t> </a:t>
            </a:r>
            <a:r>
              <a:rPr lang="en-US" altLang="en-VN" sz="2400" dirty="0" err="1">
                <a:solidFill>
                  <a:schemeClr val="tx1"/>
                </a:solidFill>
                <a:latin typeface="Times New Roman" panose="02020603050405020304" pitchFamily="18" charset="0"/>
                <a:cs typeface="Times New Roman" panose="02020603050405020304" pitchFamily="18" charset="0"/>
              </a:rPr>
              <a:t>nhất</a:t>
            </a:r>
            <a:r>
              <a:rPr lang="en-US" altLang="en-VN" sz="2400" dirty="0">
                <a:solidFill>
                  <a:schemeClr val="tx1"/>
                </a:solidFill>
                <a:latin typeface="Times New Roman" panose="02020603050405020304" pitchFamily="18" charset="0"/>
                <a:cs typeface="Times New Roman" panose="02020603050405020304" pitchFamily="18" charset="0"/>
              </a:rPr>
              <a:t> </a:t>
            </a:r>
            <a:r>
              <a:rPr lang="en-US" altLang="en-VN" sz="2400" dirty="0" err="1">
                <a:solidFill>
                  <a:schemeClr val="tx1"/>
                </a:solidFill>
                <a:latin typeface="Times New Roman" panose="02020603050405020304" pitchFamily="18" charset="0"/>
                <a:cs typeface="Times New Roman" panose="02020603050405020304" pitchFamily="18" charset="0"/>
              </a:rPr>
              <a:t>trong</a:t>
            </a:r>
            <a:r>
              <a:rPr lang="en-US" altLang="en-VN" sz="2400" dirty="0">
                <a:solidFill>
                  <a:schemeClr val="tx1"/>
                </a:solidFill>
                <a:latin typeface="Times New Roman" panose="02020603050405020304" pitchFamily="18" charset="0"/>
                <a:cs typeface="Times New Roman" panose="02020603050405020304" pitchFamily="18" charset="0"/>
              </a:rPr>
              <a:t> </a:t>
            </a:r>
            <a:r>
              <a:rPr lang="en-US" altLang="en-VN" sz="2400" dirty="0" err="1">
                <a:solidFill>
                  <a:schemeClr val="tx1"/>
                </a:solidFill>
                <a:latin typeface="Times New Roman" panose="02020603050405020304" pitchFamily="18" charset="0"/>
                <a:cs typeface="Times New Roman" panose="02020603050405020304" pitchFamily="18" charset="0"/>
              </a:rPr>
              <a:t>thế</a:t>
            </a:r>
            <a:r>
              <a:rPr lang="en-US" altLang="en-VN" sz="2400" dirty="0">
                <a:solidFill>
                  <a:schemeClr val="tx1"/>
                </a:solidFill>
                <a:latin typeface="Times New Roman" panose="02020603050405020304" pitchFamily="18" charset="0"/>
                <a:cs typeface="Times New Roman" panose="02020603050405020304" pitchFamily="18" charset="0"/>
              </a:rPr>
              <a:t> </a:t>
            </a:r>
            <a:r>
              <a:rPr lang="en-US" altLang="en-VN" sz="2400" dirty="0" err="1">
                <a:solidFill>
                  <a:schemeClr val="tx1"/>
                </a:solidFill>
                <a:latin typeface="Times New Roman" panose="02020603050405020304" pitchFamily="18" charset="0"/>
                <a:cs typeface="Times New Roman" panose="02020603050405020304" pitchFamily="18" charset="0"/>
              </a:rPr>
              <a:t>giới</a:t>
            </a:r>
            <a:r>
              <a:rPr lang="en-US" altLang="en-VN" sz="2400" dirty="0">
                <a:solidFill>
                  <a:schemeClr val="tx1"/>
                </a:solidFill>
                <a:latin typeface="Times New Roman" panose="02020603050405020304" pitchFamily="18" charset="0"/>
                <a:cs typeface="Times New Roman" panose="02020603050405020304" pitchFamily="18" charset="0"/>
              </a:rPr>
              <a:t> </a:t>
            </a:r>
            <a:r>
              <a:rPr lang="en-US" altLang="en-VN" sz="2400" dirty="0" err="1">
                <a:solidFill>
                  <a:schemeClr val="tx1"/>
                </a:solidFill>
                <a:latin typeface="Times New Roman" panose="02020603050405020304" pitchFamily="18" charset="0"/>
                <a:cs typeface="Times New Roman" panose="02020603050405020304" pitchFamily="18" charset="0"/>
              </a:rPr>
              <a:t>tư</a:t>
            </a:r>
            <a:r>
              <a:rPr lang="en-US" altLang="en-VN" sz="2400" dirty="0">
                <a:solidFill>
                  <a:schemeClr val="tx1"/>
                </a:solidFill>
                <a:latin typeface="Times New Roman" panose="02020603050405020304" pitchFamily="18" charset="0"/>
                <a:cs typeface="Times New Roman" panose="02020603050405020304" pitchFamily="18" charset="0"/>
              </a:rPr>
              <a:t> </a:t>
            </a:r>
            <a:r>
              <a:rPr lang="en-US" altLang="en-VN" sz="2400" dirty="0" err="1">
                <a:solidFill>
                  <a:schemeClr val="tx1"/>
                </a:solidFill>
                <a:latin typeface="Times New Roman" panose="02020603050405020304" pitchFamily="18" charset="0"/>
                <a:cs typeface="Times New Roman" panose="02020603050405020304" pitchFamily="18" charset="0"/>
              </a:rPr>
              <a:t>bản</a:t>
            </a:r>
            <a:r>
              <a:rPr lang="en-US" altLang="en-VN" sz="2400" dirty="0">
                <a:solidFill>
                  <a:schemeClr val="tx1"/>
                </a:solidFill>
                <a:latin typeface="Times New Roman" panose="02020603050405020304" pitchFamily="18" charset="0"/>
                <a:cs typeface="Times New Roman" panose="02020603050405020304" pitchFamily="18" charset="0"/>
              </a:rPr>
              <a:t> </a:t>
            </a:r>
            <a:r>
              <a:rPr lang="en-US" altLang="en-VN" sz="2400" dirty="0" err="1">
                <a:solidFill>
                  <a:schemeClr val="tx1"/>
                </a:solidFill>
                <a:latin typeface="Times New Roman" panose="02020603050405020304" pitchFamily="18" charset="0"/>
                <a:cs typeface="Times New Roman" panose="02020603050405020304" pitchFamily="18" charset="0"/>
              </a:rPr>
              <a:t>chủ</a:t>
            </a:r>
            <a:r>
              <a:rPr lang="en-US" altLang="en-VN" sz="2400" dirty="0">
                <a:solidFill>
                  <a:schemeClr val="tx1"/>
                </a:solidFill>
                <a:latin typeface="Times New Roman" panose="02020603050405020304" pitchFamily="18" charset="0"/>
                <a:cs typeface="Times New Roman" panose="02020603050405020304" pitchFamily="18" charset="0"/>
              </a:rPr>
              <a:t> </a:t>
            </a:r>
            <a:r>
              <a:rPr lang="en-US" altLang="en-VN" sz="2400" dirty="0" err="1">
                <a:solidFill>
                  <a:schemeClr val="tx1"/>
                </a:solidFill>
                <a:latin typeface="Times New Roman" panose="02020603050405020304" pitchFamily="18" charset="0"/>
                <a:cs typeface="Times New Roman" panose="02020603050405020304" pitchFamily="18" charset="0"/>
              </a:rPr>
              <a:t>nghĩa</a:t>
            </a:r>
            <a:r>
              <a:rPr lang="en-US" altLang="en-VN" sz="2400" dirty="0">
                <a:solidFill>
                  <a:schemeClr val="tx1"/>
                </a:solidFill>
                <a:latin typeface="Times New Roman" panose="02020603050405020304" pitchFamily="18" charset="0"/>
                <a:cs typeface="Times New Roman" panose="02020603050405020304" pitchFamily="18" charset="0"/>
              </a:rPr>
              <a:t>.</a:t>
            </a:r>
            <a:endParaRPr lang="en-VN" sz="24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047920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370;p31">
            <a:extLst>
              <a:ext uri="{FF2B5EF4-FFF2-40B4-BE49-F238E27FC236}">
                <a16:creationId xmlns:a16="http://schemas.microsoft.com/office/drawing/2014/main" id="{C2C2FEB4-2BFB-3D46-A136-0A9CA2F2DA10}"/>
              </a:ext>
            </a:extLst>
          </p:cNvPr>
          <p:cNvSpPr/>
          <p:nvPr/>
        </p:nvSpPr>
        <p:spPr>
          <a:xfrm>
            <a:off x="523875" y="527309"/>
            <a:ext cx="8096250" cy="4370114"/>
          </a:xfrm>
          <a:custGeom>
            <a:avLst/>
            <a:gdLst/>
            <a:ahLst/>
            <a:cxnLst/>
            <a:rect l="l" t="t" r="r" b="b"/>
            <a:pathLst>
              <a:path w="341459" h="131457" extrusionOk="0">
                <a:moveTo>
                  <a:pt x="1956" y="131457"/>
                </a:moveTo>
                <a:cubicBezTo>
                  <a:pt x="-8832" y="107188"/>
                  <a:pt x="27441" y="73739"/>
                  <a:pt x="53858" y="71006"/>
                </a:cubicBezTo>
                <a:cubicBezTo>
                  <a:pt x="72175" y="69111"/>
                  <a:pt x="89827" y="78983"/>
                  <a:pt x="107592" y="83829"/>
                </a:cubicBezTo>
                <a:cubicBezTo>
                  <a:pt x="119024" y="86947"/>
                  <a:pt x="131185" y="87670"/>
                  <a:pt x="143008" y="86882"/>
                </a:cubicBezTo>
                <a:cubicBezTo>
                  <a:pt x="165931" y="85354"/>
                  <a:pt x="187005" y="69324"/>
                  <a:pt x="202849" y="52687"/>
                </a:cubicBezTo>
                <a:cubicBezTo>
                  <a:pt x="216151" y="38720"/>
                  <a:pt x="226877" y="21520"/>
                  <a:pt x="243150" y="11165"/>
                </a:cubicBezTo>
                <a:cubicBezTo>
                  <a:pt x="257231" y="2205"/>
                  <a:pt x="275323" y="-521"/>
                  <a:pt x="291999" y="174"/>
                </a:cubicBezTo>
                <a:cubicBezTo>
                  <a:pt x="308471" y="861"/>
                  <a:pt x="326713" y="7548"/>
                  <a:pt x="341459" y="174"/>
                </a:cubicBezTo>
              </a:path>
            </a:pathLst>
          </a:custGeom>
          <a:noFill/>
          <a:ln w="19050" cap="flat" cmpd="sng">
            <a:solidFill>
              <a:schemeClr val="dk2"/>
            </a:solidFill>
            <a:prstDash val="dash"/>
            <a:round/>
            <a:headEnd type="none" w="med" len="med"/>
            <a:tailEnd type="stealth" w="med" len="med"/>
          </a:ln>
        </p:spPr>
      </p:sp>
      <p:grpSp>
        <p:nvGrpSpPr>
          <p:cNvPr id="5" name="Group 4">
            <a:extLst>
              <a:ext uri="{FF2B5EF4-FFF2-40B4-BE49-F238E27FC236}">
                <a16:creationId xmlns:a16="http://schemas.microsoft.com/office/drawing/2014/main" id="{2EC61931-5132-E24B-A469-D20CF7B5B75B}"/>
              </a:ext>
            </a:extLst>
          </p:cNvPr>
          <p:cNvGrpSpPr/>
          <p:nvPr/>
        </p:nvGrpSpPr>
        <p:grpSpPr>
          <a:xfrm>
            <a:off x="898867" y="411436"/>
            <a:ext cx="4648200" cy="1569660"/>
            <a:chOff x="762000" y="693510"/>
            <a:chExt cx="4648200" cy="1569660"/>
          </a:xfrm>
        </p:grpSpPr>
        <p:sp>
          <p:nvSpPr>
            <p:cNvPr id="6" name="Rounded Rectangular Callout 5">
              <a:extLst>
                <a:ext uri="{FF2B5EF4-FFF2-40B4-BE49-F238E27FC236}">
                  <a16:creationId xmlns:a16="http://schemas.microsoft.com/office/drawing/2014/main" id="{6AD1997A-97AA-BB4E-87A8-2F467B736701}"/>
                </a:ext>
              </a:extLst>
            </p:cNvPr>
            <p:cNvSpPr/>
            <p:nvPr/>
          </p:nvSpPr>
          <p:spPr>
            <a:xfrm>
              <a:off x="762000" y="693510"/>
              <a:ext cx="4648200" cy="1569660"/>
            </a:xfrm>
            <a:prstGeom prst="wedgeRoundRectCallout">
              <a:avLst>
                <a:gd name="adj1" fmla="val 45404"/>
                <a:gd name="adj2" fmla="val 75031"/>
                <a:gd name="adj3" fmla="val 16667"/>
              </a:avLst>
            </a:prstGeom>
            <a:solidFill>
              <a:schemeClr val="accent5">
                <a:lumMod val="20000"/>
                <a:lumOff val="80000"/>
              </a:schemeClr>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7" name="Rectangle 6">
              <a:extLst>
                <a:ext uri="{FF2B5EF4-FFF2-40B4-BE49-F238E27FC236}">
                  <a16:creationId xmlns:a16="http://schemas.microsoft.com/office/drawing/2014/main" id="{98D4415C-E1B0-764A-B181-A6DE1522A0E1}"/>
                </a:ext>
              </a:extLst>
            </p:cNvPr>
            <p:cNvSpPr/>
            <p:nvPr/>
          </p:nvSpPr>
          <p:spPr>
            <a:xfrm>
              <a:off x="835645" y="776976"/>
              <a:ext cx="4500909" cy="1384995"/>
            </a:xfrm>
            <a:prstGeom prst="rect">
              <a:avLst/>
            </a:prstGeom>
          </p:spPr>
          <p:txBody>
            <a:bodyPr wrap="square">
              <a:spAutoFit/>
            </a:bodyPr>
            <a:lstStyle/>
            <a:p>
              <a:pPr algn="just" eaLnBrk="1" hangingPunct="1">
                <a:spcBef>
                  <a:spcPct val="0"/>
                </a:spcBef>
                <a:buClrTx/>
                <a:buFontTx/>
                <a:buNone/>
              </a:pPr>
              <a:r>
                <a:rPr lang="vi-VN" altLang="vi-VN" sz="2800" dirty="0">
                  <a:solidFill>
                    <a:schemeClr val="tx1"/>
                  </a:solidFill>
                  <a:latin typeface="Times New Roman" panose="02020603050405020304" pitchFamily="18" charset="0"/>
                </a:rPr>
                <a:t> Những biểu hiện nào chứng tỏ nền kinh tế Mĩ chiếm tuyệt đối trong thế giới tư bản?</a:t>
              </a:r>
              <a:endParaRPr lang="en-US" altLang="vi-VN" sz="2800" dirty="0">
                <a:solidFill>
                  <a:schemeClr val="tx1"/>
                </a:solidFill>
                <a:latin typeface="Times New Roman" panose="02020603050405020304" pitchFamily="18" charset="0"/>
              </a:endParaRPr>
            </a:p>
          </p:txBody>
        </p:sp>
      </p:grpSp>
      <p:pic>
        <p:nvPicPr>
          <p:cNvPr id="10" name="Picture 9">
            <a:extLst>
              <a:ext uri="{FF2B5EF4-FFF2-40B4-BE49-F238E27FC236}">
                <a16:creationId xmlns:a16="http://schemas.microsoft.com/office/drawing/2014/main" id="{0E68E48F-2D2E-5D44-A48B-63A14C3DA2EA}"/>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7391400" y="114403"/>
            <a:ext cx="1387366" cy="1866693"/>
          </a:xfrm>
          <a:prstGeom prst="rect">
            <a:avLst/>
          </a:prstGeom>
          <a:ln>
            <a:noFill/>
          </a:ln>
        </p:spPr>
      </p:pic>
      <p:pic>
        <p:nvPicPr>
          <p:cNvPr id="3" name="Picture 2">
            <a:extLst>
              <a:ext uri="{FF2B5EF4-FFF2-40B4-BE49-F238E27FC236}">
                <a16:creationId xmlns:a16="http://schemas.microsoft.com/office/drawing/2014/main" id="{DF855CBD-01F7-454B-9DC5-0410434DEA48}"/>
              </a:ext>
            </a:extLst>
          </p:cNvPr>
          <p:cNvPicPr>
            <a:picLocks noChangeAspect="1"/>
          </p:cNvPicPr>
          <p:nvPr/>
        </p:nvPicPr>
        <p:blipFill rotWithShape="1">
          <a:blip r:embed="rId3"/>
          <a:srcRect l="19606" t="4075" r="17582" b="7036"/>
          <a:stretch/>
        </p:blipFill>
        <p:spPr>
          <a:xfrm>
            <a:off x="5360259" y="1065023"/>
            <a:ext cx="2002419" cy="3875650"/>
          </a:xfrm>
          <a:prstGeom prst="rect">
            <a:avLst/>
          </a:prstGeom>
        </p:spPr>
      </p:pic>
    </p:spTree>
    <p:extLst>
      <p:ext uri="{BB962C8B-B14F-4D97-AF65-F5344CB8AC3E}">
        <p14:creationId xmlns:p14="http://schemas.microsoft.com/office/powerpoint/2010/main" val="3794004401"/>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18" presetClass="entr" presetSubtype="3"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strips(upRigh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t="-4000" r="-6000" b="-2000"/>
          </a:stretch>
        </a:blipFill>
        <a:effectLst/>
      </p:bgPr>
    </p:bg>
    <p:spTree>
      <p:nvGrpSpPr>
        <p:cNvPr id="1" name=""/>
        <p:cNvGrpSpPr/>
        <p:nvPr/>
      </p:nvGrpSpPr>
      <p:grpSpPr>
        <a:xfrm>
          <a:off x="0" y="0"/>
          <a:ext cx="0" cy="0"/>
          <a:chOff x="0" y="0"/>
          <a:chExt cx="0" cy="0"/>
        </a:xfrm>
      </p:grpSpPr>
      <p:pic>
        <p:nvPicPr>
          <p:cNvPr id="3074" name="Picture 2">
            <a:extLst>
              <a:ext uri="{FF2B5EF4-FFF2-40B4-BE49-F238E27FC236}">
                <a16:creationId xmlns:a16="http://schemas.microsoft.com/office/drawing/2014/main" id="{32B12AF8-7416-654E-B6B6-65F631FCB2A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8539" t="7038" r="12093" b="5555"/>
          <a:stretch/>
        </p:blipFill>
        <p:spPr bwMode="auto">
          <a:xfrm>
            <a:off x="299546" y="3733472"/>
            <a:ext cx="1636466" cy="1441067"/>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87D9AFC3-A468-5F46-AD60-F7CDF368810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4460384" y="97934"/>
            <a:ext cx="2350482" cy="153035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Ship PNG Transparent Images | PNG All">
            <a:extLst>
              <a:ext uri="{FF2B5EF4-FFF2-40B4-BE49-F238E27FC236}">
                <a16:creationId xmlns:a16="http://schemas.microsoft.com/office/drawing/2014/main" id="{61C68FC0-C37E-CE48-9888-1143B62A67EC}"/>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1111" t="10000" r="18889" b="14444"/>
          <a:stretch/>
        </p:blipFill>
        <p:spPr bwMode="auto">
          <a:xfrm>
            <a:off x="4692015" y="1725319"/>
            <a:ext cx="2070847" cy="1676400"/>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a:extLst>
              <a:ext uri="{FF2B5EF4-FFF2-40B4-BE49-F238E27FC236}">
                <a16:creationId xmlns:a16="http://schemas.microsoft.com/office/drawing/2014/main" id="{9878BF6C-72C5-0646-BC41-D07A74E0B71F}"/>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5160" t="8519" r="15137" b="5308"/>
          <a:stretch/>
        </p:blipFill>
        <p:spPr bwMode="auto">
          <a:xfrm>
            <a:off x="5016077" y="3783069"/>
            <a:ext cx="1530350" cy="1348718"/>
          </a:xfrm>
          <a:prstGeom prst="rect">
            <a:avLst/>
          </a:prstGeom>
          <a:noFill/>
          <a:extLst>
            <a:ext uri="{909E8E84-426E-40DD-AFC4-6F175D3DCCD1}">
              <a14:hiddenFill xmlns:a14="http://schemas.microsoft.com/office/drawing/2010/main">
                <a:solidFill>
                  <a:srgbClr val="FFFFFF"/>
                </a:solidFill>
              </a14:hiddenFill>
            </a:ext>
          </a:extLst>
        </p:spPr>
      </p:pic>
      <p:sp>
        <p:nvSpPr>
          <p:cNvPr id="19" name="Text Box 76">
            <a:extLst>
              <a:ext uri="{FF2B5EF4-FFF2-40B4-BE49-F238E27FC236}">
                <a16:creationId xmlns:a16="http://schemas.microsoft.com/office/drawing/2014/main" id="{B886C875-922B-8949-9E30-6BAD58F2F8B3}"/>
              </a:ext>
            </a:extLst>
          </p:cNvPr>
          <p:cNvSpPr txBox="1">
            <a:spLocks noChangeArrowheads="1"/>
          </p:cNvSpPr>
          <p:nvPr/>
        </p:nvSpPr>
        <p:spPr bwMode="auto">
          <a:xfrm>
            <a:off x="1992256" y="448103"/>
            <a:ext cx="2851169" cy="1354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75" tIns="45688" rIns="91375" bIns="45688">
            <a:spAutoFit/>
          </a:bodyPr>
          <a:lstStyle>
            <a:lvl1pPr defTabSz="741363">
              <a:defRPr sz="2400">
                <a:solidFill>
                  <a:schemeClr val="tx1"/>
                </a:solidFill>
                <a:latin typeface="Times New Roman" panose="02020603050405020304" pitchFamily="18" charset="0"/>
              </a:defRPr>
            </a:lvl1pPr>
            <a:lvl2pPr marL="742950" indent="-285750" defTabSz="741363">
              <a:defRPr sz="2400">
                <a:solidFill>
                  <a:schemeClr val="tx1"/>
                </a:solidFill>
                <a:latin typeface="Times New Roman" panose="02020603050405020304" pitchFamily="18" charset="0"/>
              </a:defRPr>
            </a:lvl2pPr>
            <a:lvl3pPr marL="1143000" indent="-228600" defTabSz="741363">
              <a:defRPr sz="2400">
                <a:solidFill>
                  <a:schemeClr val="tx1"/>
                </a:solidFill>
                <a:latin typeface="Times New Roman" panose="02020603050405020304" pitchFamily="18" charset="0"/>
              </a:defRPr>
            </a:lvl3pPr>
            <a:lvl4pPr marL="1600200" indent="-228600" defTabSz="741363">
              <a:defRPr sz="2400">
                <a:solidFill>
                  <a:schemeClr val="tx1"/>
                </a:solidFill>
                <a:latin typeface="Times New Roman" panose="02020603050405020304" pitchFamily="18" charset="0"/>
              </a:defRPr>
            </a:lvl4pPr>
            <a:lvl5pPr marL="2057400" indent="-228600" defTabSz="741363">
              <a:defRPr sz="2400">
                <a:solidFill>
                  <a:schemeClr val="tx1"/>
                </a:solidFill>
                <a:latin typeface="Times New Roman" panose="02020603050405020304" pitchFamily="18" charset="0"/>
              </a:defRPr>
            </a:lvl5pPr>
            <a:lvl6pPr marL="2514600" indent="-228600" defTabSz="74136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74136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74136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741363"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VN" sz="2000" dirty="0" err="1">
                <a:solidFill>
                  <a:srgbClr val="C00000"/>
                </a:solidFill>
              </a:rPr>
              <a:t>Công</a:t>
            </a:r>
            <a:r>
              <a:rPr lang="en-US" altLang="en-VN" sz="2000" dirty="0">
                <a:solidFill>
                  <a:srgbClr val="C00000"/>
                </a:solidFill>
              </a:rPr>
              <a:t> </a:t>
            </a:r>
            <a:r>
              <a:rPr lang="en-US" altLang="en-VN" sz="2000" dirty="0" err="1">
                <a:solidFill>
                  <a:srgbClr val="C00000"/>
                </a:solidFill>
              </a:rPr>
              <a:t>nghiệp</a:t>
            </a:r>
            <a:r>
              <a:rPr lang="en-US" altLang="en-VN" sz="2000" dirty="0">
                <a:solidFill>
                  <a:srgbClr val="0000CC"/>
                </a:solidFill>
              </a:rPr>
              <a:t>: </a:t>
            </a:r>
            <a:r>
              <a:rPr lang="en-US" altLang="en-VN" sz="2000" dirty="0" err="1">
                <a:solidFill>
                  <a:srgbClr val="0000CC"/>
                </a:solidFill>
              </a:rPr>
              <a:t>Chiếm</a:t>
            </a:r>
            <a:r>
              <a:rPr lang="en-US" altLang="en-VN" sz="2000" dirty="0">
                <a:solidFill>
                  <a:srgbClr val="0000CC"/>
                </a:solidFill>
              </a:rPr>
              <a:t> </a:t>
            </a:r>
            <a:r>
              <a:rPr lang="en-US" altLang="en-VN" sz="2000" dirty="0" err="1">
                <a:solidFill>
                  <a:srgbClr val="0000CC"/>
                </a:solidFill>
              </a:rPr>
              <a:t>hơn</a:t>
            </a:r>
            <a:r>
              <a:rPr lang="en-US" altLang="en-VN" sz="2000" dirty="0">
                <a:solidFill>
                  <a:srgbClr val="0000CC"/>
                </a:solidFill>
              </a:rPr>
              <a:t> </a:t>
            </a:r>
            <a:r>
              <a:rPr lang="en-US" altLang="en-VN" sz="2000" dirty="0" err="1">
                <a:solidFill>
                  <a:srgbClr val="0000CC"/>
                </a:solidFill>
              </a:rPr>
              <a:t>một</a:t>
            </a:r>
            <a:r>
              <a:rPr lang="en-US" altLang="en-VN" sz="2000" dirty="0">
                <a:solidFill>
                  <a:srgbClr val="0000CC"/>
                </a:solidFill>
              </a:rPr>
              <a:t> </a:t>
            </a:r>
            <a:r>
              <a:rPr lang="en-US" altLang="en-VN" sz="2000" dirty="0" err="1">
                <a:solidFill>
                  <a:srgbClr val="0000CC"/>
                </a:solidFill>
              </a:rPr>
              <a:t>nửa</a:t>
            </a:r>
            <a:r>
              <a:rPr lang="en-US" altLang="en-VN" sz="2000" dirty="0">
                <a:solidFill>
                  <a:srgbClr val="0000CC"/>
                </a:solidFill>
              </a:rPr>
              <a:t> SL </a:t>
            </a:r>
            <a:r>
              <a:rPr lang="en-US" altLang="en-VN" sz="2000" dirty="0" err="1">
                <a:solidFill>
                  <a:srgbClr val="0000CC"/>
                </a:solidFill>
              </a:rPr>
              <a:t>toàn</a:t>
            </a:r>
            <a:r>
              <a:rPr lang="en-US" altLang="en-VN" sz="2000" dirty="0">
                <a:solidFill>
                  <a:srgbClr val="0000CC"/>
                </a:solidFill>
              </a:rPr>
              <a:t> </a:t>
            </a:r>
            <a:r>
              <a:rPr lang="en-US" altLang="en-VN" sz="2000" dirty="0" err="1">
                <a:solidFill>
                  <a:srgbClr val="0000CC"/>
                </a:solidFill>
              </a:rPr>
              <a:t>thế</a:t>
            </a:r>
            <a:r>
              <a:rPr lang="en-US" altLang="en-VN" sz="2000" dirty="0">
                <a:solidFill>
                  <a:srgbClr val="0000CC"/>
                </a:solidFill>
              </a:rPr>
              <a:t> </a:t>
            </a:r>
            <a:r>
              <a:rPr lang="en-US" altLang="en-VN" sz="2000" dirty="0" err="1">
                <a:solidFill>
                  <a:srgbClr val="0000CC"/>
                </a:solidFill>
              </a:rPr>
              <a:t>giới</a:t>
            </a:r>
            <a:r>
              <a:rPr lang="en-US" altLang="en-VN" sz="2000" dirty="0">
                <a:solidFill>
                  <a:srgbClr val="0000CC"/>
                </a:solidFill>
              </a:rPr>
              <a:t> 56,47% (1948)</a:t>
            </a:r>
          </a:p>
          <a:p>
            <a:endParaRPr lang="en-US" altLang="en-VN" sz="2200" dirty="0"/>
          </a:p>
        </p:txBody>
      </p:sp>
      <p:sp>
        <p:nvSpPr>
          <p:cNvPr id="14" name="Rectangle 13">
            <a:extLst>
              <a:ext uri="{FF2B5EF4-FFF2-40B4-BE49-F238E27FC236}">
                <a16:creationId xmlns:a16="http://schemas.microsoft.com/office/drawing/2014/main" id="{54166DB1-A822-594A-9035-AD94687934CB}"/>
              </a:ext>
            </a:extLst>
          </p:cNvPr>
          <p:cNvSpPr/>
          <p:nvPr/>
        </p:nvSpPr>
        <p:spPr>
          <a:xfrm>
            <a:off x="2125176" y="2184893"/>
            <a:ext cx="2455182" cy="1015663"/>
          </a:xfrm>
          <a:prstGeom prst="rect">
            <a:avLst/>
          </a:prstGeom>
        </p:spPr>
        <p:txBody>
          <a:bodyPr wrap="square">
            <a:spAutoFit/>
          </a:bodyPr>
          <a:lstStyle/>
          <a:p>
            <a:pPr algn="just"/>
            <a:r>
              <a:rPr lang="en-US" altLang="en-VN" sz="2000" kern="1200" dirty="0" err="1">
                <a:solidFill>
                  <a:srgbClr val="C00000"/>
                </a:solidFill>
                <a:latin typeface="Times New Roman" panose="02020603050405020304" pitchFamily="18" charset="0"/>
                <a:ea typeface="+mn-ea"/>
                <a:cs typeface="+mn-cs"/>
              </a:rPr>
              <a:t>Nông</a:t>
            </a:r>
            <a:r>
              <a:rPr lang="en-US" altLang="en-VN" sz="2000" kern="1200" dirty="0">
                <a:solidFill>
                  <a:srgbClr val="C00000"/>
                </a:solidFill>
                <a:latin typeface="Times New Roman" panose="02020603050405020304" pitchFamily="18" charset="0"/>
                <a:ea typeface="+mn-ea"/>
                <a:cs typeface="+mn-cs"/>
              </a:rPr>
              <a:t> </a:t>
            </a:r>
            <a:r>
              <a:rPr lang="en-US" altLang="en-VN" sz="2000" kern="1200" dirty="0" err="1">
                <a:solidFill>
                  <a:srgbClr val="C00000"/>
                </a:solidFill>
                <a:latin typeface="Times New Roman" panose="02020603050405020304" pitchFamily="18" charset="0"/>
                <a:ea typeface="+mn-ea"/>
                <a:cs typeface="+mn-cs"/>
              </a:rPr>
              <a:t>nghiệp</a:t>
            </a:r>
            <a:r>
              <a:rPr lang="en-US" altLang="en-VN" sz="2000" kern="1200" dirty="0">
                <a:solidFill>
                  <a:srgbClr val="0000CC"/>
                </a:solidFill>
                <a:latin typeface="Times New Roman" panose="02020603050405020304" pitchFamily="18" charset="0"/>
                <a:ea typeface="+mn-ea"/>
                <a:cs typeface="+mn-cs"/>
              </a:rPr>
              <a:t>: </a:t>
            </a:r>
            <a:r>
              <a:rPr lang="en-US" altLang="en-VN" sz="2000" kern="1200" dirty="0" err="1">
                <a:solidFill>
                  <a:srgbClr val="0000CC"/>
                </a:solidFill>
                <a:latin typeface="Times New Roman" panose="02020603050405020304" pitchFamily="18" charset="0"/>
                <a:ea typeface="+mn-ea"/>
                <a:cs typeface="+mn-cs"/>
              </a:rPr>
              <a:t>Bằng</a:t>
            </a:r>
            <a:r>
              <a:rPr lang="en-US" altLang="en-VN" sz="2000" kern="1200" dirty="0">
                <a:solidFill>
                  <a:srgbClr val="0000CC"/>
                </a:solidFill>
                <a:latin typeface="Times New Roman" panose="02020603050405020304" pitchFamily="18" charset="0"/>
                <a:ea typeface="+mn-ea"/>
                <a:cs typeface="+mn-cs"/>
              </a:rPr>
              <a:t> 2 </a:t>
            </a:r>
            <a:r>
              <a:rPr lang="en-US" altLang="en-VN" sz="2000" kern="1200" dirty="0" err="1">
                <a:solidFill>
                  <a:srgbClr val="0000CC"/>
                </a:solidFill>
                <a:latin typeface="Times New Roman" panose="02020603050405020304" pitchFamily="18" charset="0"/>
                <a:ea typeface="+mn-ea"/>
                <a:cs typeface="+mn-cs"/>
              </a:rPr>
              <a:t>lần</a:t>
            </a:r>
            <a:r>
              <a:rPr lang="en-US" altLang="en-VN" sz="2000" kern="1200" dirty="0">
                <a:solidFill>
                  <a:srgbClr val="0000CC"/>
                </a:solidFill>
                <a:latin typeface="Times New Roman" panose="02020603050405020304" pitchFamily="18" charset="0"/>
                <a:ea typeface="+mn-ea"/>
                <a:cs typeface="+mn-cs"/>
              </a:rPr>
              <a:t> SL </a:t>
            </a:r>
            <a:r>
              <a:rPr lang="en-US" altLang="en-VN" sz="2000" kern="1200" dirty="0" err="1">
                <a:solidFill>
                  <a:srgbClr val="0000CC"/>
                </a:solidFill>
                <a:latin typeface="Times New Roman" panose="02020603050405020304" pitchFamily="18" charset="0"/>
                <a:ea typeface="+mn-ea"/>
                <a:cs typeface="+mn-cs"/>
              </a:rPr>
              <a:t>của</a:t>
            </a:r>
            <a:r>
              <a:rPr lang="en-US" altLang="en-VN" sz="2000" kern="1200" dirty="0">
                <a:solidFill>
                  <a:srgbClr val="0000CC"/>
                </a:solidFill>
                <a:latin typeface="Times New Roman" panose="02020603050405020304" pitchFamily="18" charset="0"/>
                <a:ea typeface="+mn-ea"/>
                <a:cs typeface="+mn-cs"/>
              </a:rPr>
              <a:t> </a:t>
            </a:r>
            <a:r>
              <a:rPr lang="en-US" altLang="en-VN" sz="2000" kern="1200" dirty="0" err="1">
                <a:solidFill>
                  <a:srgbClr val="0000CC"/>
                </a:solidFill>
                <a:latin typeface="Times New Roman" panose="02020603050405020304" pitchFamily="18" charset="0"/>
                <a:ea typeface="+mn-ea"/>
                <a:cs typeface="+mn-cs"/>
              </a:rPr>
              <a:t>Tây</a:t>
            </a:r>
            <a:r>
              <a:rPr lang="en-US" altLang="en-VN" sz="2000" kern="1200" dirty="0">
                <a:solidFill>
                  <a:srgbClr val="0000CC"/>
                </a:solidFill>
                <a:latin typeface="Times New Roman" panose="02020603050405020304" pitchFamily="18" charset="0"/>
                <a:ea typeface="+mn-ea"/>
                <a:cs typeface="+mn-cs"/>
              </a:rPr>
              <a:t> </a:t>
            </a:r>
            <a:r>
              <a:rPr lang="en-US" altLang="en-VN" sz="2000" kern="1200" dirty="0" err="1">
                <a:solidFill>
                  <a:srgbClr val="0000CC"/>
                </a:solidFill>
                <a:latin typeface="Times New Roman" panose="02020603050405020304" pitchFamily="18" charset="0"/>
                <a:ea typeface="+mn-ea"/>
                <a:cs typeface="+mn-cs"/>
              </a:rPr>
              <a:t>Đức</a:t>
            </a:r>
            <a:r>
              <a:rPr lang="en-US" altLang="en-VN" sz="2000" kern="1200" dirty="0">
                <a:solidFill>
                  <a:srgbClr val="0000CC"/>
                </a:solidFill>
                <a:latin typeface="Times New Roman" panose="02020603050405020304" pitchFamily="18" charset="0"/>
                <a:ea typeface="+mn-ea"/>
                <a:cs typeface="+mn-cs"/>
              </a:rPr>
              <a:t> </a:t>
            </a:r>
            <a:r>
              <a:rPr lang="en-US" altLang="en-VN" sz="2000" kern="1200" dirty="0" err="1">
                <a:solidFill>
                  <a:srgbClr val="0000CC"/>
                </a:solidFill>
                <a:latin typeface="Times New Roman" panose="02020603050405020304" pitchFamily="18" charset="0"/>
                <a:ea typeface="+mn-ea"/>
                <a:cs typeface="+mn-cs"/>
              </a:rPr>
              <a:t>Anh+Pháp</a:t>
            </a:r>
            <a:r>
              <a:rPr lang="en-US" altLang="en-VN" sz="2000" kern="1200" dirty="0">
                <a:solidFill>
                  <a:srgbClr val="0000CC"/>
                </a:solidFill>
                <a:latin typeface="Times New Roman" panose="02020603050405020304" pitchFamily="18" charset="0"/>
                <a:ea typeface="+mn-ea"/>
                <a:cs typeface="+mn-cs"/>
              </a:rPr>
              <a:t>+ </a:t>
            </a:r>
            <a:r>
              <a:rPr lang="en-US" altLang="en-VN" sz="2000" kern="1200" dirty="0" err="1">
                <a:solidFill>
                  <a:srgbClr val="0000CC"/>
                </a:solidFill>
                <a:latin typeface="Times New Roman" panose="02020603050405020304" pitchFamily="18" charset="0"/>
                <a:ea typeface="+mn-ea"/>
                <a:cs typeface="+mn-cs"/>
              </a:rPr>
              <a:t>Nhật</a:t>
            </a:r>
            <a:r>
              <a:rPr lang="en-US" altLang="en-VN" sz="2000" kern="1200" dirty="0">
                <a:solidFill>
                  <a:srgbClr val="0000CC"/>
                </a:solidFill>
                <a:latin typeface="Times New Roman" panose="02020603050405020304" pitchFamily="18" charset="0"/>
                <a:ea typeface="+mn-ea"/>
                <a:cs typeface="+mn-cs"/>
              </a:rPr>
              <a:t> + </a:t>
            </a:r>
            <a:r>
              <a:rPr lang="en-US" altLang="en-VN" sz="2000" kern="1200" dirty="0" err="1">
                <a:solidFill>
                  <a:srgbClr val="0000CC"/>
                </a:solidFill>
                <a:latin typeface="Times New Roman" panose="02020603050405020304" pitchFamily="18" charset="0"/>
                <a:ea typeface="+mn-ea"/>
                <a:cs typeface="+mn-cs"/>
              </a:rPr>
              <a:t>Ý</a:t>
            </a:r>
            <a:endParaRPr lang="en-VN" sz="1200" dirty="0"/>
          </a:p>
        </p:txBody>
      </p:sp>
      <p:sp>
        <p:nvSpPr>
          <p:cNvPr id="21" name="Text Box 82">
            <a:extLst>
              <a:ext uri="{FF2B5EF4-FFF2-40B4-BE49-F238E27FC236}">
                <a16:creationId xmlns:a16="http://schemas.microsoft.com/office/drawing/2014/main" id="{67686CCB-34D9-BB4E-A43E-B59953C8701C}"/>
              </a:ext>
            </a:extLst>
          </p:cNvPr>
          <p:cNvSpPr txBox="1">
            <a:spLocks noChangeArrowheads="1"/>
          </p:cNvSpPr>
          <p:nvPr/>
        </p:nvSpPr>
        <p:spPr bwMode="auto">
          <a:xfrm>
            <a:off x="6506649" y="637349"/>
            <a:ext cx="2743200" cy="1015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75" tIns="45688" rIns="91375" bIns="45688">
            <a:spAutoFit/>
          </a:bodyPr>
          <a:lstStyle>
            <a:lvl1pPr defTabSz="741363">
              <a:defRPr sz="2400">
                <a:solidFill>
                  <a:schemeClr val="tx1"/>
                </a:solidFill>
                <a:latin typeface="Times New Roman" panose="02020603050405020304" pitchFamily="18" charset="0"/>
              </a:defRPr>
            </a:lvl1pPr>
            <a:lvl2pPr marL="742950" indent="-285750" defTabSz="741363">
              <a:defRPr sz="2400">
                <a:solidFill>
                  <a:schemeClr val="tx1"/>
                </a:solidFill>
                <a:latin typeface="Times New Roman" panose="02020603050405020304" pitchFamily="18" charset="0"/>
              </a:defRPr>
            </a:lvl2pPr>
            <a:lvl3pPr marL="1143000" indent="-228600" defTabSz="741363">
              <a:defRPr sz="2400">
                <a:solidFill>
                  <a:schemeClr val="tx1"/>
                </a:solidFill>
                <a:latin typeface="Times New Roman" panose="02020603050405020304" pitchFamily="18" charset="0"/>
              </a:defRPr>
            </a:lvl3pPr>
            <a:lvl4pPr marL="1600200" indent="-228600" defTabSz="741363">
              <a:defRPr sz="2400">
                <a:solidFill>
                  <a:schemeClr val="tx1"/>
                </a:solidFill>
                <a:latin typeface="Times New Roman" panose="02020603050405020304" pitchFamily="18" charset="0"/>
              </a:defRPr>
            </a:lvl4pPr>
            <a:lvl5pPr marL="2057400" indent="-228600" defTabSz="741363">
              <a:defRPr sz="2400">
                <a:solidFill>
                  <a:schemeClr val="tx1"/>
                </a:solidFill>
                <a:latin typeface="Times New Roman" panose="02020603050405020304" pitchFamily="18" charset="0"/>
              </a:defRPr>
            </a:lvl5pPr>
            <a:lvl6pPr marL="2514600" indent="-228600" defTabSz="74136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74136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74136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741363"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20000"/>
              </a:spcBef>
            </a:pPr>
            <a:r>
              <a:rPr lang="en-US" altLang="en-VN" sz="2000" dirty="0" err="1">
                <a:solidFill>
                  <a:schemeClr val="bg2"/>
                </a:solidFill>
              </a:rPr>
              <a:t>Mạnh</a:t>
            </a:r>
            <a:r>
              <a:rPr lang="en-US" altLang="en-VN" sz="2000" dirty="0">
                <a:solidFill>
                  <a:schemeClr val="bg2"/>
                </a:solidFill>
              </a:rPr>
              <a:t> </a:t>
            </a:r>
            <a:r>
              <a:rPr lang="en-US" altLang="en-VN" sz="2000" dirty="0" err="1">
                <a:solidFill>
                  <a:schemeClr val="bg2"/>
                </a:solidFill>
              </a:rPr>
              <a:t>nhất</a:t>
            </a:r>
            <a:r>
              <a:rPr lang="en-US" altLang="en-VN" sz="2000" dirty="0">
                <a:solidFill>
                  <a:schemeClr val="bg2"/>
                </a:solidFill>
              </a:rPr>
              <a:t>, </a:t>
            </a:r>
            <a:r>
              <a:rPr lang="en-US" altLang="en-VN" sz="2000" dirty="0" err="1">
                <a:solidFill>
                  <a:schemeClr val="bg2"/>
                </a:solidFill>
              </a:rPr>
              <a:t>độc</a:t>
            </a:r>
            <a:r>
              <a:rPr lang="en-US" altLang="en-VN" sz="2000" dirty="0">
                <a:solidFill>
                  <a:schemeClr val="bg2"/>
                </a:solidFill>
              </a:rPr>
              <a:t> </a:t>
            </a:r>
            <a:r>
              <a:rPr lang="en-US" altLang="en-VN" sz="2000" dirty="0" err="1">
                <a:solidFill>
                  <a:schemeClr val="bg2"/>
                </a:solidFill>
              </a:rPr>
              <a:t>quyền</a:t>
            </a:r>
            <a:r>
              <a:rPr lang="en-US" altLang="en-VN" sz="2000" dirty="0">
                <a:solidFill>
                  <a:schemeClr val="bg2"/>
                </a:solidFill>
              </a:rPr>
              <a:t> </a:t>
            </a:r>
            <a:r>
              <a:rPr lang="en-US" altLang="en-VN" sz="2000" dirty="0" err="1">
                <a:solidFill>
                  <a:schemeClr val="bg2"/>
                </a:solidFill>
              </a:rPr>
              <a:t>về</a:t>
            </a:r>
            <a:r>
              <a:rPr lang="en-US" altLang="en-VN" sz="2000" dirty="0">
                <a:solidFill>
                  <a:schemeClr val="bg2"/>
                </a:solidFill>
              </a:rPr>
              <a:t> </a:t>
            </a:r>
            <a:r>
              <a:rPr lang="en-US" altLang="en-VN" sz="2000" dirty="0" err="1">
                <a:solidFill>
                  <a:schemeClr val="bg2"/>
                </a:solidFill>
              </a:rPr>
              <a:t>vũ</a:t>
            </a:r>
            <a:r>
              <a:rPr lang="en-US" altLang="en-VN" sz="2000" dirty="0">
                <a:solidFill>
                  <a:schemeClr val="bg2"/>
                </a:solidFill>
              </a:rPr>
              <a:t> </a:t>
            </a:r>
            <a:r>
              <a:rPr lang="en-US" altLang="en-VN" sz="2000" dirty="0" err="1">
                <a:solidFill>
                  <a:schemeClr val="bg2"/>
                </a:solidFill>
              </a:rPr>
              <a:t>khí</a:t>
            </a:r>
            <a:r>
              <a:rPr lang="en-US" altLang="en-VN" sz="2000" dirty="0">
                <a:solidFill>
                  <a:schemeClr val="bg2"/>
                </a:solidFill>
              </a:rPr>
              <a:t> </a:t>
            </a:r>
            <a:r>
              <a:rPr lang="en-US" altLang="en-VN" sz="2000" dirty="0" err="1">
                <a:solidFill>
                  <a:schemeClr val="bg2"/>
                </a:solidFill>
              </a:rPr>
              <a:t>nguyên</a:t>
            </a:r>
            <a:r>
              <a:rPr lang="en-US" altLang="en-VN" sz="2000" dirty="0">
                <a:solidFill>
                  <a:schemeClr val="bg2"/>
                </a:solidFill>
              </a:rPr>
              <a:t> </a:t>
            </a:r>
            <a:r>
              <a:rPr lang="en-US" altLang="en-VN" sz="2000" dirty="0" err="1">
                <a:solidFill>
                  <a:schemeClr val="bg2"/>
                </a:solidFill>
              </a:rPr>
              <a:t>tử</a:t>
            </a:r>
            <a:endParaRPr lang="en-US" altLang="en-VN" sz="2000" dirty="0">
              <a:solidFill>
                <a:schemeClr val="bg2"/>
              </a:solidFill>
            </a:endParaRPr>
          </a:p>
          <a:p>
            <a:endParaRPr lang="en-US" altLang="en-VN" sz="2000" dirty="0"/>
          </a:p>
        </p:txBody>
      </p:sp>
      <p:sp>
        <p:nvSpPr>
          <p:cNvPr id="22" name="Text Box 80">
            <a:extLst>
              <a:ext uri="{FF2B5EF4-FFF2-40B4-BE49-F238E27FC236}">
                <a16:creationId xmlns:a16="http://schemas.microsoft.com/office/drawing/2014/main" id="{3CB21D9A-DBD5-AC48-95DE-0095A60A2757}"/>
              </a:ext>
            </a:extLst>
          </p:cNvPr>
          <p:cNvSpPr txBox="1">
            <a:spLocks noChangeArrowheads="1"/>
          </p:cNvSpPr>
          <p:nvPr/>
        </p:nvSpPr>
        <p:spPr bwMode="auto">
          <a:xfrm>
            <a:off x="1934209" y="4159658"/>
            <a:ext cx="3132785" cy="1015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75" tIns="45688" rIns="91375" bIns="45688">
            <a:spAutoFit/>
          </a:bodyPr>
          <a:lstStyle>
            <a:lvl1pPr defTabSz="741363">
              <a:defRPr sz="2400">
                <a:solidFill>
                  <a:schemeClr val="tx1"/>
                </a:solidFill>
                <a:latin typeface="Times New Roman" panose="02020603050405020304" pitchFamily="18" charset="0"/>
              </a:defRPr>
            </a:lvl1pPr>
            <a:lvl2pPr marL="742950" indent="-285750" defTabSz="741363">
              <a:defRPr sz="2400">
                <a:solidFill>
                  <a:schemeClr val="tx1"/>
                </a:solidFill>
                <a:latin typeface="Times New Roman" panose="02020603050405020304" pitchFamily="18" charset="0"/>
              </a:defRPr>
            </a:lvl2pPr>
            <a:lvl3pPr marL="1143000" indent="-228600" defTabSz="741363">
              <a:defRPr sz="2400">
                <a:solidFill>
                  <a:schemeClr val="tx1"/>
                </a:solidFill>
                <a:latin typeface="Times New Roman" panose="02020603050405020304" pitchFamily="18" charset="0"/>
              </a:defRPr>
            </a:lvl3pPr>
            <a:lvl4pPr marL="1600200" indent="-228600" defTabSz="741363">
              <a:defRPr sz="2400">
                <a:solidFill>
                  <a:schemeClr val="tx1"/>
                </a:solidFill>
                <a:latin typeface="Times New Roman" panose="02020603050405020304" pitchFamily="18" charset="0"/>
              </a:defRPr>
            </a:lvl4pPr>
            <a:lvl5pPr marL="2057400" indent="-228600" defTabSz="741363">
              <a:defRPr sz="2400">
                <a:solidFill>
                  <a:schemeClr val="tx1"/>
                </a:solidFill>
                <a:latin typeface="Times New Roman" panose="02020603050405020304" pitchFamily="18" charset="0"/>
              </a:defRPr>
            </a:lvl5pPr>
            <a:lvl6pPr marL="2514600" indent="-228600" defTabSz="74136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74136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74136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741363"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20000"/>
              </a:spcBef>
            </a:pPr>
            <a:r>
              <a:rPr lang="en-US" altLang="en-VN" sz="2000" dirty="0" err="1"/>
              <a:t>Nắm</a:t>
            </a:r>
            <a:r>
              <a:rPr lang="en-US" altLang="en-VN" sz="2000" dirty="0"/>
              <a:t> </a:t>
            </a:r>
            <a:r>
              <a:rPr lang="en-US" altLang="en-VN" sz="2000" dirty="0" err="1"/>
              <a:t>giữ</a:t>
            </a:r>
            <a:r>
              <a:rPr lang="en-US" altLang="en-VN" sz="2000" dirty="0"/>
              <a:t> 3/4 </a:t>
            </a:r>
            <a:r>
              <a:rPr lang="en-US" altLang="en-VN" sz="2000" dirty="0" err="1"/>
              <a:t>trữ</a:t>
            </a:r>
            <a:r>
              <a:rPr lang="en-US" altLang="en-VN" sz="2000" dirty="0"/>
              <a:t> </a:t>
            </a:r>
            <a:r>
              <a:rPr lang="en-US" altLang="en-VN" sz="2000" dirty="0" err="1"/>
              <a:t>lượng</a:t>
            </a:r>
            <a:r>
              <a:rPr lang="en-US" altLang="en-VN" sz="2000" dirty="0"/>
              <a:t> </a:t>
            </a:r>
            <a:r>
              <a:rPr lang="en-US" altLang="en-VN" sz="2000" dirty="0" err="1"/>
              <a:t>vàng</a:t>
            </a:r>
            <a:r>
              <a:rPr lang="en-US" altLang="en-VN" sz="2000" dirty="0"/>
              <a:t> </a:t>
            </a:r>
            <a:r>
              <a:rPr lang="en-US" altLang="en-VN" sz="2000" dirty="0" err="1"/>
              <a:t>thế</a:t>
            </a:r>
            <a:r>
              <a:rPr lang="en-US" altLang="en-VN" sz="2000" dirty="0"/>
              <a:t> </a:t>
            </a:r>
            <a:r>
              <a:rPr lang="en-US" altLang="en-VN" sz="2000" dirty="0" err="1"/>
              <a:t>giới</a:t>
            </a:r>
            <a:r>
              <a:rPr lang="en-US" altLang="en-VN" sz="2000" dirty="0"/>
              <a:t>. ( 24,6 </a:t>
            </a:r>
            <a:r>
              <a:rPr lang="en-US" altLang="en-VN" sz="2000" dirty="0" err="1"/>
              <a:t>tỉ</a:t>
            </a:r>
            <a:r>
              <a:rPr lang="en-US" altLang="en-VN" sz="2000" dirty="0"/>
              <a:t> USD)</a:t>
            </a:r>
          </a:p>
          <a:p>
            <a:endParaRPr lang="en-US" altLang="en-VN" sz="2000" dirty="0"/>
          </a:p>
        </p:txBody>
      </p:sp>
      <p:sp>
        <p:nvSpPr>
          <p:cNvPr id="23" name="Text Box 84">
            <a:extLst>
              <a:ext uri="{FF2B5EF4-FFF2-40B4-BE49-F238E27FC236}">
                <a16:creationId xmlns:a16="http://schemas.microsoft.com/office/drawing/2014/main" id="{27C93E8C-591B-C04C-BD6F-BC4BC51F22A3}"/>
              </a:ext>
            </a:extLst>
          </p:cNvPr>
          <p:cNvSpPr txBox="1">
            <a:spLocks noChangeArrowheads="1"/>
          </p:cNvSpPr>
          <p:nvPr/>
        </p:nvSpPr>
        <p:spPr bwMode="auto">
          <a:xfrm>
            <a:off x="6842825" y="2406706"/>
            <a:ext cx="2070847" cy="400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75" tIns="45688" rIns="91375" bIns="45688">
            <a:spAutoFit/>
          </a:bodyPr>
          <a:lstStyle>
            <a:lvl1pPr defTabSz="741363">
              <a:defRPr sz="2400">
                <a:solidFill>
                  <a:schemeClr val="tx1"/>
                </a:solidFill>
                <a:latin typeface="Times New Roman" panose="02020603050405020304" pitchFamily="18" charset="0"/>
              </a:defRPr>
            </a:lvl1pPr>
            <a:lvl2pPr marL="742950" indent="-285750" defTabSz="741363">
              <a:defRPr sz="2400">
                <a:solidFill>
                  <a:schemeClr val="tx1"/>
                </a:solidFill>
                <a:latin typeface="Times New Roman" panose="02020603050405020304" pitchFamily="18" charset="0"/>
              </a:defRPr>
            </a:lvl2pPr>
            <a:lvl3pPr marL="1143000" indent="-228600" defTabSz="741363">
              <a:defRPr sz="2400">
                <a:solidFill>
                  <a:schemeClr val="tx1"/>
                </a:solidFill>
                <a:latin typeface="Times New Roman" panose="02020603050405020304" pitchFamily="18" charset="0"/>
              </a:defRPr>
            </a:lvl3pPr>
            <a:lvl4pPr marL="1600200" indent="-228600" defTabSz="741363">
              <a:defRPr sz="2400">
                <a:solidFill>
                  <a:schemeClr val="tx1"/>
                </a:solidFill>
                <a:latin typeface="Times New Roman" panose="02020603050405020304" pitchFamily="18" charset="0"/>
              </a:defRPr>
            </a:lvl4pPr>
            <a:lvl5pPr marL="2057400" indent="-228600" defTabSz="741363">
              <a:defRPr sz="2400">
                <a:solidFill>
                  <a:schemeClr val="tx1"/>
                </a:solidFill>
                <a:latin typeface="Times New Roman" panose="02020603050405020304" pitchFamily="18" charset="0"/>
              </a:defRPr>
            </a:lvl5pPr>
            <a:lvl6pPr marL="2514600" indent="-228600" defTabSz="74136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74136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74136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741363"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VN" sz="2000" dirty="0"/>
              <a:t>50% </a:t>
            </a:r>
            <a:r>
              <a:rPr lang="en-US" altLang="en-VN" sz="2000" dirty="0" err="1"/>
              <a:t>tàu</a:t>
            </a:r>
            <a:r>
              <a:rPr lang="en-US" altLang="en-VN" sz="2000" dirty="0"/>
              <a:t> </a:t>
            </a:r>
            <a:r>
              <a:rPr lang="en-US" altLang="en-VN" sz="2000" dirty="0" err="1"/>
              <a:t>trên</a:t>
            </a:r>
            <a:r>
              <a:rPr lang="en-US" altLang="en-VN" sz="2000" dirty="0"/>
              <a:t> </a:t>
            </a:r>
            <a:r>
              <a:rPr lang="en-US" altLang="en-VN" sz="2000" dirty="0" err="1"/>
              <a:t>biển</a:t>
            </a:r>
            <a:endParaRPr lang="en-US" altLang="en-VN" sz="2000" dirty="0"/>
          </a:p>
        </p:txBody>
      </p:sp>
      <p:sp>
        <p:nvSpPr>
          <p:cNvPr id="24" name="Text Box 86">
            <a:extLst>
              <a:ext uri="{FF2B5EF4-FFF2-40B4-BE49-F238E27FC236}">
                <a16:creationId xmlns:a16="http://schemas.microsoft.com/office/drawing/2014/main" id="{0056BFC1-5E32-5349-BDDD-A70BB38F6575}"/>
              </a:ext>
            </a:extLst>
          </p:cNvPr>
          <p:cNvSpPr txBox="1">
            <a:spLocks noChangeArrowheads="1"/>
          </p:cNvSpPr>
          <p:nvPr/>
        </p:nvSpPr>
        <p:spPr bwMode="auto">
          <a:xfrm>
            <a:off x="6547152" y="4171136"/>
            <a:ext cx="2743200" cy="1015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75" tIns="45688" rIns="91375" bIns="45688">
            <a:spAutoFit/>
          </a:bodyPr>
          <a:lstStyle>
            <a:lvl1pPr defTabSz="741363">
              <a:defRPr sz="2400">
                <a:solidFill>
                  <a:schemeClr val="tx1"/>
                </a:solidFill>
                <a:latin typeface="Times New Roman" panose="02020603050405020304" pitchFamily="18" charset="0"/>
              </a:defRPr>
            </a:lvl1pPr>
            <a:lvl2pPr marL="742950" indent="-285750" defTabSz="741363">
              <a:defRPr sz="2400">
                <a:solidFill>
                  <a:schemeClr val="tx1"/>
                </a:solidFill>
                <a:latin typeface="Times New Roman" panose="02020603050405020304" pitchFamily="18" charset="0"/>
              </a:defRPr>
            </a:lvl2pPr>
            <a:lvl3pPr marL="1143000" indent="-228600" defTabSz="741363">
              <a:defRPr sz="2400">
                <a:solidFill>
                  <a:schemeClr val="tx1"/>
                </a:solidFill>
                <a:latin typeface="Times New Roman" panose="02020603050405020304" pitchFamily="18" charset="0"/>
              </a:defRPr>
            </a:lvl3pPr>
            <a:lvl4pPr marL="1600200" indent="-228600" defTabSz="741363">
              <a:defRPr sz="2400">
                <a:solidFill>
                  <a:schemeClr val="tx1"/>
                </a:solidFill>
                <a:latin typeface="Times New Roman" panose="02020603050405020304" pitchFamily="18" charset="0"/>
              </a:defRPr>
            </a:lvl4pPr>
            <a:lvl5pPr marL="2057400" indent="-228600" defTabSz="741363">
              <a:defRPr sz="2400">
                <a:solidFill>
                  <a:schemeClr val="tx1"/>
                </a:solidFill>
                <a:latin typeface="Times New Roman" panose="02020603050405020304" pitchFamily="18" charset="0"/>
              </a:defRPr>
            </a:lvl5pPr>
            <a:lvl6pPr marL="2514600" indent="-228600" defTabSz="74136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74136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74136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741363"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20000"/>
              </a:spcBef>
            </a:pPr>
            <a:r>
              <a:rPr lang="en-US" altLang="en-VN" sz="2000" dirty="0">
                <a:solidFill>
                  <a:srgbClr val="0000CC"/>
                </a:solidFill>
              </a:rPr>
              <a:t>10 </a:t>
            </a:r>
            <a:r>
              <a:rPr lang="en-US" altLang="en-VN" sz="2000" dirty="0" err="1">
                <a:solidFill>
                  <a:srgbClr val="0000CC"/>
                </a:solidFill>
              </a:rPr>
              <a:t>ngân</a:t>
            </a:r>
            <a:r>
              <a:rPr lang="en-US" altLang="en-VN" sz="2000" dirty="0">
                <a:solidFill>
                  <a:srgbClr val="0000CC"/>
                </a:solidFill>
              </a:rPr>
              <a:t> </a:t>
            </a:r>
            <a:r>
              <a:rPr lang="en-US" altLang="en-VN" sz="2000" dirty="0" err="1">
                <a:solidFill>
                  <a:srgbClr val="0000CC"/>
                </a:solidFill>
              </a:rPr>
              <a:t>hàng</a:t>
            </a:r>
            <a:r>
              <a:rPr lang="en-US" altLang="en-VN" sz="2000" dirty="0">
                <a:solidFill>
                  <a:srgbClr val="0000CC"/>
                </a:solidFill>
              </a:rPr>
              <a:t> </a:t>
            </a:r>
            <a:r>
              <a:rPr lang="en-US" altLang="en-VN" sz="2000" dirty="0" err="1">
                <a:solidFill>
                  <a:srgbClr val="0000CC"/>
                </a:solidFill>
              </a:rPr>
              <a:t>lớn</a:t>
            </a:r>
            <a:r>
              <a:rPr lang="en-US" altLang="en-VN" sz="2000" dirty="0">
                <a:solidFill>
                  <a:srgbClr val="0000CC"/>
                </a:solidFill>
              </a:rPr>
              <a:t> </a:t>
            </a:r>
            <a:r>
              <a:rPr lang="en-US" altLang="en-VN" sz="2000" dirty="0" err="1">
                <a:solidFill>
                  <a:srgbClr val="0000CC"/>
                </a:solidFill>
              </a:rPr>
              <a:t>nhất</a:t>
            </a:r>
            <a:r>
              <a:rPr lang="en-US" altLang="en-VN" sz="2000" dirty="0">
                <a:solidFill>
                  <a:srgbClr val="0000CC"/>
                </a:solidFill>
              </a:rPr>
              <a:t> </a:t>
            </a:r>
            <a:r>
              <a:rPr lang="en-US" altLang="en-VN" sz="2000" dirty="0" err="1">
                <a:solidFill>
                  <a:srgbClr val="0000CC"/>
                </a:solidFill>
              </a:rPr>
              <a:t>thế</a:t>
            </a:r>
            <a:r>
              <a:rPr lang="en-US" altLang="en-VN" sz="2000" dirty="0">
                <a:solidFill>
                  <a:srgbClr val="0000CC"/>
                </a:solidFill>
              </a:rPr>
              <a:t> </a:t>
            </a:r>
            <a:r>
              <a:rPr lang="en-US" altLang="en-VN" sz="2000" dirty="0" err="1">
                <a:solidFill>
                  <a:srgbClr val="0000CC"/>
                </a:solidFill>
              </a:rPr>
              <a:t>giới</a:t>
            </a:r>
            <a:r>
              <a:rPr lang="en-US" altLang="en-VN" sz="2000" dirty="0">
                <a:solidFill>
                  <a:srgbClr val="0000CC"/>
                </a:solidFill>
              </a:rPr>
              <a:t> </a:t>
            </a:r>
            <a:r>
              <a:rPr lang="en-US" altLang="en-VN" sz="2000" dirty="0" err="1">
                <a:solidFill>
                  <a:srgbClr val="0000CC"/>
                </a:solidFill>
              </a:rPr>
              <a:t>là</a:t>
            </a:r>
            <a:r>
              <a:rPr lang="en-US" altLang="en-VN" sz="2000" dirty="0">
                <a:solidFill>
                  <a:srgbClr val="0000CC"/>
                </a:solidFill>
              </a:rPr>
              <a:t> </a:t>
            </a:r>
            <a:r>
              <a:rPr lang="en-US" altLang="en-VN" sz="2000" dirty="0" err="1">
                <a:solidFill>
                  <a:srgbClr val="0000CC"/>
                </a:solidFill>
              </a:rPr>
              <a:t>của</a:t>
            </a:r>
            <a:r>
              <a:rPr lang="en-US" altLang="en-VN" sz="2000" dirty="0">
                <a:solidFill>
                  <a:srgbClr val="0000CC"/>
                </a:solidFill>
              </a:rPr>
              <a:t> </a:t>
            </a:r>
            <a:r>
              <a:rPr lang="en-US" altLang="en-VN" sz="2000" dirty="0" err="1">
                <a:solidFill>
                  <a:srgbClr val="0000CC"/>
                </a:solidFill>
              </a:rPr>
              <a:t>người</a:t>
            </a:r>
            <a:r>
              <a:rPr lang="en-US" altLang="en-VN" sz="2000" dirty="0">
                <a:solidFill>
                  <a:srgbClr val="0000CC"/>
                </a:solidFill>
              </a:rPr>
              <a:t> </a:t>
            </a:r>
            <a:r>
              <a:rPr lang="en-US" altLang="en-VN" sz="2000" dirty="0" err="1">
                <a:solidFill>
                  <a:srgbClr val="0000CC"/>
                </a:solidFill>
              </a:rPr>
              <a:t>Mĩ</a:t>
            </a:r>
            <a:endParaRPr lang="en-US" altLang="en-VN" sz="2000" dirty="0">
              <a:solidFill>
                <a:srgbClr val="0000CC"/>
              </a:solidFill>
            </a:endParaRPr>
          </a:p>
          <a:p>
            <a:endParaRPr lang="en-US" altLang="en-VN" sz="2000" dirty="0"/>
          </a:p>
        </p:txBody>
      </p:sp>
      <p:pic>
        <p:nvPicPr>
          <p:cNvPr id="1028" name="Picture 4">
            <a:extLst>
              <a:ext uri="{FF2B5EF4-FFF2-40B4-BE49-F238E27FC236}">
                <a16:creationId xmlns:a16="http://schemas.microsoft.com/office/drawing/2014/main" id="{72FCED77-C645-E645-931E-BEAE5B414BBE}"/>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13616" t="4075" r="13021" b="7036"/>
          <a:stretch/>
        </p:blipFill>
        <p:spPr bwMode="auto">
          <a:xfrm>
            <a:off x="289015" y="1955221"/>
            <a:ext cx="1566050" cy="1475006"/>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Group 17">
            <a:extLst>
              <a:ext uri="{FF2B5EF4-FFF2-40B4-BE49-F238E27FC236}">
                <a16:creationId xmlns:a16="http://schemas.microsoft.com/office/drawing/2014/main" id="{3384CAC9-DCDA-1746-8EA8-352F86DD83A0}"/>
              </a:ext>
            </a:extLst>
          </p:cNvPr>
          <p:cNvGrpSpPr/>
          <p:nvPr/>
        </p:nvGrpSpPr>
        <p:grpSpPr>
          <a:xfrm>
            <a:off x="282769" y="210908"/>
            <a:ext cx="1797611" cy="1441068"/>
            <a:chOff x="1828800" y="1809750"/>
            <a:chExt cx="1850661" cy="1811362"/>
          </a:xfrm>
        </p:grpSpPr>
        <p:pic>
          <p:nvPicPr>
            <p:cNvPr id="25" name="Picture 24">
              <a:extLst>
                <a:ext uri="{FF2B5EF4-FFF2-40B4-BE49-F238E27FC236}">
                  <a16:creationId xmlns:a16="http://schemas.microsoft.com/office/drawing/2014/main" id="{C2041E0D-4995-4F4D-92E0-538BA9EA0A72}"/>
                </a:ext>
              </a:extLst>
            </p:cNvPr>
            <p:cNvPicPr>
              <a:picLocks noChangeAspect="1"/>
            </p:cNvPicPr>
            <p:nvPr/>
          </p:nvPicPr>
          <p:blipFill rotWithShape="1">
            <a:blip r:embed="rId9"/>
            <a:srcRect l="3243" t="2593" r="3243"/>
            <a:stretch/>
          </p:blipFill>
          <p:spPr>
            <a:xfrm>
              <a:off x="1828800" y="1809750"/>
              <a:ext cx="1790700" cy="1811362"/>
            </a:xfrm>
            <a:prstGeom prst="ellipse">
              <a:avLst/>
            </a:prstGeom>
            <a:ln>
              <a:solidFill>
                <a:srgbClr val="FF0000"/>
              </a:solidFill>
            </a:ln>
          </p:spPr>
        </p:pic>
        <p:sp>
          <p:nvSpPr>
            <p:cNvPr id="26" name="Rectangle 25">
              <a:extLst>
                <a:ext uri="{FF2B5EF4-FFF2-40B4-BE49-F238E27FC236}">
                  <a16:creationId xmlns:a16="http://schemas.microsoft.com/office/drawing/2014/main" id="{7367770D-26DB-E44A-BF59-A691CBF051AF}"/>
                </a:ext>
              </a:extLst>
            </p:cNvPr>
            <p:cNvSpPr/>
            <p:nvPr/>
          </p:nvSpPr>
          <p:spPr>
            <a:xfrm>
              <a:off x="2702291" y="2715431"/>
              <a:ext cx="841897" cy="307777"/>
            </a:xfrm>
            <a:prstGeom prst="rect">
              <a:avLst/>
            </a:prstGeom>
          </p:spPr>
          <p:txBody>
            <a:bodyPr wrap="none">
              <a:spAutoFit/>
            </a:bodyPr>
            <a:lstStyle/>
            <a:p>
              <a:r>
                <a:rPr lang="en-US" altLang="en-VN" b="1" dirty="0">
                  <a:solidFill>
                    <a:schemeClr val="tx1"/>
                  </a:solidFill>
                  <a:latin typeface="Times New Roman" panose="02020603050405020304" pitchFamily="18" charset="0"/>
                  <a:cs typeface="Times New Roman" panose="02020603050405020304" pitchFamily="18" charset="0"/>
                </a:rPr>
                <a:t>56,47% </a:t>
              </a:r>
              <a:endParaRPr lang="en-VN" dirty="0">
                <a:solidFill>
                  <a:schemeClr val="tx1"/>
                </a:solidFill>
                <a:latin typeface="Times New Roman" panose="02020603050405020304" pitchFamily="18" charset="0"/>
                <a:cs typeface="Times New Roman" panose="02020603050405020304" pitchFamily="18" charset="0"/>
              </a:endParaRPr>
            </a:p>
          </p:txBody>
        </p:sp>
        <p:sp>
          <p:nvSpPr>
            <p:cNvPr id="27" name="TextBox 26">
              <a:extLst>
                <a:ext uri="{FF2B5EF4-FFF2-40B4-BE49-F238E27FC236}">
                  <a16:creationId xmlns:a16="http://schemas.microsoft.com/office/drawing/2014/main" id="{59A08DF1-947B-3841-B631-25B4F5F8F4FF}"/>
                </a:ext>
              </a:extLst>
            </p:cNvPr>
            <p:cNvSpPr txBox="1"/>
            <p:nvPr/>
          </p:nvSpPr>
          <p:spPr>
            <a:xfrm>
              <a:off x="2841261" y="2428069"/>
              <a:ext cx="838200" cy="307777"/>
            </a:xfrm>
            <a:prstGeom prst="rect">
              <a:avLst/>
            </a:prstGeom>
            <a:noFill/>
          </p:spPr>
          <p:txBody>
            <a:bodyPr wrap="square" rtlCol="0">
              <a:spAutoFit/>
            </a:bodyPr>
            <a:lstStyle/>
            <a:p>
              <a:r>
                <a:rPr lang="en-VN" dirty="0"/>
                <a:t>Mĩ</a:t>
              </a:r>
            </a:p>
          </p:txBody>
        </p:sp>
        <p:sp>
          <p:nvSpPr>
            <p:cNvPr id="28" name="TextBox 27">
              <a:extLst>
                <a:ext uri="{FF2B5EF4-FFF2-40B4-BE49-F238E27FC236}">
                  <a16:creationId xmlns:a16="http://schemas.microsoft.com/office/drawing/2014/main" id="{F6DADEC2-0078-E34F-887C-85A86D6B071F}"/>
                </a:ext>
              </a:extLst>
            </p:cNvPr>
            <p:cNvSpPr txBox="1"/>
            <p:nvPr/>
          </p:nvSpPr>
          <p:spPr>
            <a:xfrm>
              <a:off x="1944506" y="2256125"/>
              <a:ext cx="838200" cy="307777"/>
            </a:xfrm>
            <a:prstGeom prst="rect">
              <a:avLst/>
            </a:prstGeom>
            <a:noFill/>
          </p:spPr>
          <p:txBody>
            <a:bodyPr wrap="square" rtlCol="0">
              <a:spAutoFit/>
            </a:bodyPr>
            <a:lstStyle/>
            <a:p>
              <a:r>
                <a:rPr lang="en-US" dirty="0"/>
                <a:t>C</a:t>
              </a:r>
              <a:r>
                <a:rPr lang="en-VN" dirty="0"/>
                <a:t>òn lại</a:t>
              </a:r>
            </a:p>
          </p:txBody>
        </p:sp>
        <p:sp>
          <p:nvSpPr>
            <p:cNvPr id="29" name="Rectangle 28">
              <a:extLst>
                <a:ext uri="{FF2B5EF4-FFF2-40B4-BE49-F238E27FC236}">
                  <a16:creationId xmlns:a16="http://schemas.microsoft.com/office/drawing/2014/main" id="{4E516211-0CBE-6A4F-898A-48B02792310D}"/>
                </a:ext>
              </a:extLst>
            </p:cNvPr>
            <p:cNvSpPr/>
            <p:nvPr/>
          </p:nvSpPr>
          <p:spPr>
            <a:xfrm>
              <a:off x="1955991" y="2502442"/>
              <a:ext cx="768159" cy="307777"/>
            </a:xfrm>
            <a:prstGeom prst="rect">
              <a:avLst/>
            </a:prstGeom>
          </p:spPr>
          <p:txBody>
            <a:bodyPr wrap="none">
              <a:spAutoFit/>
            </a:bodyPr>
            <a:lstStyle/>
            <a:p>
              <a:r>
                <a:rPr lang="en-US" altLang="en-VN" b="1" dirty="0">
                  <a:solidFill>
                    <a:schemeClr val="tx1"/>
                  </a:solidFill>
                  <a:latin typeface="Times New Roman" panose="02020603050405020304" pitchFamily="18" charset="0"/>
                  <a:cs typeface="Times New Roman" panose="02020603050405020304" pitchFamily="18" charset="0"/>
                </a:rPr>
                <a:t>43,53%</a:t>
              </a:r>
              <a:endParaRPr lang="en-VN" dirty="0">
                <a:solidFill>
                  <a:schemeClr val="tx1"/>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135017793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14:presetBounceEnd="50000">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50000">
                                          <p:cBhvr additive="base">
                                            <p:cTn id="7"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8"/>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push.wav"/>
                                            </p:tgtEl>
                                          </p:cMediaNode>
                                        </p:audio>
                                      </p:subTnLst>
                                    </p:cTn>
                                  </p:par>
                                </p:childTnLst>
                              </p:cTn>
                            </p:par>
                            <p:par>
                              <p:cTn id="9" fill="hold">
                                <p:stCondLst>
                                  <p:cond delay="500"/>
                                </p:stCondLst>
                                <p:childTnLst>
                                  <p:par>
                                    <p:cTn id="10" presetID="2" presetClass="entr" presetSubtype="8" fill="hold" grpId="0" nodeType="afterEffect" p14:presetBounceEnd="50000">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14:bounceEnd="50000">
                                          <p:cBhvr additive="base">
                                            <p:cTn id="12" dur="500" fill="hold"/>
                                            <p:tgtEl>
                                              <p:spTgt spid="19"/>
                                            </p:tgtEl>
                                            <p:attrNameLst>
                                              <p:attrName>ppt_x</p:attrName>
                                            </p:attrNameLst>
                                          </p:cBhvr>
                                          <p:tavLst>
                                            <p:tav tm="0">
                                              <p:val>
                                                <p:strVal val="0-#ppt_w/2"/>
                                              </p:val>
                                            </p:tav>
                                            <p:tav tm="100000">
                                              <p:val>
                                                <p:strVal val="#ppt_x"/>
                                              </p:val>
                                            </p:tav>
                                          </p:tavLst>
                                        </p:anim>
                                        <p:anim calcmode="lin" valueType="num" p14:bounceEnd="50000">
                                          <p:cBhvr additive="base">
                                            <p:cTn id="13"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nodeType="clickEffect" p14:presetBounceEnd="50000">
                                      <p:stCondLst>
                                        <p:cond delay="0"/>
                                      </p:stCondLst>
                                      <p:childTnLst>
                                        <p:set>
                                          <p:cBhvr>
                                            <p:cTn id="17" dur="1" fill="hold">
                                              <p:stCondLst>
                                                <p:cond delay="0"/>
                                              </p:stCondLst>
                                            </p:cTn>
                                            <p:tgtEl>
                                              <p:spTgt spid="1028"/>
                                            </p:tgtEl>
                                            <p:attrNameLst>
                                              <p:attrName>style.visibility</p:attrName>
                                            </p:attrNameLst>
                                          </p:cBhvr>
                                          <p:to>
                                            <p:strVal val="visible"/>
                                          </p:to>
                                        </p:set>
                                        <p:anim calcmode="lin" valueType="num" p14:bounceEnd="50000">
                                          <p:cBhvr additive="base">
                                            <p:cTn id="18" dur="500" fill="hold"/>
                                            <p:tgtEl>
                                              <p:spTgt spid="1028"/>
                                            </p:tgtEl>
                                            <p:attrNameLst>
                                              <p:attrName>ppt_x</p:attrName>
                                            </p:attrNameLst>
                                          </p:cBhvr>
                                          <p:tavLst>
                                            <p:tav tm="0">
                                              <p:val>
                                                <p:strVal val="#ppt_x"/>
                                              </p:val>
                                            </p:tav>
                                            <p:tav tm="100000">
                                              <p:val>
                                                <p:strVal val="#ppt_x"/>
                                              </p:val>
                                            </p:tav>
                                          </p:tavLst>
                                        </p:anim>
                                        <p:anim calcmode="lin" valueType="num" p14:bounceEnd="50000">
                                          <p:cBhvr additive="base">
                                            <p:cTn id="19" dur="500" fill="hold"/>
                                            <p:tgtEl>
                                              <p:spTgt spid="1028"/>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16"/>
                                                </p:cond>
                                              </p:stCondLst>
                                              <p:endCondLst>
                                                <p:cond evt="onStopAudio" delay="0">
                                                  <p:tgtEl>
                                                    <p:sldTgt/>
                                                  </p:tgtEl>
                                                </p:cond>
                                              </p:endCondLst>
                                            </p:cTn>
                                            <p:tgtEl>
                                              <p:sndTgt r:embed="rId2" name="push.wav"/>
                                            </p:tgtEl>
                                          </p:cMediaNode>
                                        </p:audio>
                                      </p:subTnLst>
                                    </p:cTn>
                                  </p:par>
                                </p:childTnLst>
                              </p:cTn>
                            </p:par>
                            <p:par>
                              <p:cTn id="20" fill="hold">
                                <p:stCondLst>
                                  <p:cond delay="500"/>
                                </p:stCondLst>
                                <p:childTnLst>
                                  <p:par>
                                    <p:cTn id="21" presetID="2" presetClass="entr" presetSubtype="8" fill="hold" grpId="0" nodeType="afterEffect" p14:presetBounceEnd="50000">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14:bounceEnd="50000">
                                          <p:cBhvr additive="base">
                                            <p:cTn id="23"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1" fill="hold" nodeType="clickEffect" p14:presetBounceEnd="50000">
                                      <p:stCondLst>
                                        <p:cond delay="0"/>
                                      </p:stCondLst>
                                      <p:childTnLst>
                                        <p:set>
                                          <p:cBhvr>
                                            <p:cTn id="28" dur="1" fill="hold">
                                              <p:stCondLst>
                                                <p:cond delay="0"/>
                                              </p:stCondLst>
                                            </p:cTn>
                                            <p:tgtEl>
                                              <p:spTgt spid="3074"/>
                                            </p:tgtEl>
                                            <p:attrNameLst>
                                              <p:attrName>style.visibility</p:attrName>
                                            </p:attrNameLst>
                                          </p:cBhvr>
                                          <p:to>
                                            <p:strVal val="visible"/>
                                          </p:to>
                                        </p:set>
                                        <p:anim calcmode="lin" valueType="num" p14:bounceEnd="50000">
                                          <p:cBhvr additive="base">
                                            <p:cTn id="29" dur="500" fill="hold"/>
                                            <p:tgtEl>
                                              <p:spTgt spid="3074"/>
                                            </p:tgtEl>
                                            <p:attrNameLst>
                                              <p:attrName>ppt_x</p:attrName>
                                            </p:attrNameLst>
                                          </p:cBhvr>
                                          <p:tavLst>
                                            <p:tav tm="0">
                                              <p:val>
                                                <p:strVal val="#ppt_x"/>
                                              </p:val>
                                            </p:tav>
                                            <p:tav tm="100000">
                                              <p:val>
                                                <p:strVal val="#ppt_x"/>
                                              </p:val>
                                            </p:tav>
                                          </p:tavLst>
                                        </p:anim>
                                        <p:anim calcmode="lin" valueType="num" p14:bounceEnd="50000">
                                          <p:cBhvr additive="base">
                                            <p:cTn id="30" dur="500" fill="hold"/>
                                            <p:tgtEl>
                                              <p:spTgt spid="3074"/>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2" name="push.wav"/>
                                            </p:tgtEl>
                                          </p:cMediaNode>
                                        </p:audio>
                                      </p:subTnLst>
                                    </p:cTn>
                                  </p:par>
                                </p:childTnLst>
                              </p:cTn>
                            </p:par>
                            <p:par>
                              <p:cTn id="31" fill="hold">
                                <p:stCondLst>
                                  <p:cond delay="500"/>
                                </p:stCondLst>
                                <p:childTnLst>
                                  <p:par>
                                    <p:cTn id="32" presetID="2" presetClass="entr" presetSubtype="8" fill="hold" grpId="0" nodeType="afterEffect" p14:presetBounceEnd="50000">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14:bounceEnd="50000">
                                          <p:cBhvr additive="base">
                                            <p:cTn id="34" dur="500" fill="hold"/>
                                            <p:tgtEl>
                                              <p:spTgt spid="22"/>
                                            </p:tgtEl>
                                            <p:attrNameLst>
                                              <p:attrName>ppt_x</p:attrName>
                                            </p:attrNameLst>
                                          </p:cBhvr>
                                          <p:tavLst>
                                            <p:tav tm="0">
                                              <p:val>
                                                <p:strVal val="0-#ppt_w/2"/>
                                              </p:val>
                                            </p:tav>
                                            <p:tav tm="100000">
                                              <p:val>
                                                <p:strVal val="#ppt_x"/>
                                              </p:val>
                                            </p:tav>
                                          </p:tavLst>
                                        </p:anim>
                                        <p:anim calcmode="lin" valueType="num" p14:bounceEnd="50000">
                                          <p:cBhvr additive="base">
                                            <p:cTn id="35"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14:presetBounceEnd="50000">
                                      <p:stCondLst>
                                        <p:cond delay="0"/>
                                      </p:stCondLst>
                                      <p:childTnLst>
                                        <p:set>
                                          <p:cBhvr>
                                            <p:cTn id="39" dur="1" fill="hold">
                                              <p:stCondLst>
                                                <p:cond delay="0"/>
                                              </p:stCondLst>
                                            </p:cTn>
                                            <p:tgtEl>
                                              <p:spTgt spid="3076"/>
                                            </p:tgtEl>
                                            <p:attrNameLst>
                                              <p:attrName>style.visibility</p:attrName>
                                            </p:attrNameLst>
                                          </p:cBhvr>
                                          <p:to>
                                            <p:strVal val="visible"/>
                                          </p:to>
                                        </p:set>
                                        <p:anim calcmode="lin" valueType="num" p14:bounceEnd="50000">
                                          <p:cBhvr additive="base">
                                            <p:cTn id="40" dur="500" fill="hold"/>
                                            <p:tgtEl>
                                              <p:spTgt spid="3076"/>
                                            </p:tgtEl>
                                            <p:attrNameLst>
                                              <p:attrName>ppt_x</p:attrName>
                                            </p:attrNameLst>
                                          </p:cBhvr>
                                          <p:tavLst>
                                            <p:tav tm="0">
                                              <p:val>
                                                <p:strVal val="#ppt_x"/>
                                              </p:val>
                                            </p:tav>
                                            <p:tav tm="100000">
                                              <p:val>
                                                <p:strVal val="#ppt_x"/>
                                              </p:val>
                                            </p:tav>
                                          </p:tavLst>
                                        </p:anim>
                                        <p:anim calcmode="lin" valueType="num" p14:bounceEnd="50000">
                                          <p:cBhvr additive="base">
                                            <p:cTn id="41" dur="500" fill="hold"/>
                                            <p:tgtEl>
                                              <p:spTgt spid="3076"/>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38"/>
                                                </p:cond>
                                              </p:stCondLst>
                                              <p:endCondLst>
                                                <p:cond evt="onStopAudio" delay="0">
                                                  <p:tgtEl>
                                                    <p:sldTgt/>
                                                  </p:tgtEl>
                                                </p:cond>
                                              </p:endCondLst>
                                            </p:cTn>
                                            <p:tgtEl>
                                              <p:sndTgt r:embed="rId2" name="push.wav"/>
                                            </p:tgtEl>
                                          </p:cMediaNode>
                                        </p:audio>
                                      </p:subTnLst>
                                    </p:cTn>
                                  </p:par>
                                </p:childTnLst>
                              </p:cTn>
                            </p:par>
                            <p:par>
                              <p:cTn id="42" fill="hold">
                                <p:stCondLst>
                                  <p:cond delay="500"/>
                                </p:stCondLst>
                                <p:childTnLst>
                                  <p:par>
                                    <p:cTn id="43" presetID="2" presetClass="entr" presetSubtype="2" fill="hold" grpId="0" nodeType="afterEffect" p14:presetBounceEnd="50000">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14:bounceEnd="50000">
                                          <p:cBhvr additive="base">
                                            <p:cTn id="45" dur="500" fill="hold"/>
                                            <p:tgtEl>
                                              <p:spTgt spid="21"/>
                                            </p:tgtEl>
                                            <p:attrNameLst>
                                              <p:attrName>ppt_x</p:attrName>
                                            </p:attrNameLst>
                                          </p:cBhvr>
                                          <p:tavLst>
                                            <p:tav tm="0">
                                              <p:val>
                                                <p:strVal val="1+#ppt_w/2"/>
                                              </p:val>
                                            </p:tav>
                                            <p:tav tm="100000">
                                              <p:val>
                                                <p:strVal val="#ppt_x"/>
                                              </p:val>
                                            </p:tav>
                                          </p:tavLst>
                                        </p:anim>
                                        <p:anim calcmode="lin" valueType="num" p14:bounceEnd="50000">
                                          <p:cBhvr additive="base">
                                            <p:cTn id="46"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14:presetBounceEnd="50000">
                                      <p:stCondLst>
                                        <p:cond delay="0"/>
                                      </p:stCondLst>
                                      <p:childTnLst>
                                        <p:set>
                                          <p:cBhvr>
                                            <p:cTn id="50" dur="1" fill="hold">
                                              <p:stCondLst>
                                                <p:cond delay="0"/>
                                              </p:stCondLst>
                                            </p:cTn>
                                            <p:tgtEl>
                                              <p:spTgt spid="3078"/>
                                            </p:tgtEl>
                                            <p:attrNameLst>
                                              <p:attrName>style.visibility</p:attrName>
                                            </p:attrNameLst>
                                          </p:cBhvr>
                                          <p:to>
                                            <p:strVal val="visible"/>
                                          </p:to>
                                        </p:set>
                                        <p:anim calcmode="lin" valueType="num" p14:bounceEnd="50000">
                                          <p:cBhvr additive="base">
                                            <p:cTn id="51" dur="500" fill="hold"/>
                                            <p:tgtEl>
                                              <p:spTgt spid="3078"/>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3078"/>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49"/>
                                                </p:cond>
                                              </p:stCondLst>
                                              <p:endCondLst>
                                                <p:cond evt="onStopAudio" delay="0">
                                                  <p:tgtEl>
                                                    <p:sldTgt/>
                                                  </p:tgtEl>
                                                </p:cond>
                                              </p:endCondLst>
                                            </p:cTn>
                                            <p:tgtEl>
                                              <p:sndTgt r:embed="rId2" name="push.wav"/>
                                            </p:tgtEl>
                                          </p:cMediaNode>
                                        </p:audio>
                                      </p:subTnLst>
                                    </p:cTn>
                                  </p:par>
                                </p:childTnLst>
                              </p:cTn>
                            </p:par>
                            <p:par>
                              <p:cTn id="53" fill="hold">
                                <p:stCondLst>
                                  <p:cond delay="500"/>
                                </p:stCondLst>
                                <p:childTnLst>
                                  <p:par>
                                    <p:cTn id="54" presetID="2" presetClass="entr" presetSubtype="2" fill="hold" grpId="0" nodeType="afterEffect" p14:presetBounceEnd="50000">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14:bounceEnd="50000">
                                          <p:cBhvr additive="base">
                                            <p:cTn id="56" dur="500" fill="hold"/>
                                            <p:tgtEl>
                                              <p:spTgt spid="23"/>
                                            </p:tgtEl>
                                            <p:attrNameLst>
                                              <p:attrName>ppt_x</p:attrName>
                                            </p:attrNameLst>
                                          </p:cBhvr>
                                          <p:tavLst>
                                            <p:tav tm="0">
                                              <p:val>
                                                <p:strVal val="1+#ppt_w/2"/>
                                              </p:val>
                                            </p:tav>
                                            <p:tav tm="100000">
                                              <p:val>
                                                <p:strVal val="#ppt_x"/>
                                              </p:val>
                                            </p:tav>
                                          </p:tavLst>
                                        </p:anim>
                                        <p:anim calcmode="lin" valueType="num" p14:bounceEnd="50000">
                                          <p:cBhvr additive="base">
                                            <p:cTn id="57"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nodeType="clickEffect" p14:presetBounceEnd="50000">
                                      <p:stCondLst>
                                        <p:cond delay="0"/>
                                      </p:stCondLst>
                                      <p:childTnLst>
                                        <p:set>
                                          <p:cBhvr>
                                            <p:cTn id="61" dur="1" fill="hold">
                                              <p:stCondLst>
                                                <p:cond delay="0"/>
                                              </p:stCondLst>
                                            </p:cTn>
                                            <p:tgtEl>
                                              <p:spTgt spid="3082"/>
                                            </p:tgtEl>
                                            <p:attrNameLst>
                                              <p:attrName>style.visibility</p:attrName>
                                            </p:attrNameLst>
                                          </p:cBhvr>
                                          <p:to>
                                            <p:strVal val="visible"/>
                                          </p:to>
                                        </p:set>
                                        <p:anim calcmode="lin" valueType="num" p14:bounceEnd="50000">
                                          <p:cBhvr additive="base">
                                            <p:cTn id="62" dur="500" fill="hold"/>
                                            <p:tgtEl>
                                              <p:spTgt spid="3082"/>
                                            </p:tgtEl>
                                            <p:attrNameLst>
                                              <p:attrName>ppt_x</p:attrName>
                                            </p:attrNameLst>
                                          </p:cBhvr>
                                          <p:tavLst>
                                            <p:tav tm="0">
                                              <p:val>
                                                <p:strVal val="#ppt_x"/>
                                              </p:val>
                                            </p:tav>
                                            <p:tav tm="100000">
                                              <p:val>
                                                <p:strVal val="#ppt_x"/>
                                              </p:val>
                                            </p:tav>
                                          </p:tavLst>
                                        </p:anim>
                                        <p:anim calcmode="lin" valueType="num" p14:bounceEnd="50000">
                                          <p:cBhvr additive="base">
                                            <p:cTn id="63" dur="500" fill="hold"/>
                                            <p:tgtEl>
                                              <p:spTgt spid="3082"/>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60"/>
                                                </p:cond>
                                              </p:stCondLst>
                                              <p:endCondLst>
                                                <p:cond evt="onStopAudio" delay="0">
                                                  <p:tgtEl>
                                                    <p:sldTgt/>
                                                  </p:tgtEl>
                                                </p:cond>
                                              </p:endCondLst>
                                            </p:cTn>
                                            <p:tgtEl>
                                              <p:sndTgt r:embed="rId2" name="push.wav"/>
                                            </p:tgtEl>
                                          </p:cMediaNode>
                                        </p:audio>
                                      </p:subTnLst>
                                    </p:cTn>
                                  </p:par>
                                </p:childTnLst>
                              </p:cTn>
                            </p:par>
                            <p:par>
                              <p:cTn id="64" fill="hold">
                                <p:stCondLst>
                                  <p:cond delay="500"/>
                                </p:stCondLst>
                                <p:childTnLst>
                                  <p:par>
                                    <p:cTn id="65" presetID="2" presetClass="entr" presetSubtype="2" fill="hold" grpId="0" nodeType="afterEffect" p14:presetBounceEnd="50000">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14:bounceEnd="50000">
                                          <p:cBhvr additive="base">
                                            <p:cTn id="67" dur="500" fill="hold"/>
                                            <p:tgtEl>
                                              <p:spTgt spid="24"/>
                                            </p:tgtEl>
                                            <p:attrNameLst>
                                              <p:attrName>ppt_x</p:attrName>
                                            </p:attrNameLst>
                                          </p:cBhvr>
                                          <p:tavLst>
                                            <p:tav tm="0">
                                              <p:val>
                                                <p:strVal val="1+#ppt_w/2"/>
                                              </p:val>
                                            </p:tav>
                                            <p:tav tm="100000">
                                              <p:val>
                                                <p:strVal val="#ppt_x"/>
                                              </p:val>
                                            </p:tav>
                                          </p:tavLst>
                                        </p:anim>
                                        <p:anim calcmode="lin" valueType="num" p14:bounceEnd="50000">
                                          <p:cBhvr additive="base">
                                            <p:cTn id="68"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4" grpId="0"/>
          <p:bldP spid="21" grpId="0"/>
          <p:bldP spid="22" grpId="0"/>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0" name="push.wav"/>
                                            </p:tgtEl>
                                          </p:cMediaNode>
                                        </p:audio>
                                      </p:sub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0-#ppt_w/2"/>
                                              </p:val>
                                            </p:tav>
                                            <p:tav tm="100000">
                                              <p:val>
                                                <p:strVal val="#ppt_x"/>
                                              </p:val>
                                            </p:tav>
                                          </p:tavLst>
                                        </p:anim>
                                        <p:anim calcmode="lin" valueType="num">
                                          <p:cBhvr additive="base">
                                            <p:cTn id="13"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nodeType="clickEffect">
                                      <p:stCondLst>
                                        <p:cond delay="0"/>
                                      </p:stCondLst>
                                      <p:childTnLst>
                                        <p:set>
                                          <p:cBhvr>
                                            <p:cTn id="17" dur="1" fill="hold">
                                              <p:stCondLst>
                                                <p:cond delay="0"/>
                                              </p:stCondLst>
                                            </p:cTn>
                                            <p:tgtEl>
                                              <p:spTgt spid="1028"/>
                                            </p:tgtEl>
                                            <p:attrNameLst>
                                              <p:attrName>style.visibility</p:attrName>
                                            </p:attrNameLst>
                                          </p:cBhvr>
                                          <p:to>
                                            <p:strVal val="visible"/>
                                          </p:to>
                                        </p:set>
                                        <p:anim calcmode="lin" valueType="num">
                                          <p:cBhvr additive="base">
                                            <p:cTn id="18" dur="500" fill="hold"/>
                                            <p:tgtEl>
                                              <p:spTgt spid="1028"/>
                                            </p:tgtEl>
                                            <p:attrNameLst>
                                              <p:attrName>ppt_x</p:attrName>
                                            </p:attrNameLst>
                                          </p:cBhvr>
                                          <p:tavLst>
                                            <p:tav tm="0">
                                              <p:val>
                                                <p:strVal val="#ppt_x"/>
                                              </p:val>
                                            </p:tav>
                                            <p:tav tm="100000">
                                              <p:val>
                                                <p:strVal val="#ppt_x"/>
                                              </p:val>
                                            </p:tav>
                                          </p:tavLst>
                                        </p:anim>
                                        <p:anim calcmode="lin" valueType="num">
                                          <p:cBhvr additive="base">
                                            <p:cTn id="19" dur="500" fill="hold"/>
                                            <p:tgtEl>
                                              <p:spTgt spid="1028"/>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16"/>
                                                </p:cond>
                                              </p:stCondLst>
                                              <p:endCondLst>
                                                <p:cond evt="onStopAudio" delay="0">
                                                  <p:tgtEl>
                                                    <p:sldTgt/>
                                                  </p:tgtEl>
                                                </p:cond>
                                              </p:endCondLst>
                                            </p:cTn>
                                            <p:tgtEl>
                                              <p:sndTgt r:embed="rId10" name="push.wav"/>
                                            </p:tgtEl>
                                          </p:cMediaNode>
                                        </p:audio>
                                      </p:subTnLst>
                                    </p:cTn>
                                  </p:par>
                                </p:childTnLst>
                              </p:cTn>
                            </p:par>
                            <p:par>
                              <p:cTn id="20" fill="hold">
                                <p:stCondLst>
                                  <p:cond delay="500"/>
                                </p:stCondLst>
                                <p:childTnLst>
                                  <p:par>
                                    <p:cTn id="21" presetID="2" presetClass="entr" presetSubtype="8"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0-#ppt_w/2"/>
                                              </p:val>
                                            </p:tav>
                                            <p:tav tm="100000">
                                              <p:val>
                                                <p:strVal val="#ppt_x"/>
                                              </p:val>
                                            </p:tav>
                                          </p:tavLst>
                                        </p:anim>
                                        <p:anim calcmode="lin" valueType="num">
                                          <p:cBhvr additive="base">
                                            <p:cTn id="24"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1" fill="hold" nodeType="clickEffect">
                                      <p:stCondLst>
                                        <p:cond delay="0"/>
                                      </p:stCondLst>
                                      <p:childTnLst>
                                        <p:set>
                                          <p:cBhvr>
                                            <p:cTn id="28" dur="1" fill="hold">
                                              <p:stCondLst>
                                                <p:cond delay="0"/>
                                              </p:stCondLst>
                                            </p:cTn>
                                            <p:tgtEl>
                                              <p:spTgt spid="3074"/>
                                            </p:tgtEl>
                                            <p:attrNameLst>
                                              <p:attrName>style.visibility</p:attrName>
                                            </p:attrNameLst>
                                          </p:cBhvr>
                                          <p:to>
                                            <p:strVal val="visible"/>
                                          </p:to>
                                        </p:set>
                                        <p:anim calcmode="lin" valueType="num">
                                          <p:cBhvr additive="base">
                                            <p:cTn id="29" dur="500" fill="hold"/>
                                            <p:tgtEl>
                                              <p:spTgt spid="3074"/>
                                            </p:tgtEl>
                                            <p:attrNameLst>
                                              <p:attrName>ppt_x</p:attrName>
                                            </p:attrNameLst>
                                          </p:cBhvr>
                                          <p:tavLst>
                                            <p:tav tm="0">
                                              <p:val>
                                                <p:strVal val="#ppt_x"/>
                                              </p:val>
                                            </p:tav>
                                            <p:tav tm="100000">
                                              <p:val>
                                                <p:strVal val="#ppt_x"/>
                                              </p:val>
                                            </p:tav>
                                          </p:tavLst>
                                        </p:anim>
                                        <p:anim calcmode="lin" valueType="num">
                                          <p:cBhvr additive="base">
                                            <p:cTn id="30" dur="500" fill="hold"/>
                                            <p:tgtEl>
                                              <p:spTgt spid="3074"/>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10" name="push.wav"/>
                                            </p:tgtEl>
                                          </p:cMediaNode>
                                        </p:audio>
                                      </p:subTnLst>
                                    </p:cTn>
                                  </p:par>
                                </p:childTnLst>
                              </p:cTn>
                            </p:par>
                            <p:par>
                              <p:cTn id="31" fill="hold">
                                <p:stCondLst>
                                  <p:cond delay="500"/>
                                </p:stCondLst>
                                <p:childTnLst>
                                  <p:par>
                                    <p:cTn id="32" presetID="2" presetClass="entr" presetSubtype="8"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additive="base">
                                            <p:cTn id="34" dur="500" fill="hold"/>
                                            <p:tgtEl>
                                              <p:spTgt spid="22"/>
                                            </p:tgtEl>
                                            <p:attrNameLst>
                                              <p:attrName>ppt_x</p:attrName>
                                            </p:attrNameLst>
                                          </p:cBhvr>
                                          <p:tavLst>
                                            <p:tav tm="0">
                                              <p:val>
                                                <p:strVal val="0-#ppt_w/2"/>
                                              </p:val>
                                            </p:tav>
                                            <p:tav tm="100000">
                                              <p:val>
                                                <p:strVal val="#ppt_x"/>
                                              </p:val>
                                            </p:tav>
                                          </p:tavLst>
                                        </p:anim>
                                        <p:anim calcmode="lin" valueType="num">
                                          <p:cBhvr additive="base">
                                            <p:cTn id="35"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3076"/>
                                            </p:tgtEl>
                                            <p:attrNameLst>
                                              <p:attrName>style.visibility</p:attrName>
                                            </p:attrNameLst>
                                          </p:cBhvr>
                                          <p:to>
                                            <p:strVal val="visible"/>
                                          </p:to>
                                        </p:set>
                                        <p:anim calcmode="lin" valueType="num">
                                          <p:cBhvr additive="base">
                                            <p:cTn id="40" dur="500" fill="hold"/>
                                            <p:tgtEl>
                                              <p:spTgt spid="3076"/>
                                            </p:tgtEl>
                                            <p:attrNameLst>
                                              <p:attrName>ppt_x</p:attrName>
                                            </p:attrNameLst>
                                          </p:cBhvr>
                                          <p:tavLst>
                                            <p:tav tm="0">
                                              <p:val>
                                                <p:strVal val="#ppt_x"/>
                                              </p:val>
                                            </p:tav>
                                            <p:tav tm="100000">
                                              <p:val>
                                                <p:strVal val="#ppt_x"/>
                                              </p:val>
                                            </p:tav>
                                          </p:tavLst>
                                        </p:anim>
                                        <p:anim calcmode="lin" valueType="num">
                                          <p:cBhvr additive="base">
                                            <p:cTn id="41" dur="500" fill="hold"/>
                                            <p:tgtEl>
                                              <p:spTgt spid="3076"/>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38"/>
                                                </p:cond>
                                              </p:stCondLst>
                                              <p:endCondLst>
                                                <p:cond evt="onStopAudio" delay="0">
                                                  <p:tgtEl>
                                                    <p:sldTgt/>
                                                  </p:tgtEl>
                                                </p:cond>
                                              </p:endCondLst>
                                            </p:cTn>
                                            <p:tgtEl>
                                              <p:sndTgt r:embed="rId10" name="push.wav"/>
                                            </p:tgtEl>
                                          </p:cMediaNode>
                                        </p:audio>
                                      </p:subTnLst>
                                    </p:cTn>
                                  </p:par>
                                </p:childTnLst>
                              </p:cTn>
                            </p:par>
                            <p:par>
                              <p:cTn id="42" fill="hold">
                                <p:stCondLst>
                                  <p:cond delay="500"/>
                                </p:stCondLst>
                                <p:childTnLst>
                                  <p:par>
                                    <p:cTn id="43" presetID="2" presetClass="entr" presetSubtype="2"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additive="base">
                                            <p:cTn id="45" dur="500" fill="hold"/>
                                            <p:tgtEl>
                                              <p:spTgt spid="21"/>
                                            </p:tgtEl>
                                            <p:attrNameLst>
                                              <p:attrName>ppt_x</p:attrName>
                                            </p:attrNameLst>
                                          </p:cBhvr>
                                          <p:tavLst>
                                            <p:tav tm="0">
                                              <p:val>
                                                <p:strVal val="1+#ppt_w/2"/>
                                              </p:val>
                                            </p:tav>
                                            <p:tav tm="100000">
                                              <p:val>
                                                <p:strVal val="#ppt_x"/>
                                              </p:val>
                                            </p:tav>
                                          </p:tavLst>
                                        </p:anim>
                                        <p:anim calcmode="lin" valueType="num">
                                          <p:cBhvr additive="base">
                                            <p:cTn id="46"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3078"/>
                                            </p:tgtEl>
                                            <p:attrNameLst>
                                              <p:attrName>style.visibility</p:attrName>
                                            </p:attrNameLst>
                                          </p:cBhvr>
                                          <p:to>
                                            <p:strVal val="visible"/>
                                          </p:to>
                                        </p:set>
                                        <p:anim calcmode="lin" valueType="num">
                                          <p:cBhvr additive="base">
                                            <p:cTn id="51" dur="500" fill="hold"/>
                                            <p:tgtEl>
                                              <p:spTgt spid="3078"/>
                                            </p:tgtEl>
                                            <p:attrNameLst>
                                              <p:attrName>ppt_x</p:attrName>
                                            </p:attrNameLst>
                                          </p:cBhvr>
                                          <p:tavLst>
                                            <p:tav tm="0">
                                              <p:val>
                                                <p:strVal val="#ppt_x"/>
                                              </p:val>
                                            </p:tav>
                                            <p:tav tm="100000">
                                              <p:val>
                                                <p:strVal val="#ppt_x"/>
                                              </p:val>
                                            </p:tav>
                                          </p:tavLst>
                                        </p:anim>
                                        <p:anim calcmode="lin" valueType="num">
                                          <p:cBhvr additive="base">
                                            <p:cTn id="52" dur="500" fill="hold"/>
                                            <p:tgtEl>
                                              <p:spTgt spid="3078"/>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49"/>
                                                </p:cond>
                                              </p:stCondLst>
                                              <p:endCondLst>
                                                <p:cond evt="onStopAudio" delay="0">
                                                  <p:tgtEl>
                                                    <p:sldTgt/>
                                                  </p:tgtEl>
                                                </p:cond>
                                              </p:endCondLst>
                                            </p:cTn>
                                            <p:tgtEl>
                                              <p:sndTgt r:embed="rId10" name="push.wav"/>
                                            </p:tgtEl>
                                          </p:cMediaNode>
                                        </p:audio>
                                      </p:subTnLst>
                                    </p:cTn>
                                  </p:par>
                                </p:childTnLst>
                              </p:cTn>
                            </p:par>
                            <p:par>
                              <p:cTn id="53" fill="hold">
                                <p:stCondLst>
                                  <p:cond delay="500"/>
                                </p:stCondLst>
                                <p:childTnLst>
                                  <p:par>
                                    <p:cTn id="54" presetID="2" presetClass="entr" presetSubtype="2"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additive="base">
                                            <p:cTn id="56" dur="500" fill="hold"/>
                                            <p:tgtEl>
                                              <p:spTgt spid="23"/>
                                            </p:tgtEl>
                                            <p:attrNameLst>
                                              <p:attrName>ppt_x</p:attrName>
                                            </p:attrNameLst>
                                          </p:cBhvr>
                                          <p:tavLst>
                                            <p:tav tm="0">
                                              <p:val>
                                                <p:strVal val="1+#ppt_w/2"/>
                                              </p:val>
                                            </p:tav>
                                            <p:tav tm="100000">
                                              <p:val>
                                                <p:strVal val="#ppt_x"/>
                                              </p:val>
                                            </p:tav>
                                          </p:tavLst>
                                        </p:anim>
                                        <p:anim calcmode="lin" valueType="num">
                                          <p:cBhvr additive="base">
                                            <p:cTn id="57"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nodeType="clickEffect">
                                      <p:stCondLst>
                                        <p:cond delay="0"/>
                                      </p:stCondLst>
                                      <p:childTnLst>
                                        <p:set>
                                          <p:cBhvr>
                                            <p:cTn id="61" dur="1" fill="hold">
                                              <p:stCondLst>
                                                <p:cond delay="0"/>
                                              </p:stCondLst>
                                            </p:cTn>
                                            <p:tgtEl>
                                              <p:spTgt spid="3082"/>
                                            </p:tgtEl>
                                            <p:attrNameLst>
                                              <p:attrName>style.visibility</p:attrName>
                                            </p:attrNameLst>
                                          </p:cBhvr>
                                          <p:to>
                                            <p:strVal val="visible"/>
                                          </p:to>
                                        </p:set>
                                        <p:anim calcmode="lin" valueType="num">
                                          <p:cBhvr additive="base">
                                            <p:cTn id="62" dur="500" fill="hold"/>
                                            <p:tgtEl>
                                              <p:spTgt spid="3082"/>
                                            </p:tgtEl>
                                            <p:attrNameLst>
                                              <p:attrName>ppt_x</p:attrName>
                                            </p:attrNameLst>
                                          </p:cBhvr>
                                          <p:tavLst>
                                            <p:tav tm="0">
                                              <p:val>
                                                <p:strVal val="#ppt_x"/>
                                              </p:val>
                                            </p:tav>
                                            <p:tav tm="100000">
                                              <p:val>
                                                <p:strVal val="#ppt_x"/>
                                              </p:val>
                                            </p:tav>
                                          </p:tavLst>
                                        </p:anim>
                                        <p:anim calcmode="lin" valueType="num">
                                          <p:cBhvr additive="base">
                                            <p:cTn id="63" dur="500" fill="hold"/>
                                            <p:tgtEl>
                                              <p:spTgt spid="3082"/>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60"/>
                                                </p:cond>
                                              </p:stCondLst>
                                              <p:endCondLst>
                                                <p:cond evt="onStopAudio" delay="0">
                                                  <p:tgtEl>
                                                    <p:sldTgt/>
                                                  </p:tgtEl>
                                                </p:cond>
                                              </p:endCondLst>
                                            </p:cTn>
                                            <p:tgtEl>
                                              <p:sndTgt r:embed="rId10" name="push.wav"/>
                                            </p:tgtEl>
                                          </p:cMediaNode>
                                        </p:audio>
                                      </p:subTnLst>
                                    </p:cTn>
                                  </p:par>
                                </p:childTnLst>
                              </p:cTn>
                            </p:par>
                            <p:par>
                              <p:cTn id="64" fill="hold">
                                <p:stCondLst>
                                  <p:cond delay="500"/>
                                </p:stCondLst>
                                <p:childTnLst>
                                  <p:par>
                                    <p:cTn id="65" presetID="2" presetClass="entr" presetSubtype="2"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additive="base">
                                            <p:cTn id="67" dur="500" fill="hold"/>
                                            <p:tgtEl>
                                              <p:spTgt spid="24"/>
                                            </p:tgtEl>
                                            <p:attrNameLst>
                                              <p:attrName>ppt_x</p:attrName>
                                            </p:attrNameLst>
                                          </p:cBhvr>
                                          <p:tavLst>
                                            <p:tav tm="0">
                                              <p:val>
                                                <p:strVal val="1+#ppt_w/2"/>
                                              </p:val>
                                            </p:tav>
                                            <p:tav tm="100000">
                                              <p:val>
                                                <p:strVal val="#ppt_x"/>
                                              </p:val>
                                            </p:tav>
                                          </p:tavLst>
                                        </p:anim>
                                        <p:anim calcmode="lin" valueType="num">
                                          <p:cBhvr additive="base">
                                            <p:cTn id="68"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4" grpId="0"/>
          <p:bldP spid="21" grpId="0"/>
          <p:bldP spid="22" grpId="0"/>
          <p:bldP spid="23" grpId="0"/>
          <p:bldP spid="24" grpId="0"/>
        </p:bldLst>
      </p:timing>
    </mc:Fallback>
  </mc:AlternateContent>
</p:sld>
</file>

<file path=ppt/theme/theme1.xml><?xml version="1.0" encoding="utf-8"?>
<a:theme xmlns:a="http://schemas.openxmlformats.org/drawingml/2006/main" name="Lección de Historia de España by Slidesgo">
  <a:themeElements>
    <a:clrScheme name="Simple Light">
      <a:dk1>
        <a:srgbClr val="000000"/>
      </a:dk1>
      <a:lt1>
        <a:srgbClr val="FFFFFF"/>
      </a:lt1>
      <a:dk2>
        <a:srgbClr val="A01127"/>
      </a:dk2>
      <a:lt2>
        <a:srgbClr val="EFDAA3"/>
      </a:lt2>
      <a:accent1>
        <a:srgbClr val="FEFCE3"/>
      </a:accent1>
      <a:accent2>
        <a:srgbClr val="FFD629"/>
      </a:accent2>
      <a:accent3>
        <a:srgbClr val="A01127"/>
      </a:accent3>
      <a:accent4>
        <a:srgbClr val="EFDAA3"/>
      </a:accent4>
      <a:accent5>
        <a:srgbClr val="FFD629"/>
      </a:accent5>
      <a:accent6>
        <a:srgbClr val="A01127"/>
      </a:accent6>
      <a:hlink>
        <a:srgbClr val="FFD62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olabella template">
  <a:themeElements>
    <a:clrScheme name="Custom 347">
      <a:dk1>
        <a:srgbClr val="403228"/>
      </a:dk1>
      <a:lt1>
        <a:srgbClr val="FFFFFF"/>
      </a:lt1>
      <a:dk2>
        <a:srgbClr val="926940"/>
      </a:dk2>
      <a:lt2>
        <a:srgbClr val="F3EFEA"/>
      </a:lt2>
      <a:accent1>
        <a:srgbClr val="261408"/>
      </a:accent1>
      <a:accent2>
        <a:srgbClr val="8E5025"/>
      </a:accent2>
      <a:accent3>
        <a:srgbClr val="B68C68"/>
      </a:accent3>
      <a:accent4>
        <a:srgbClr val="E8DAC2"/>
      </a:accent4>
      <a:accent5>
        <a:srgbClr val="8E2525"/>
      </a:accent5>
      <a:accent6>
        <a:srgbClr val="B67068"/>
      </a:accent6>
      <a:hlink>
        <a:srgbClr val="403228"/>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nug">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1261</TotalTime>
  <Words>1444</Words>
  <Application>Microsoft Macintosh PowerPoint</Application>
  <PresentationFormat>On-screen Show (16:9)</PresentationFormat>
  <Paragraphs>159</Paragraphs>
  <Slides>43</Slides>
  <Notes>13</Notes>
  <HiddenSlides>0</HiddenSlides>
  <MMClips>2</MMClips>
  <ScaleCrop>false</ScaleCrop>
  <HeadingPairs>
    <vt:vector size="6" baseType="variant">
      <vt:variant>
        <vt:lpstr>Fonts Used</vt:lpstr>
      </vt:variant>
      <vt:variant>
        <vt:i4>20</vt:i4>
      </vt:variant>
      <vt:variant>
        <vt:lpstr>Theme</vt:lpstr>
      </vt:variant>
      <vt:variant>
        <vt:i4>4</vt:i4>
      </vt:variant>
      <vt:variant>
        <vt:lpstr>Slide Titles</vt:lpstr>
      </vt:variant>
      <vt:variant>
        <vt:i4>43</vt:i4>
      </vt:variant>
    </vt:vector>
  </HeadingPairs>
  <TitlesOfParts>
    <vt:vector size="67" baseType="lpstr">
      <vt:lpstr>Brush Script MT</vt:lpstr>
      <vt:lpstr>等线</vt:lpstr>
      <vt:lpstr>.VnTime</vt:lpstr>
      <vt:lpstr>Arial</vt:lpstr>
      <vt:lpstr>Cabin</vt:lpstr>
      <vt:lpstr>Cabin Condensed</vt:lpstr>
      <vt:lpstr>Calibri</vt:lpstr>
      <vt:lpstr>Cinzel</vt:lpstr>
      <vt:lpstr>ITC Avant Garde Std Bk</vt:lpstr>
      <vt:lpstr>Libre Baskerville</vt:lpstr>
      <vt:lpstr>Livvic</vt:lpstr>
      <vt:lpstr>Open Sans</vt:lpstr>
      <vt:lpstr>PT Serif</vt:lpstr>
      <vt:lpstr>Roboto Condensed Light</vt:lpstr>
      <vt:lpstr>Roboto Slab</vt:lpstr>
      <vt:lpstr>Snell Roundhand</vt:lpstr>
      <vt:lpstr>Snell Roundhand Black</vt:lpstr>
      <vt:lpstr>SVN-Blenda Script</vt:lpstr>
      <vt:lpstr>Times New Roman</vt:lpstr>
      <vt:lpstr>UTM HelvetIns</vt:lpstr>
      <vt:lpstr>Lección de Historia de España by Slidesgo</vt:lpstr>
      <vt:lpstr>Dolabella template</vt:lpstr>
      <vt:lpstr>Snug</vt:lpstr>
      <vt:lpstr>2_Office Theme</vt:lpstr>
      <vt:lpstr>PowerPoint Presentation</vt:lpstr>
      <vt:lpstr>PowerPoint Presentation</vt:lpstr>
      <vt:lpstr>PowerPoint Presentation</vt:lpstr>
      <vt:lpstr>PowerPoint Presentation</vt:lpstr>
      <vt:lpstr>Nội dung chính</vt:lpstr>
      <vt:lpstr>Tình hình kinh tế nước Mĩ sau chiến tranh thế giới thứ hai.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Sự phát về khoa học – kĩ thuật của Mĩ sau chiến tranh   (Học ở bài 12).</vt:lpstr>
      <vt:lpstr>Chính sách đối nội và đối ngoại của Mĩ sau chiến tranh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CẢM ƠN SỰ THEO DÕI CỦA CÁC EM!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ẤN ĐỘ CỔ ĐẠI</dc:title>
  <cp:lastModifiedBy>Nguyễn hướng đức</cp:lastModifiedBy>
  <cp:revision>76</cp:revision>
  <dcterms:modified xsi:type="dcterms:W3CDTF">2022-03-01T01:48:33Z</dcterms:modified>
</cp:coreProperties>
</file>